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pivotTables/pivotTable1.xml" ContentType="application/vnd.openxmlformats-officedocument.spreadsheetml.pivotTable+xml"/>
  <Override PartName="/xl/pivotTables/pivotTable2.xml" ContentType="application/vnd.openxmlformats-officedocument.spreadsheetml.pivotTable+xml"/>
  <Override PartName="/xl/pivotTables/pivotTable3.xml" ContentType="application/vnd.openxmlformats-officedocument.spreadsheetml.pivotTable+xml"/>
  <Override PartName="/xl/drawings/drawing2.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801"/>
  <workbookPr codeName="ThisWorkbook" hidePivotFieldList="1" defaultThemeVersion="124226"/>
  <mc:AlternateContent xmlns:mc="http://schemas.openxmlformats.org/markup-compatibility/2006">
    <mc:Choice Requires="x15">
      <x15ac:absPath xmlns:x15ac="http://schemas.microsoft.com/office/spreadsheetml/2010/11/ac" url="https://unicef.sharepoint.com/teams/PD-Nutrition/Care for Children with SAM confidential/Simplified Approaches/Toolkit (SA website)/Implementation Pack/Planning Tools/"/>
    </mc:Choice>
  </mc:AlternateContent>
  <xr:revisionPtr revIDLastSave="163" documentId="6_{C61C8F74-984C-4A0C-B987-0A8E89D1D883}" xr6:coauthVersionLast="46" xr6:coauthVersionMax="46" xr10:uidLastSave="{578BEABF-07E7-43F4-B18E-74C1B32F4610}"/>
  <bookViews>
    <workbookView xWindow="-93" yWindow="-93" windowWidth="21520" windowHeight="11733" activeTab="5" xr2:uid="{00000000-000D-0000-FFFF-FFFF00000000}"/>
  </bookViews>
  <sheets>
    <sheet name="START HERE" sheetId="22" r:id="rId1"/>
    <sheet name="1.Data Entry" sheetId="6" r:id="rId2"/>
    <sheet name="2.Variables" sheetId="18" r:id="rId3"/>
    <sheet name="3.Calculations" sheetId="19" r:id="rId4"/>
    <sheet name="4.Analysis" sheetId="20" r:id="rId5"/>
    <sheet name="5.Visualisations" sheetId="21" r:id="rId6"/>
  </sheets>
  <calcPr calcId="191029"/>
  <pivotCaches>
    <pivotCache cacheId="20" r:id="rId7"/>
  </pivotCache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D5" i="18" l="1"/>
  <c r="M86" i="19" s="1"/>
  <c r="N86" i="19" s="1"/>
  <c r="A86" i="19"/>
  <c r="B86" i="19"/>
  <c r="C86" i="19"/>
  <c r="E86" i="19"/>
  <c r="F86" i="19" s="1"/>
  <c r="A87" i="19"/>
  <c r="B87" i="19"/>
  <c r="C87" i="19"/>
  <c r="A88" i="19"/>
  <c r="B88" i="19"/>
  <c r="C88" i="19"/>
  <c r="I88" i="19"/>
  <c r="K88" i="19" s="1"/>
  <c r="A89" i="19"/>
  <c r="B89" i="19"/>
  <c r="C89" i="19"/>
  <c r="L89" i="19"/>
  <c r="A90" i="19"/>
  <c r="B90" i="19"/>
  <c r="C90" i="19"/>
  <c r="E90" i="19"/>
  <c r="F90" i="19" s="1"/>
  <c r="A91" i="19"/>
  <c r="B91" i="19"/>
  <c r="C91" i="19"/>
  <c r="P91" i="19"/>
  <c r="A92" i="19"/>
  <c r="B92" i="19"/>
  <c r="C92" i="19"/>
  <c r="I92" i="19"/>
  <c r="K92" i="19" s="1"/>
  <c r="A93" i="19"/>
  <c r="B93" i="19"/>
  <c r="C93" i="19"/>
  <c r="L93" i="19"/>
  <c r="A94" i="19"/>
  <c r="B94" i="19"/>
  <c r="C94" i="19"/>
  <c r="E94" i="19"/>
  <c r="F94" i="19" s="1"/>
  <c r="A95" i="19"/>
  <c r="B95" i="19"/>
  <c r="C95" i="19"/>
  <c r="P95" i="19"/>
  <c r="A96" i="19"/>
  <c r="B96" i="19"/>
  <c r="C96" i="19"/>
  <c r="I96" i="19"/>
  <c r="A97" i="19"/>
  <c r="B97" i="19"/>
  <c r="C97" i="19"/>
  <c r="L97" i="19"/>
  <c r="A98" i="19"/>
  <c r="B98" i="19"/>
  <c r="C98" i="19"/>
  <c r="E98" i="19"/>
  <c r="F98" i="19" s="1"/>
  <c r="A99" i="19"/>
  <c r="B99" i="19"/>
  <c r="C99" i="19"/>
  <c r="P99" i="19"/>
  <c r="A100" i="19"/>
  <c r="B100" i="19"/>
  <c r="C100" i="19"/>
  <c r="I100" i="19"/>
  <c r="A101" i="19"/>
  <c r="B101" i="19"/>
  <c r="C101" i="19"/>
  <c r="L101" i="19"/>
  <c r="A102" i="19"/>
  <c r="B102" i="19"/>
  <c r="C102" i="19"/>
  <c r="E102" i="19"/>
  <c r="F102" i="19" s="1"/>
  <c r="A103" i="19"/>
  <c r="B103" i="19"/>
  <c r="C103" i="19"/>
  <c r="P103" i="19"/>
  <c r="A104" i="19"/>
  <c r="B104" i="19"/>
  <c r="C104" i="19"/>
  <c r="I104" i="19"/>
  <c r="K104" i="19" s="1"/>
  <c r="A105" i="19"/>
  <c r="B105" i="19"/>
  <c r="C105" i="19"/>
  <c r="L105" i="19"/>
  <c r="A106" i="19"/>
  <c r="B106" i="19"/>
  <c r="C106" i="19"/>
  <c r="E106" i="19"/>
  <c r="F106" i="19" s="1"/>
  <c r="A107" i="19"/>
  <c r="B107" i="19"/>
  <c r="C107" i="19"/>
  <c r="M107" i="19"/>
  <c r="A108" i="19"/>
  <c r="B108" i="19"/>
  <c r="C108" i="19"/>
  <c r="I108" i="19"/>
  <c r="Q108" i="19"/>
  <c r="A109" i="19"/>
  <c r="B109" i="19"/>
  <c r="C109" i="19"/>
  <c r="D109" i="19"/>
  <c r="L109" i="19"/>
  <c r="A110" i="19"/>
  <c r="B110" i="19"/>
  <c r="C110" i="19"/>
  <c r="E110" i="19"/>
  <c r="F110" i="19" s="1"/>
  <c r="M110" i="19"/>
  <c r="N110" i="19" s="1"/>
  <c r="A111" i="19"/>
  <c r="B111" i="19"/>
  <c r="C111" i="19"/>
  <c r="E111" i="19"/>
  <c r="M111" i="19"/>
  <c r="A112" i="19"/>
  <c r="B112" i="19"/>
  <c r="C112" i="19"/>
  <c r="I112" i="19"/>
  <c r="Q112" i="19"/>
  <c r="R112" i="19" s="1"/>
  <c r="A113" i="19"/>
  <c r="B113" i="19"/>
  <c r="C113" i="19"/>
  <c r="D113" i="19"/>
  <c r="L113" i="19"/>
  <c r="A114" i="19"/>
  <c r="B114" i="19"/>
  <c r="C114" i="19"/>
  <c r="E114" i="19"/>
  <c r="F114" i="19" s="1"/>
  <c r="M114" i="19"/>
  <c r="N114" i="19" s="1"/>
  <c r="A115" i="19"/>
  <c r="B115" i="19"/>
  <c r="C115" i="19"/>
  <c r="E115" i="19"/>
  <c r="M115" i="19"/>
  <c r="A116" i="19"/>
  <c r="B116" i="19"/>
  <c r="C116" i="19"/>
  <c r="I116" i="19"/>
  <c r="Q116" i="19"/>
  <c r="S116" i="19" s="1"/>
  <c r="A117" i="19"/>
  <c r="B117" i="19"/>
  <c r="C117" i="19"/>
  <c r="D117" i="19"/>
  <c r="I117" i="19"/>
  <c r="J117" i="19" s="1"/>
  <c r="L117" i="19"/>
  <c r="Q117" i="19"/>
  <c r="A118" i="19"/>
  <c r="B118" i="19"/>
  <c r="C118" i="19"/>
  <c r="D118" i="19"/>
  <c r="E118" i="19"/>
  <c r="L118" i="19"/>
  <c r="M118" i="19"/>
  <c r="A119" i="19"/>
  <c r="B119" i="19"/>
  <c r="C119" i="19"/>
  <c r="E119" i="19"/>
  <c r="H119" i="19"/>
  <c r="M119" i="19"/>
  <c r="O119" i="19" s="1"/>
  <c r="P119" i="19"/>
  <c r="A120" i="19"/>
  <c r="B120" i="19"/>
  <c r="C120" i="19"/>
  <c r="H120" i="19"/>
  <c r="I120" i="19"/>
  <c r="J120" i="19" s="1"/>
  <c r="P120" i="19"/>
  <c r="Q120" i="19"/>
  <c r="A121" i="19"/>
  <c r="B121" i="19"/>
  <c r="C121" i="19"/>
  <c r="D121" i="19"/>
  <c r="I121" i="19"/>
  <c r="J121" i="19" s="1"/>
  <c r="L121" i="19"/>
  <c r="Q121" i="19"/>
  <c r="R121" i="19" s="1"/>
  <c r="A122" i="19"/>
  <c r="B122" i="19"/>
  <c r="C122" i="19"/>
  <c r="D122" i="19"/>
  <c r="E122" i="19"/>
  <c r="G122" i="19" s="1"/>
  <c r="L122" i="19"/>
  <c r="M122" i="19"/>
  <c r="A123" i="19"/>
  <c r="B123" i="19"/>
  <c r="C123" i="19"/>
  <c r="E123" i="19"/>
  <c r="H123" i="19"/>
  <c r="M123" i="19"/>
  <c r="P123" i="19"/>
  <c r="A124" i="19"/>
  <c r="B124" i="19"/>
  <c r="C124" i="19"/>
  <c r="H124" i="19"/>
  <c r="I124" i="19"/>
  <c r="J124" i="19" s="1"/>
  <c r="P124" i="19"/>
  <c r="Q124" i="19"/>
  <c r="S124" i="19" s="1"/>
  <c r="A125" i="19"/>
  <c r="B125" i="19"/>
  <c r="C125" i="19"/>
  <c r="D125" i="19"/>
  <c r="I125" i="19"/>
  <c r="J125" i="19" s="1"/>
  <c r="L125" i="19"/>
  <c r="Q125" i="19"/>
  <c r="A126" i="19"/>
  <c r="B126" i="19"/>
  <c r="C126" i="19"/>
  <c r="D126" i="19"/>
  <c r="E126" i="19"/>
  <c r="G126" i="19" s="1"/>
  <c r="L126" i="19"/>
  <c r="M126" i="19"/>
  <c r="O126" i="19" s="1"/>
  <c r="A127" i="19"/>
  <c r="B127" i="19"/>
  <c r="C127" i="19"/>
  <c r="E127" i="19"/>
  <c r="H127" i="19"/>
  <c r="L127" i="19"/>
  <c r="M127" i="19"/>
  <c r="P127" i="19"/>
  <c r="A128" i="19"/>
  <c r="B128" i="19"/>
  <c r="C128" i="19"/>
  <c r="D128" i="19"/>
  <c r="E128" i="19"/>
  <c r="F128" i="19" s="1"/>
  <c r="H128" i="19"/>
  <c r="I128" i="19"/>
  <c r="J128" i="19" s="1"/>
  <c r="L128" i="19"/>
  <c r="M128" i="19"/>
  <c r="N128" i="19" s="1"/>
  <c r="P128" i="19"/>
  <c r="Q128" i="19"/>
  <c r="A129" i="19"/>
  <c r="B129" i="19"/>
  <c r="C129" i="19"/>
  <c r="D129" i="19"/>
  <c r="E129" i="19"/>
  <c r="F129" i="19" s="1"/>
  <c r="H129" i="19"/>
  <c r="I129" i="19"/>
  <c r="K129" i="19" s="1"/>
  <c r="L129" i="19"/>
  <c r="M129" i="19"/>
  <c r="P129" i="19"/>
  <c r="Q129" i="19"/>
  <c r="A130" i="19"/>
  <c r="B130" i="19"/>
  <c r="C130" i="19"/>
  <c r="D130" i="19"/>
  <c r="E130" i="19"/>
  <c r="H130" i="19"/>
  <c r="I130" i="19"/>
  <c r="L130" i="19"/>
  <c r="M130" i="19"/>
  <c r="P130" i="19"/>
  <c r="Q130" i="19"/>
  <c r="A131" i="19"/>
  <c r="B131" i="19"/>
  <c r="C131" i="19"/>
  <c r="D131" i="19"/>
  <c r="E131" i="19"/>
  <c r="H131" i="19"/>
  <c r="I131" i="19"/>
  <c r="J131" i="19" s="1"/>
  <c r="L131" i="19"/>
  <c r="M131" i="19"/>
  <c r="N131" i="19" s="1"/>
  <c r="P131" i="19"/>
  <c r="Q131" i="19"/>
  <c r="A132" i="19"/>
  <c r="B132" i="19"/>
  <c r="C132" i="19"/>
  <c r="D132" i="19"/>
  <c r="E132" i="19"/>
  <c r="F132" i="19" s="1"/>
  <c r="H132" i="19"/>
  <c r="I132" i="19"/>
  <c r="L132" i="19"/>
  <c r="M132" i="19"/>
  <c r="N132" i="19" s="1"/>
  <c r="P132" i="19"/>
  <c r="Q132" i="19"/>
  <c r="A133" i="19"/>
  <c r="B133" i="19"/>
  <c r="C133" i="19"/>
  <c r="D133" i="19"/>
  <c r="E133" i="19"/>
  <c r="G133" i="19" s="1"/>
  <c r="H133" i="19"/>
  <c r="I133" i="19"/>
  <c r="K133" i="19" s="1"/>
  <c r="L133" i="19"/>
  <c r="M133" i="19"/>
  <c r="O133" i="19" s="1"/>
  <c r="P133" i="19"/>
  <c r="Q133" i="19"/>
  <c r="S133" i="19" s="1"/>
  <c r="A134" i="19"/>
  <c r="B134" i="19"/>
  <c r="C134" i="19"/>
  <c r="D134" i="19"/>
  <c r="E134" i="19"/>
  <c r="H134" i="19"/>
  <c r="I134" i="19"/>
  <c r="L134" i="19"/>
  <c r="M134" i="19"/>
  <c r="P134" i="19"/>
  <c r="Q134" i="19"/>
  <c r="A135" i="19"/>
  <c r="B135" i="19"/>
  <c r="C135" i="19"/>
  <c r="D135" i="19"/>
  <c r="E135" i="19"/>
  <c r="G135" i="19" s="1"/>
  <c r="H135" i="19"/>
  <c r="I135" i="19"/>
  <c r="K135" i="19" s="1"/>
  <c r="L135" i="19"/>
  <c r="M135" i="19"/>
  <c r="N135" i="19" s="1"/>
  <c r="P135" i="19"/>
  <c r="Q135" i="19"/>
  <c r="A136" i="19"/>
  <c r="B136" i="19"/>
  <c r="C136" i="19"/>
  <c r="D136" i="19"/>
  <c r="E136" i="19"/>
  <c r="F136" i="19" s="1"/>
  <c r="H136" i="19"/>
  <c r="I136" i="19"/>
  <c r="L136" i="19"/>
  <c r="M136" i="19"/>
  <c r="N136" i="19" s="1"/>
  <c r="P136" i="19"/>
  <c r="Q136" i="19"/>
  <c r="A137" i="19"/>
  <c r="B137" i="19"/>
  <c r="C137" i="19"/>
  <c r="D137" i="19"/>
  <c r="E137" i="19"/>
  <c r="G137" i="19" s="1"/>
  <c r="H137" i="19"/>
  <c r="I137" i="19"/>
  <c r="K137" i="19" s="1"/>
  <c r="L137" i="19"/>
  <c r="M137" i="19"/>
  <c r="O137" i="19" s="1"/>
  <c r="P137" i="19"/>
  <c r="Q137" i="19"/>
  <c r="S137" i="19" s="1"/>
  <c r="A138" i="19"/>
  <c r="B138" i="19"/>
  <c r="C138" i="19"/>
  <c r="D138" i="19"/>
  <c r="E138" i="19"/>
  <c r="H138" i="19"/>
  <c r="I138" i="19"/>
  <c r="L138" i="19"/>
  <c r="M138" i="19"/>
  <c r="P138" i="19"/>
  <c r="Q138" i="19"/>
  <c r="A139" i="19"/>
  <c r="B139" i="19"/>
  <c r="C139" i="19"/>
  <c r="D139" i="19"/>
  <c r="E139" i="19"/>
  <c r="G139" i="19" s="1"/>
  <c r="H139" i="19"/>
  <c r="I139" i="19"/>
  <c r="K139" i="19" s="1"/>
  <c r="L139" i="19"/>
  <c r="M139" i="19"/>
  <c r="N139" i="19" s="1"/>
  <c r="P139" i="19"/>
  <c r="Q139" i="19"/>
  <c r="R139" i="19" s="1"/>
  <c r="A140" i="19"/>
  <c r="B140" i="19"/>
  <c r="C140" i="19"/>
  <c r="D140" i="19"/>
  <c r="E140" i="19"/>
  <c r="F140" i="19" s="1"/>
  <c r="H140" i="19"/>
  <c r="I140" i="19"/>
  <c r="J140" i="19" s="1"/>
  <c r="L140" i="19"/>
  <c r="M140" i="19"/>
  <c r="N140" i="19" s="1"/>
  <c r="P140" i="19"/>
  <c r="Q140" i="19"/>
  <c r="R140" i="19" s="1"/>
  <c r="A141" i="19"/>
  <c r="B141" i="19"/>
  <c r="C141" i="19"/>
  <c r="D141" i="19"/>
  <c r="E141" i="19"/>
  <c r="G141" i="19" s="1"/>
  <c r="H141" i="19"/>
  <c r="I141" i="19"/>
  <c r="K141" i="19" s="1"/>
  <c r="L141" i="19"/>
  <c r="M141" i="19"/>
  <c r="P141" i="19"/>
  <c r="Q141" i="19"/>
  <c r="A142" i="19"/>
  <c r="B142" i="19"/>
  <c r="C142" i="19"/>
  <c r="D142" i="19"/>
  <c r="E142" i="19"/>
  <c r="H142" i="19"/>
  <c r="I142" i="19"/>
  <c r="L142" i="19"/>
  <c r="M142" i="19"/>
  <c r="P142" i="19"/>
  <c r="Q142" i="19"/>
  <c r="A143" i="19"/>
  <c r="B143" i="19"/>
  <c r="C143" i="19"/>
  <c r="D143" i="19"/>
  <c r="E143" i="19"/>
  <c r="H143" i="19"/>
  <c r="I143" i="19"/>
  <c r="L143" i="19"/>
  <c r="M143" i="19"/>
  <c r="P143" i="19"/>
  <c r="Q143" i="19"/>
  <c r="A144" i="19"/>
  <c r="B144" i="19"/>
  <c r="C144" i="19"/>
  <c r="D144" i="19"/>
  <c r="E144" i="19"/>
  <c r="F144" i="19" s="1"/>
  <c r="H144" i="19"/>
  <c r="I144" i="19"/>
  <c r="J144" i="19" s="1"/>
  <c r="L144" i="19"/>
  <c r="M144" i="19"/>
  <c r="P144" i="19"/>
  <c r="Q144" i="19"/>
  <c r="R144" i="19" s="1"/>
  <c r="A145" i="19"/>
  <c r="B145" i="19"/>
  <c r="C145" i="19"/>
  <c r="D145" i="19"/>
  <c r="E145" i="19"/>
  <c r="G145" i="19" s="1"/>
  <c r="H145" i="19"/>
  <c r="I145" i="19"/>
  <c r="L145" i="19"/>
  <c r="M145" i="19"/>
  <c r="P145" i="19"/>
  <c r="Q145" i="19"/>
  <c r="S145" i="19" s="1"/>
  <c r="A146" i="19"/>
  <c r="B146" i="19"/>
  <c r="C146" i="19"/>
  <c r="D146" i="19"/>
  <c r="E146" i="19"/>
  <c r="H146" i="19"/>
  <c r="I146" i="19"/>
  <c r="L146" i="19"/>
  <c r="M146" i="19"/>
  <c r="P146" i="19"/>
  <c r="Q146" i="19"/>
  <c r="A147" i="19"/>
  <c r="B147" i="19"/>
  <c r="C147" i="19"/>
  <c r="D147" i="19"/>
  <c r="E147" i="19"/>
  <c r="H147" i="19"/>
  <c r="I147" i="19"/>
  <c r="K147" i="19" s="1"/>
  <c r="L147" i="19"/>
  <c r="M147" i="19"/>
  <c r="O147" i="19" s="1"/>
  <c r="P147" i="19"/>
  <c r="Q147" i="19"/>
  <c r="S147" i="19" s="1"/>
  <c r="A148" i="19"/>
  <c r="B148" i="19"/>
  <c r="C148" i="19"/>
  <c r="D148" i="19"/>
  <c r="E148" i="19"/>
  <c r="F148" i="19" s="1"/>
  <c r="H148" i="19"/>
  <c r="I148" i="19"/>
  <c r="L148" i="19"/>
  <c r="M148" i="19"/>
  <c r="N148" i="19" s="1"/>
  <c r="P148" i="19"/>
  <c r="Q148" i="19"/>
  <c r="R148" i="19" s="1"/>
  <c r="A149" i="19"/>
  <c r="B149" i="19"/>
  <c r="C149" i="19"/>
  <c r="D149" i="19"/>
  <c r="E149" i="19"/>
  <c r="H149" i="19"/>
  <c r="I149" i="19"/>
  <c r="K149" i="19" s="1"/>
  <c r="L149" i="19"/>
  <c r="M149" i="19"/>
  <c r="O149" i="19" s="1"/>
  <c r="P149" i="19"/>
  <c r="Q149" i="19"/>
  <c r="S149" i="19" s="1"/>
  <c r="A150" i="19"/>
  <c r="B150" i="19"/>
  <c r="C150" i="19"/>
  <c r="D150" i="19"/>
  <c r="E150" i="19"/>
  <c r="H150" i="19"/>
  <c r="I150" i="19"/>
  <c r="L150" i="19"/>
  <c r="M150" i="19"/>
  <c r="P150" i="19"/>
  <c r="Q150" i="19"/>
  <c r="A151" i="19"/>
  <c r="B151" i="19"/>
  <c r="C151" i="19"/>
  <c r="D151" i="19"/>
  <c r="E151" i="19"/>
  <c r="H151" i="19"/>
  <c r="I151" i="19"/>
  <c r="L151" i="19"/>
  <c r="M151" i="19"/>
  <c r="P151" i="19"/>
  <c r="Q151" i="19"/>
  <c r="A152" i="19"/>
  <c r="B152" i="19"/>
  <c r="C152" i="19"/>
  <c r="D152" i="19"/>
  <c r="E152" i="19"/>
  <c r="F152" i="19" s="1"/>
  <c r="H152" i="19"/>
  <c r="I152" i="19"/>
  <c r="J152" i="19" s="1"/>
  <c r="L152" i="19"/>
  <c r="M152" i="19"/>
  <c r="P152" i="19"/>
  <c r="Q152" i="19"/>
  <c r="R152" i="19" s="1"/>
  <c r="A153" i="19"/>
  <c r="B153" i="19"/>
  <c r="C153" i="19"/>
  <c r="D153" i="19"/>
  <c r="E153" i="19"/>
  <c r="H153" i="19"/>
  <c r="I153" i="19"/>
  <c r="K153" i="19" s="1"/>
  <c r="L153" i="19"/>
  <c r="M153" i="19"/>
  <c r="O153" i="19" s="1"/>
  <c r="P153" i="19"/>
  <c r="Q153" i="19"/>
  <c r="A154" i="19"/>
  <c r="B154" i="19"/>
  <c r="C154" i="19"/>
  <c r="D154" i="19"/>
  <c r="E154" i="19"/>
  <c r="H154" i="19"/>
  <c r="I154" i="19"/>
  <c r="L154" i="19"/>
  <c r="M154" i="19"/>
  <c r="P154" i="19"/>
  <c r="Q154" i="19"/>
  <c r="A155" i="19"/>
  <c r="B155" i="19"/>
  <c r="C155" i="19"/>
  <c r="D155" i="19"/>
  <c r="E155" i="19"/>
  <c r="H155" i="19"/>
  <c r="I155" i="19"/>
  <c r="J155" i="19" s="1"/>
  <c r="L155" i="19"/>
  <c r="M155" i="19"/>
  <c r="N155" i="19" s="1"/>
  <c r="P155" i="19"/>
  <c r="Q155" i="19"/>
  <c r="R155" i="19" s="1"/>
  <c r="A156" i="19"/>
  <c r="B156" i="19"/>
  <c r="C156" i="19"/>
  <c r="D156" i="19"/>
  <c r="E156" i="19"/>
  <c r="F156" i="19" s="1"/>
  <c r="H156" i="19"/>
  <c r="I156" i="19"/>
  <c r="J156" i="19" s="1"/>
  <c r="L156" i="19"/>
  <c r="M156" i="19"/>
  <c r="N156" i="19" s="1"/>
  <c r="P156" i="19"/>
  <c r="Q156" i="19"/>
  <c r="A157" i="19"/>
  <c r="B157" i="19"/>
  <c r="C157" i="19"/>
  <c r="D157" i="19"/>
  <c r="E157" i="19"/>
  <c r="G157" i="19" s="1"/>
  <c r="H157" i="19"/>
  <c r="I157" i="19"/>
  <c r="K157" i="19" s="1"/>
  <c r="L157" i="19"/>
  <c r="M157" i="19"/>
  <c r="P157" i="19"/>
  <c r="Q157" i="19"/>
  <c r="S157" i="19" s="1"/>
  <c r="A158" i="19"/>
  <c r="B158" i="19"/>
  <c r="C158" i="19"/>
  <c r="D158" i="19"/>
  <c r="E158" i="19"/>
  <c r="H158" i="19"/>
  <c r="I158" i="19"/>
  <c r="L158" i="19"/>
  <c r="M158" i="19"/>
  <c r="P158" i="19"/>
  <c r="Q158" i="19"/>
  <c r="A159" i="19"/>
  <c r="B159" i="19"/>
  <c r="C159" i="19"/>
  <c r="D159" i="19"/>
  <c r="E159" i="19"/>
  <c r="H159" i="19"/>
  <c r="I159" i="19"/>
  <c r="L159" i="19"/>
  <c r="M159" i="19"/>
  <c r="P159" i="19"/>
  <c r="Q159" i="19"/>
  <c r="A160" i="19"/>
  <c r="B160" i="19"/>
  <c r="C160" i="19"/>
  <c r="D160" i="19"/>
  <c r="E160" i="19"/>
  <c r="F160" i="19" s="1"/>
  <c r="H160" i="19"/>
  <c r="I160" i="19"/>
  <c r="J160" i="19" s="1"/>
  <c r="L160" i="19"/>
  <c r="M160" i="19"/>
  <c r="P160" i="19"/>
  <c r="Q160" i="19"/>
  <c r="A161" i="19"/>
  <c r="B161" i="19"/>
  <c r="C161" i="19"/>
  <c r="D161" i="19"/>
  <c r="E161" i="19"/>
  <c r="G161" i="19" s="1"/>
  <c r="H161" i="19"/>
  <c r="I161" i="19"/>
  <c r="L161" i="19"/>
  <c r="M161" i="19"/>
  <c r="O161" i="19" s="1"/>
  <c r="P161" i="19"/>
  <c r="Q161" i="19"/>
  <c r="S161" i="19" s="1"/>
  <c r="A162" i="19"/>
  <c r="B162" i="19"/>
  <c r="C162" i="19"/>
  <c r="D162" i="19"/>
  <c r="E162" i="19"/>
  <c r="H162" i="19"/>
  <c r="I162" i="19"/>
  <c r="L162" i="19"/>
  <c r="M162" i="19"/>
  <c r="P162" i="19"/>
  <c r="Q162" i="19"/>
  <c r="A163" i="19"/>
  <c r="B163" i="19"/>
  <c r="C163" i="19"/>
  <c r="D163" i="19"/>
  <c r="E163" i="19"/>
  <c r="G163" i="19" s="1"/>
  <c r="H163" i="19"/>
  <c r="I163" i="19"/>
  <c r="K163" i="19" s="1"/>
  <c r="L163" i="19"/>
  <c r="M163" i="19"/>
  <c r="P163" i="19"/>
  <c r="Q163" i="19"/>
  <c r="S163" i="19" s="1"/>
  <c r="A164" i="19"/>
  <c r="B164" i="19"/>
  <c r="C164" i="19"/>
  <c r="D164" i="19"/>
  <c r="E164" i="19"/>
  <c r="F164" i="19" s="1"/>
  <c r="H164" i="19"/>
  <c r="I164" i="19"/>
  <c r="L164" i="19"/>
  <c r="M164" i="19"/>
  <c r="P164" i="19"/>
  <c r="Q164" i="19"/>
  <c r="R164" i="19" s="1"/>
  <c r="A165" i="19"/>
  <c r="B165" i="19"/>
  <c r="C165" i="19"/>
  <c r="D165" i="19"/>
  <c r="E165" i="19"/>
  <c r="H165" i="19"/>
  <c r="I165" i="19"/>
  <c r="L165" i="19"/>
  <c r="M165" i="19"/>
  <c r="O165" i="19" s="1"/>
  <c r="P165" i="19"/>
  <c r="Q165" i="19"/>
  <c r="S165" i="19" s="1"/>
  <c r="A166" i="19"/>
  <c r="B166" i="19"/>
  <c r="C166" i="19"/>
  <c r="D166" i="19"/>
  <c r="E166" i="19"/>
  <c r="H166" i="19"/>
  <c r="I166" i="19"/>
  <c r="L166" i="19"/>
  <c r="M166" i="19"/>
  <c r="P166" i="19"/>
  <c r="Q166" i="19"/>
  <c r="A167" i="19"/>
  <c r="B167" i="19"/>
  <c r="C167" i="19"/>
  <c r="D167" i="19"/>
  <c r="E167" i="19"/>
  <c r="H167" i="19"/>
  <c r="I167" i="19"/>
  <c r="L167" i="19"/>
  <c r="M167" i="19"/>
  <c r="P167" i="19"/>
  <c r="Q167" i="19"/>
  <c r="A168" i="19"/>
  <c r="B168" i="19"/>
  <c r="C168" i="19"/>
  <c r="D168" i="19"/>
  <c r="E168" i="19"/>
  <c r="F168" i="19" s="1"/>
  <c r="H168" i="19"/>
  <c r="I168" i="19"/>
  <c r="J168" i="19" s="1"/>
  <c r="L168" i="19"/>
  <c r="M168" i="19"/>
  <c r="P168" i="19"/>
  <c r="Q168" i="19"/>
  <c r="R168" i="19" s="1"/>
  <c r="A169" i="19"/>
  <c r="B169" i="19"/>
  <c r="C169" i="19"/>
  <c r="D169" i="19"/>
  <c r="E169" i="19"/>
  <c r="G169" i="19" s="1"/>
  <c r="H169" i="19"/>
  <c r="I169" i="19"/>
  <c r="K169" i="19" s="1"/>
  <c r="L169" i="19"/>
  <c r="M169" i="19"/>
  <c r="O169" i="19" s="1"/>
  <c r="P169" i="19"/>
  <c r="Q169" i="19"/>
  <c r="A170" i="19"/>
  <c r="B170" i="19"/>
  <c r="C170" i="19"/>
  <c r="D170" i="19"/>
  <c r="E170" i="19"/>
  <c r="H170" i="19"/>
  <c r="I170" i="19"/>
  <c r="L170" i="19"/>
  <c r="M170" i="19"/>
  <c r="P170" i="19"/>
  <c r="Q170" i="19"/>
  <c r="A171" i="19"/>
  <c r="B171" i="19"/>
  <c r="C171" i="19"/>
  <c r="D171" i="19"/>
  <c r="E171" i="19"/>
  <c r="F171" i="19" s="1"/>
  <c r="H171" i="19"/>
  <c r="I171" i="19"/>
  <c r="J171" i="19" s="1"/>
  <c r="L171" i="19"/>
  <c r="M171" i="19"/>
  <c r="N171" i="19" s="1"/>
  <c r="P171" i="19"/>
  <c r="Q171" i="19"/>
  <c r="A172" i="19"/>
  <c r="B172" i="19"/>
  <c r="C172" i="19"/>
  <c r="D172" i="19"/>
  <c r="E172" i="19"/>
  <c r="F172" i="19" s="1"/>
  <c r="H172" i="19"/>
  <c r="I172" i="19"/>
  <c r="L172" i="19"/>
  <c r="M172" i="19"/>
  <c r="N172" i="19" s="1"/>
  <c r="P172" i="19"/>
  <c r="Q172" i="19"/>
  <c r="A173" i="19"/>
  <c r="B173" i="19"/>
  <c r="C173" i="19"/>
  <c r="D173" i="19"/>
  <c r="E173" i="19"/>
  <c r="G173" i="19" s="1"/>
  <c r="H173" i="19"/>
  <c r="I173" i="19"/>
  <c r="K173" i="19" s="1"/>
  <c r="L173" i="19"/>
  <c r="M173" i="19"/>
  <c r="P173" i="19"/>
  <c r="Q173" i="19"/>
  <c r="A174" i="19"/>
  <c r="B174" i="19"/>
  <c r="C174" i="19"/>
  <c r="D174" i="19"/>
  <c r="E174" i="19"/>
  <c r="H174" i="19"/>
  <c r="I174" i="19"/>
  <c r="L174" i="19"/>
  <c r="M174" i="19"/>
  <c r="P174" i="19"/>
  <c r="Q174" i="19"/>
  <c r="A175" i="19"/>
  <c r="B175" i="19"/>
  <c r="C175" i="19"/>
  <c r="D175" i="19"/>
  <c r="E175" i="19"/>
  <c r="H175" i="19"/>
  <c r="I175" i="19"/>
  <c r="L175" i="19"/>
  <c r="M175" i="19"/>
  <c r="P175" i="19"/>
  <c r="Q175" i="19"/>
  <c r="A176" i="19"/>
  <c r="B176" i="19"/>
  <c r="C176" i="19"/>
  <c r="D176" i="19"/>
  <c r="E176" i="19"/>
  <c r="F176" i="19" s="1"/>
  <c r="H176" i="19"/>
  <c r="I176" i="19"/>
  <c r="J176" i="19" s="1"/>
  <c r="L176" i="19"/>
  <c r="M176" i="19"/>
  <c r="P176" i="19"/>
  <c r="Q176" i="19"/>
  <c r="R176" i="19" s="1"/>
  <c r="A177" i="19"/>
  <c r="B177" i="19"/>
  <c r="C177" i="19"/>
  <c r="D177" i="19"/>
  <c r="E177" i="19"/>
  <c r="G177" i="19" s="1"/>
  <c r="H177" i="19"/>
  <c r="I177" i="19"/>
  <c r="L177" i="19"/>
  <c r="M177" i="19"/>
  <c r="P177" i="19"/>
  <c r="Q177" i="19"/>
  <c r="S177" i="19" s="1"/>
  <c r="A178" i="19"/>
  <c r="B178" i="19"/>
  <c r="C178" i="19"/>
  <c r="D178" i="19"/>
  <c r="E178" i="19"/>
  <c r="H178" i="19"/>
  <c r="I178" i="19"/>
  <c r="L178" i="19"/>
  <c r="M178" i="19"/>
  <c r="P178" i="19"/>
  <c r="Q178" i="19"/>
  <c r="A179" i="19"/>
  <c r="B179" i="19"/>
  <c r="C179" i="19"/>
  <c r="D179" i="19"/>
  <c r="E179" i="19"/>
  <c r="H179" i="19"/>
  <c r="I179" i="19"/>
  <c r="L179" i="19"/>
  <c r="M179" i="19"/>
  <c r="O179" i="19" s="1"/>
  <c r="P179" i="19"/>
  <c r="Q179" i="19"/>
  <c r="S179" i="19" s="1"/>
  <c r="A180" i="19"/>
  <c r="B180" i="19"/>
  <c r="C180" i="19"/>
  <c r="D180" i="19"/>
  <c r="E180" i="19"/>
  <c r="F180" i="19" s="1"/>
  <c r="H180" i="19"/>
  <c r="I180" i="19"/>
  <c r="L180" i="19"/>
  <c r="M180" i="19"/>
  <c r="N180" i="19" s="1"/>
  <c r="P180" i="19"/>
  <c r="Q180" i="19"/>
  <c r="R180" i="19" s="1"/>
  <c r="A181" i="19"/>
  <c r="B181" i="19"/>
  <c r="C181" i="19"/>
  <c r="D181" i="19"/>
  <c r="E181" i="19"/>
  <c r="H181" i="19"/>
  <c r="I181" i="19"/>
  <c r="K181" i="19" s="1"/>
  <c r="L181" i="19"/>
  <c r="M181" i="19"/>
  <c r="O181" i="19" s="1"/>
  <c r="P181" i="19"/>
  <c r="Q181" i="19"/>
  <c r="S181" i="19" s="1"/>
  <c r="A182" i="19"/>
  <c r="B182" i="19"/>
  <c r="C182" i="19"/>
  <c r="D182" i="19"/>
  <c r="E182" i="19"/>
  <c r="H182" i="19"/>
  <c r="I182" i="19"/>
  <c r="L182" i="19"/>
  <c r="M182" i="19"/>
  <c r="P182" i="19"/>
  <c r="Q182" i="19"/>
  <c r="A183" i="19"/>
  <c r="B183" i="19"/>
  <c r="C183" i="19"/>
  <c r="D183" i="19"/>
  <c r="E183" i="19"/>
  <c r="H183" i="19"/>
  <c r="I183" i="19"/>
  <c r="L183" i="19"/>
  <c r="M183" i="19"/>
  <c r="P183" i="19"/>
  <c r="Q183" i="19"/>
  <c r="A184" i="19"/>
  <c r="B184" i="19"/>
  <c r="C184" i="19"/>
  <c r="D184" i="19"/>
  <c r="E184" i="19"/>
  <c r="F184" i="19" s="1"/>
  <c r="H184" i="19"/>
  <c r="I184" i="19"/>
  <c r="J184" i="19" s="1"/>
  <c r="L184" i="19"/>
  <c r="M184" i="19"/>
  <c r="N184" i="19" s="1"/>
  <c r="P184" i="19"/>
  <c r="Q184" i="19"/>
  <c r="R184" i="19" s="1"/>
  <c r="A185" i="19"/>
  <c r="B185" i="19"/>
  <c r="C185" i="19"/>
  <c r="D185" i="19"/>
  <c r="E185" i="19"/>
  <c r="H185" i="19"/>
  <c r="I185" i="19"/>
  <c r="K185" i="19" s="1"/>
  <c r="L185" i="19"/>
  <c r="M185" i="19"/>
  <c r="O185" i="19" s="1"/>
  <c r="P185" i="19"/>
  <c r="Q185" i="19"/>
  <c r="A186" i="19"/>
  <c r="B186" i="19"/>
  <c r="C186" i="19"/>
  <c r="D186" i="19"/>
  <c r="E186" i="19"/>
  <c r="H186" i="19"/>
  <c r="I186" i="19"/>
  <c r="L186" i="19"/>
  <c r="M186" i="19"/>
  <c r="P186" i="19"/>
  <c r="Q186" i="19"/>
  <c r="A187" i="19"/>
  <c r="B187" i="19"/>
  <c r="C187" i="19"/>
  <c r="D187" i="19"/>
  <c r="E187" i="19"/>
  <c r="F187" i="19" s="1"/>
  <c r="H187" i="19"/>
  <c r="I187" i="19"/>
  <c r="J187" i="19" s="1"/>
  <c r="L187" i="19"/>
  <c r="M187" i="19"/>
  <c r="N187" i="19" s="1"/>
  <c r="P187" i="19"/>
  <c r="Q187" i="19"/>
  <c r="R187" i="19" s="1"/>
  <c r="A188" i="19"/>
  <c r="B188" i="19"/>
  <c r="C188" i="19"/>
  <c r="D188" i="19"/>
  <c r="E188" i="19"/>
  <c r="H188" i="19"/>
  <c r="I188" i="19"/>
  <c r="J188" i="19" s="1"/>
  <c r="L188" i="19"/>
  <c r="M188" i="19"/>
  <c r="P188" i="19"/>
  <c r="Q188" i="19"/>
  <c r="R188" i="19" s="1"/>
  <c r="A189" i="19"/>
  <c r="B189" i="19"/>
  <c r="C189" i="19"/>
  <c r="D189" i="19"/>
  <c r="E189" i="19"/>
  <c r="G189" i="19" s="1"/>
  <c r="H189" i="19"/>
  <c r="I189" i="19"/>
  <c r="L189" i="19"/>
  <c r="M189" i="19"/>
  <c r="P189" i="19"/>
  <c r="Q189" i="19"/>
  <c r="A190" i="19"/>
  <c r="B190" i="19"/>
  <c r="C190" i="19"/>
  <c r="D190" i="19"/>
  <c r="E190" i="19"/>
  <c r="H190" i="19"/>
  <c r="I190" i="19"/>
  <c r="L190" i="19"/>
  <c r="M190" i="19"/>
  <c r="P190" i="19"/>
  <c r="Q190" i="19"/>
  <c r="A191" i="19"/>
  <c r="B191" i="19"/>
  <c r="C191" i="19"/>
  <c r="D191" i="19"/>
  <c r="E191" i="19"/>
  <c r="G191" i="19" s="1"/>
  <c r="H191" i="19"/>
  <c r="I191" i="19"/>
  <c r="L191" i="19"/>
  <c r="M191" i="19"/>
  <c r="P191" i="19"/>
  <c r="Q191" i="19"/>
  <c r="S191" i="19" s="1"/>
  <c r="A192" i="19"/>
  <c r="B192" i="19"/>
  <c r="C192" i="19"/>
  <c r="D192" i="19"/>
  <c r="E192" i="19"/>
  <c r="H192" i="19"/>
  <c r="I192" i="19"/>
  <c r="L192" i="19"/>
  <c r="M192" i="19"/>
  <c r="P192" i="19"/>
  <c r="Q192" i="19"/>
  <c r="R192" i="19" s="1"/>
  <c r="A193" i="19"/>
  <c r="B193" i="19"/>
  <c r="C193" i="19"/>
  <c r="D193" i="19"/>
  <c r="E193" i="19"/>
  <c r="H193" i="19"/>
  <c r="I193" i="19"/>
  <c r="L193" i="19"/>
  <c r="M193" i="19"/>
  <c r="O193" i="19" s="1"/>
  <c r="P193" i="19"/>
  <c r="Q193" i="19"/>
  <c r="S193" i="19" s="1"/>
  <c r="A194" i="19"/>
  <c r="B194" i="19"/>
  <c r="C194" i="19"/>
  <c r="D194" i="19"/>
  <c r="E194" i="19"/>
  <c r="H194" i="19"/>
  <c r="I194" i="19"/>
  <c r="L194" i="19"/>
  <c r="M194" i="19"/>
  <c r="P194" i="19"/>
  <c r="Q194" i="19"/>
  <c r="A195" i="19"/>
  <c r="B195" i="19"/>
  <c r="C195" i="19"/>
  <c r="D195" i="19"/>
  <c r="E195" i="19"/>
  <c r="H195" i="19"/>
  <c r="I195" i="19"/>
  <c r="L195" i="19"/>
  <c r="M195" i="19"/>
  <c r="P195" i="19"/>
  <c r="Q195" i="19"/>
  <c r="A196" i="19"/>
  <c r="B196" i="19"/>
  <c r="C196" i="19"/>
  <c r="D196" i="19"/>
  <c r="E196" i="19"/>
  <c r="H196" i="19"/>
  <c r="I196" i="19"/>
  <c r="L196" i="19"/>
  <c r="M196" i="19"/>
  <c r="N196" i="19" s="1"/>
  <c r="P196" i="19"/>
  <c r="Q196" i="19"/>
  <c r="R196" i="19" s="1"/>
  <c r="A197" i="19"/>
  <c r="B197" i="19"/>
  <c r="C197" i="19"/>
  <c r="D197" i="19"/>
  <c r="E197" i="19"/>
  <c r="G197" i="19" s="1"/>
  <c r="H197" i="19"/>
  <c r="I197" i="19"/>
  <c r="L197" i="19"/>
  <c r="M197" i="19"/>
  <c r="P197" i="19"/>
  <c r="Q197" i="19"/>
  <c r="S197" i="19" s="1"/>
  <c r="A198" i="19"/>
  <c r="B198" i="19"/>
  <c r="C198" i="19"/>
  <c r="D198" i="19"/>
  <c r="E198" i="19"/>
  <c r="F198" i="19" s="1"/>
  <c r="H198" i="19"/>
  <c r="I198" i="19"/>
  <c r="J198" i="19" s="1"/>
  <c r="L198" i="19"/>
  <c r="M198" i="19"/>
  <c r="P198" i="19"/>
  <c r="Q198" i="19"/>
  <c r="A199" i="19"/>
  <c r="B199" i="19"/>
  <c r="C199" i="19"/>
  <c r="D199" i="19"/>
  <c r="E199" i="19"/>
  <c r="H199" i="19"/>
  <c r="I199" i="19"/>
  <c r="K199" i="19" s="1"/>
  <c r="L199" i="19"/>
  <c r="M199" i="19"/>
  <c r="O199" i="19" s="1"/>
  <c r="P199" i="19"/>
  <c r="Q199" i="19"/>
  <c r="S199" i="19" s="1"/>
  <c r="A200" i="19"/>
  <c r="B200" i="19"/>
  <c r="C200" i="19"/>
  <c r="D200" i="19"/>
  <c r="E200" i="19"/>
  <c r="F200" i="19" s="1"/>
  <c r="H200" i="19"/>
  <c r="I200" i="19"/>
  <c r="L200" i="19"/>
  <c r="M200" i="19"/>
  <c r="N200" i="19" s="1"/>
  <c r="P200" i="19"/>
  <c r="Q200" i="19"/>
  <c r="R200" i="19" s="1"/>
  <c r="A201" i="19"/>
  <c r="B201" i="19"/>
  <c r="C201" i="19"/>
  <c r="D201" i="19"/>
  <c r="E201" i="19"/>
  <c r="H201" i="19"/>
  <c r="I201" i="19"/>
  <c r="L201" i="19"/>
  <c r="M201" i="19"/>
  <c r="O201" i="19" s="1"/>
  <c r="P201" i="19"/>
  <c r="Q201" i="19"/>
  <c r="S201" i="19" s="1"/>
  <c r="A202" i="19"/>
  <c r="B202" i="19"/>
  <c r="C202" i="19"/>
  <c r="D202" i="19"/>
  <c r="E202" i="19"/>
  <c r="G202" i="19" s="1"/>
  <c r="H202" i="19"/>
  <c r="I202" i="19"/>
  <c r="K202" i="19" s="1"/>
  <c r="L202" i="19"/>
  <c r="M202" i="19"/>
  <c r="P202" i="19"/>
  <c r="Q202" i="19"/>
  <c r="A203" i="19"/>
  <c r="B203" i="19"/>
  <c r="C203" i="19"/>
  <c r="D203" i="19"/>
  <c r="E203" i="19"/>
  <c r="H203" i="19"/>
  <c r="I203" i="19"/>
  <c r="L203" i="19"/>
  <c r="M203" i="19"/>
  <c r="P203" i="19"/>
  <c r="Q203" i="19"/>
  <c r="A204" i="19"/>
  <c r="B204" i="19"/>
  <c r="C204" i="19"/>
  <c r="D204" i="19"/>
  <c r="E204" i="19"/>
  <c r="F204" i="19" s="1"/>
  <c r="H204" i="19"/>
  <c r="I204" i="19"/>
  <c r="L204" i="19"/>
  <c r="M204" i="19"/>
  <c r="P204" i="19"/>
  <c r="Q204" i="19"/>
  <c r="R204" i="19" s="1"/>
  <c r="A205" i="19"/>
  <c r="B205" i="19"/>
  <c r="C205" i="19"/>
  <c r="D205" i="19"/>
  <c r="E205" i="19"/>
  <c r="H205" i="19"/>
  <c r="I205" i="19"/>
  <c r="L205" i="19"/>
  <c r="M205" i="19"/>
  <c r="O205" i="19" s="1"/>
  <c r="P205" i="19"/>
  <c r="Q205" i="19"/>
  <c r="A206" i="19"/>
  <c r="B206" i="19"/>
  <c r="C206" i="19"/>
  <c r="D206" i="19"/>
  <c r="E206" i="19"/>
  <c r="H206" i="19"/>
  <c r="I206" i="19"/>
  <c r="L206" i="19"/>
  <c r="M206" i="19"/>
  <c r="N206" i="19" s="1"/>
  <c r="P206" i="19"/>
  <c r="Q206" i="19"/>
  <c r="R206" i="19" s="1"/>
  <c r="A207" i="19"/>
  <c r="B207" i="19"/>
  <c r="C207" i="19"/>
  <c r="D207" i="19"/>
  <c r="E207" i="19"/>
  <c r="F207" i="19" s="1"/>
  <c r="H207" i="19"/>
  <c r="I207" i="19"/>
  <c r="J207" i="19" s="1"/>
  <c r="L207" i="19"/>
  <c r="M207" i="19"/>
  <c r="N207" i="19" s="1"/>
  <c r="P207" i="19"/>
  <c r="Q207" i="19"/>
  <c r="R207" i="19" s="1"/>
  <c r="A208" i="19"/>
  <c r="B208" i="19"/>
  <c r="C208" i="19"/>
  <c r="D208" i="19"/>
  <c r="E208" i="19"/>
  <c r="H208" i="19"/>
  <c r="I208" i="19"/>
  <c r="L208" i="19"/>
  <c r="M208" i="19"/>
  <c r="P208" i="19"/>
  <c r="Q208" i="19"/>
  <c r="R208" i="19" s="1"/>
  <c r="A209" i="19"/>
  <c r="B209" i="19"/>
  <c r="C209" i="19"/>
  <c r="D209" i="19"/>
  <c r="E209" i="19"/>
  <c r="H209" i="19"/>
  <c r="I209" i="19"/>
  <c r="L209" i="19"/>
  <c r="M209" i="19"/>
  <c r="O209" i="19" s="1"/>
  <c r="P209" i="19"/>
  <c r="Q209" i="19"/>
  <c r="S209" i="19" s="1"/>
  <c r="A210" i="19"/>
  <c r="B210" i="19"/>
  <c r="C210" i="19"/>
  <c r="D210" i="19"/>
  <c r="E210" i="19"/>
  <c r="H210" i="19"/>
  <c r="I210" i="19"/>
  <c r="L210" i="19"/>
  <c r="M210" i="19"/>
  <c r="O210" i="19" s="1"/>
  <c r="P210" i="19"/>
  <c r="Q210" i="19"/>
  <c r="A211" i="19"/>
  <c r="B211" i="19"/>
  <c r="C211" i="19"/>
  <c r="D211" i="19"/>
  <c r="E211" i="19"/>
  <c r="H211" i="19"/>
  <c r="I211" i="19"/>
  <c r="J211" i="19" s="1"/>
  <c r="L211" i="19"/>
  <c r="M211" i="19"/>
  <c r="P211" i="19"/>
  <c r="Q211" i="19"/>
  <c r="R211" i="19" s="1"/>
  <c r="A212" i="19"/>
  <c r="B212" i="19"/>
  <c r="C212" i="19"/>
  <c r="D212" i="19"/>
  <c r="E212" i="19"/>
  <c r="H212" i="19"/>
  <c r="I212" i="19"/>
  <c r="L212" i="19"/>
  <c r="M212" i="19"/>
  <c r="O212" i="19" s="1"/>
  <c r="P212" i="19"/>
  <c r="Q212" i="19"/>
  <c r="A213" i="19"/>
  <c r="B213" i="19"/>
  <c r="C213" i="19"/>
  <c r="D213" i="19"/>
  <c r="E213" i="19"/>
  <c r="H213" i="19"/>
  <c r="I213" i="19"/>
  <c r="L213" i="19"/>
  <c r="M213" i="19"/>
  <c r="P213" i="19"/>
  <c r="Q213" i="19"/>
  <c r="A214" i="19"/>
  <c r="B214" i="19"/>
  <c r="C214" i="19"/>
  <c r="D214" i="19"/>
  <c r="E214" i="19"/>
  <c r="G214" i="19" s="1"/>
  <c r="H214" i="19"/>
  <c r="I214" i="19"/>
  <c r="L214" i="19"/>
  <c r="M214" i="19"/>
  <c r="P214" i="19"/>
  <c r="Q214" i="19"/>
  <c r="A215" i="19"/>
  <c r="B215" i="19"/>
  <c r="C215" i="19"/>
  <c r="D215" i="19"/>
  <c r="E215" i="19"/>
  <c r="F215" i="19" s="1"/>
  <c r="H215" i="19"/>
  <c r="I215" i="19"/>
  <c r="J215" i="19" s="1"/>
  <c r="L215" i="19"/>
  <c r="M215" i="19"/>
  <c r="P215" i="19"/>
  <c r="Q215" i="19"/>
  <c r="A216" i="19"/>
  <c r="B216" i="19"/>
  <c r="C216" i="19"/>
  <c r="D216" i="19"/>
  <c r="E216" i="19"/>
  <c r="H216" i="19"/>
  <c r="I216" i="19"/>
  <c r="L216" i="19"/>
  <c r="M216" i="19"/>
  <c r="O216" i="19" s="1"/>
  <c r="P216" i="19"/>
  <c r="Q216" i="19"/>
  <c r="A217" i="19"/>
  <c r="B217" i="19"/>
  <c r="C217" i="19"/>
  <c r="D217" i="19"/>
  <c r="E217" i="19"/>
  <c r="H217" i="19"/>
  <c r="I217" i="19"/>
  <c r="L217" i="19"/>
  <c r="M217" i="19"/>
  <c r="P217" i="19"/>
  <c r="Q217" i="19"/>
  <c r="A218" i="19"/>
  <c r="B218" i="19"/>
  <c r="C218" i="19"/>
  <c r="D218" i="19"/>
  <c r="E218" i="19"/>
  <c r="G218" i="19" s="1"/>
  <c r="H218" i="19"/>
  <c r="I218" i="19"/>
  <c r="L218" i="19"/>
  <c r="M218" i="19"/>
  <c r="O218" i="19" s="1"/>
  <c r="P218" i="19"/>
  <c r="Q218" i="19"/>
  <c r="S218" i="19" s="1"/>
  <c r="A219" i="19"/>
  <c r="B219" i="19"/>
  <c r="C219" i="19"/>
  <c r="D219" i="19"/>
  <c r="E219" i="19"/>
  <c r="H219" i="19"/>
  <c r="I219" i="19"/>
  <c r="L219" i="19"/>
  <c r="M219" i="19"/>
  <c r="N219" i="19" s="1"/>
  <c r="P219" i="19"/>
  <c r="Q219" i="19"/>
  <c r="R219" i="19" s="1"/>
  <c r="A220" i="19"/>
  <c r="B220" i="19"/>
  <c r="C220" i="19"/>
  <c r="D220" i="19"/>
  <c r="E220" i="19"/>
  <c r="H220" i="19"/>
  <c r="I220" i="19"/>
  <c r="L220" i="19"/>
  <c r="M220" i="19"/>
  <c r="P220" i="19"/>
  <c r="Q220" i="19"/>
  <c r="S220" i="19" s="1"/>
  <c r="A221" i="19"/>
  <c r="B221" i="19"/>
  <c r="C221" i="19"/>
  <c r="D221" i="19"/>
  <c r="E221" i="19"/>
  <c r="H221" i="19"/>
  <c r="I221" i="19"/>
  <c r="L221" i="19"/>
  <c r="M221" i="19"/>
  <c r="P221" i="19"/>
  <c r="Q221" i="19"/>
  <c r="A222" i="19"/>
  <c r="B222" i="19"/>
  <c r="C222" i="19"/>
  <c r="D222" i="19"/>
  <c r="E222" i="19"/>
  <c r="H222" i="19"/>
  <c r="I222" i="19"/>
  <c r="K222" i="19" s="1"/>
  <c r="L222" i="19"/>
  <c r="M222" i="19"/>
  <c r="N222" i="19" s="1"/>
  <c r="P222" i="19"/>
  <c r="Q222" i="19"/>
  <c r="R222" i="19" s="1"/>
  <c r="A223" i="19"/>
  <c r="B223" i="19"/>
  <c r="C223" i="19"/>
  <c r="D223" i="19"/>
  <c r="E223" i="19"/>
  <c r="H223" i="19"/>
  <c r="I223" i="19"/>
  <c r="L223" i="19"/>
  <c r="M223" i="19"/>
  <c r="N223" i="19" s="1"/>
  <c r="P223" i="19"/>
  <c r="Q223" i="19"/>
  <c r="A224" i="19"/>
  <c r="B224" i="19"/>
  <c r="C224" i="19"/>
  <c r="D224" i="19"/>
  <c r="E224" i="19"/>
  <c r="H224" i="19"/>
  <c r="I224" i="19"/>
  <c r="L224" i="19"/>
  <c r="M224" i="19"/>
  <c r="O224" i="19" s="1"/>
  <c r="P224" i="19"/>
  <c r="Q224" i="19"/>
  <c r="A225" i="19"/>
  <c r="B225" i="19"/>
  <c r="C225" i="19"/>
  <c r="D225" i="19"/>
  <c r="E225" i="19"/>
  <c r="H225" i="19"/>
  <c r="I225" i="19"/>
  <c r="L225" i="19"/>
  <c r="M225" i="19"/>
  <c r="P225" i="19"/>
  <c r="Q225" i="19"/>
  <c r="A226" i="19"/>
  <c r="B226" i="19"/>
  <c r="C226" i="19"/>
  <c r="D226" i="19"/>
  <c r="E226" i="19"/>
  <c r="G226" i="19" s="1"/>
  <c r="H226" i="19"/>
  <c r="I226" i="19"/>
  <c r="L226" i="19"/>
  <c r="M226" i="19"/>
  <c r="O226" i="19" s="1"/>
  <c r="P226" i="19"/>
  <c r="Q226" i="19"/>
  <c r="S226" i="19" s="1"/>
  <c r="A227" i="19"/>
  <c r="B227" i="19"/>
  <c r="C227" i="19"/>
  <c r="D227" i="19"/>
  <c r="E227" i="19"/>
  <c r="F227" i="19" s="1"/>
  <c r="H227" i="19"/>
  <c r="I227" i="19"/>
  <c r="J227" i="19" s="1"/>
  <c r="L227" i="19"/>
  <c r="M227" i="19"/>
  <c r="P227" i="19"/>
  <c r="Q227" i="19"/>
  <c r="R227" i="19" s="1"/>
  <c r="A228" i="19"/>
  <c r="B228" i="19"/>
  <c r="C228" i="19"/>
  <c r="D228" i="19"/>
  <c r="E228" i="19"/>
  <c r="G228" i="19" s="1"/>
  <c r="H228" i="19"/>
  <c r="I228" i="19"/>
  <c r="L228" i="19"/>
  <c r="M228" i="19"/>
  <c r="O228" i="19" s="1"/>
  <c r="P228" i="19"/>
  <c r="Q228" i="19"/>
  <c r="S228" i="19" s="1"/>
  <c r="A229" i="19"/>
  <c r="B229" i="19"/>
  <c r="C229" i="19"/>
  <c r="D229" i="19"/>
  <c r="E229" i="19"/>
  <c r="H229" i="19"/>
  <c r="I229" i="19"/>
  <c r="L229" i="19"/>
  <c r="M229" i="19"/>
  <c r="P229" i="19"/>
  <c r="Q229" i="19"/>
  <c r="A230" i="19"/>
  <c r="B230" i="19"/>
  <c r="C230" i="19"/>
  <c r="D230" i="19"/>
  <c r="E230" i="19"/>
  <c r="G230" i="19" s="1"/>
  <c r="H230" i="19"/>
  <c r="I230" i="19"/>
  <c r="K230" i="19" s="1"/>
  <c r="L230" i="19"/>
  <c r="M230" i="19"/>
  <c r="P230" i="19"/>
  <c r="Q230" i="19"/>
  <c r="A231" i="19"/>
  <c r="B231" i="19"/>
  <c r="C231" i="19"/>
  <c r="D231" i="19"/>
  <c r="E231" i="19"/>
  <c r="F231" i="19" s="1"/>
  <c r="H231" i="19"/>
  <c r="I231" i="19"/>
  <c r="J231" i="19" s="1"/>
  <c r="L231" i="19"/>
  <c r="M231" i="19"/>
  <c r="N231" i="19" s="1"/>
  <c r="P231" i="19"/>
  <c r="Q231" i="19"/>
  <c r="A232" i="19"/>
  <c r="B232" i="19"/>
  <c r="C232" i="19"/>
  <c r="D232" i="19"/>
  <c r="E232" i="19"/>
  <c r="G232" i="19" s="1"/>
  <c r="H232" i="19"/>
  <c r="I232" i="19"/>
  <c r="L232" i="19"/>
  <c r="M232" i="19"/>
  <c r="O232" i="19" s="1"/>
  <c r="P232" i="19"/>
  <c r="Q232" i="19"/>
  <c r="S232" i="19" s="1"/>
  <c r="A233" i="19"/>
  <c r="B233" i="19"/>
  <c r="C233" i="19"/>
  <c r="D233" i="19"/>
  <c r="E233" i="19"/>
  <c r="H233" i="19"/>
  <c r="I233" i="19"/>
  <c r="L233" i="19"/>
  <c r="M233" i="19"/>
  <c r="P233" i="19"/>
  <c r="Q233" i="19"/>
  <c r="A234" i="19"/>
  <c r="B234" i="19"/>
  <c r="C234" i="19"/>
  <c r="D234" i="19"/>
  <c r="E234" i="19"/>
  <c r="G234" i="19" s="1"/>
  <c r="H234" i="19"/>
  <c r="I234" i="19"/>
  <c r="K234" i="19" s="1"/>
  <c r="L234" i="19"/>
  <c r="M234" i="19"/>
  <c r="P234" i="19"/>
  <c r="Q234" i="19"/>
  <c r="S234" i="19" s="1"/>
  <c r="A235" i="19"/>
  <c r="B235" i="19"/>
  <c r="C235" i="19"/>
  <c r="D235" i="19"/>
  <c r="E235" i="19"/>
  <c r="H235" i="19"/>
  <c r="I235" i="19"/>
  <c r="L235" i="19"/>
  <c r="M235" i="19"/>
  <c r="N235" i="19" s="1"/>
  <c r="P235" i="19"/>
  <c r="Q235" i="19"/>
  <c r="R235" i="19" s="1"/>
  <c r="A236" i="19"/>
  <c r="B236" i="19"/>
  <c r="C236" i="19"/>
  <c r="D236" i="19"/>
  <c r="E236" i="19"/>
  <c r="H236" i="19"/>
  <c r="I236" i="19"/>
  <c r="L236" i="19"/>
  <c r="M236" i="19"/>
  <c r="P236" i="19"/>
  <c r="Q236" i="19"/>
  <c r="S236" i="19" s="1"/>
  <c r="A237" i="19"/>
  <c r="B237" i="19"/>
  <c r="C237" i="19"/>
  <c r="D237" i="19"/>
  <c r="E237" i="19"/>
  <c r="H237" i="19"/>
  <c r="I237" i="19"/>
  <c r="L237" i="19"/>
  <c r="M237" i="19"/>
  <c r="P237" i="19"/>
  <c r="Q237" i="19"/>
  <c r="A238" i="19"/>
  <c r="B238" i="19"/>
  <c r="C238" i="19"/>
  <c r="D238" i="19"/>
  <c r="E238" i="19"/>
  <c r="H238" i="19"/>
  <c r="I238" i="19"/>
  <c r="K238" i="19" s="1"/>
  <c r="L238" i="19"/>
  <c r="M238" i="19"/>
  <c r="N238" i="19" s="1"/>
  <c r="P238" i="19"/>
  <c r="Q238" i="19"/>
  <c r="R238" i="19" s="1"/>
  <c r="A239" i="19"/>
  <c r="B239" i="19"/>
  <c r="C239" i="19"/>
  <c r="D239" i="19"/>
  <c r="E239" i="19"/>
  <c r="H239" i="19"/>
  <c r="I239" i="19"/>
  <c r="L239" i="19"/>
  <c r="M239" i="19"/>
  <c r="N239" i="19" s="1"/>
  <c r="P239" i="19"/>
  <c r="Q239" i="19"/>
  <c r="A240" i="19"/>
  <c r="B240" i="19"/>
  <c r="C240" i="19"/>
  <c r="D240" i="19"/>
  <c r="E240" i="19"/>
  <c r="H240" i="19"/>
  <c r="I240" i="19"/>
  <c r="L240" i="19"/>
  <c r="M240" i="19"/>
  <c r="O240" i="19" s="1"/>
  <c r="P240" i="19"/>
  <c r="Q240" i="19"/>
  <c r="A241" i="19"/>
  <c r="B241" i="19"/>
  <c r="C241" i="19"/>
  <c r="D241" i="19"/>
  <c r="E241" i="19"/>
  <c r="H241" i="19"/>
  <c r="I241" i="19"/>
  <c r="L241" i="19"/>
  <c r="M241" i="19"/>
  <c r="P241" i="19"/>
  <c r="Q241" i="19"/>
  <c r="A242" i="19"/>
  <c r="B242" i="19"/>
  <c r="C242" i="19"/>
  <c r="D242" i="19"/>
  <c r="E242" i="19"/>
  <c r="G242" i="19" s="1"/>
  <c r="H242" i="19"/>
  <c r="I242" i="19"/>
  <c r="L242" i="19"/>
  <c r="M242" i="19"/>
  <c r="O242" i="19" s="1"/>
  <c r="P242" i="19"/>
  <c r="Q242" i="19"/>
  <c r="S242" i="19" s="1"/>
  <c r="A243" i="19"/>
  <c r="B243" i="19"/>
  <c r="C243" i="19"/>
  <c r="D243" i="19"/>
  <c r="E243" i="19"/>
  <c r="F243" i="19" s="1"/>
  <c r="H243" i="19"/>
  <c r="I243" i="19"/>
  <c r="J243" i="19" s="1"/>
  <c r="L243" i="19"/>
  <c r="M243" i="19"/>
  <c r="P243" i="19"/>
  <c r="Q243" i="19"/>
  <c r="R243" i="19" s="1"/>
  <c r="A244" i="19"/>
  <c r="B244" i="19"/>
  <c r="C244" i="19"/>
  <c r="D244" i="19"/>
  <c r="E244" i="19"/>
  <c r="G244" i="19" s="1"/>
  <c r="H244" i="19"/>
  <c r="I244" i="19"/>
  <c r="L244" i="19"/>
  <c r="M244" i="19"/>
  <c r="O244" i="19" s="1"/>
  <c r="P244" i="19"/>
  <c r="Q244" i="19"/>
  <c r="S244" i="19" s="1"/>
  <c r="A245" i="19"/>
  <c r="B245" i="19"/>
  <c r="C245" i="19"/>
  <c r="D245" i="19"/>
  <c r="E245" i="19"/>
  <c r="H245" i="19"/>
  <c r="I245" i="19"/>
  <c r="L245" i="19"/>
  <c r="M245" i="19"/>
  <c r="P245" i="19"/>
  <c r="Q245" i="19"/>
  <c r="A246" i="19"/>
  <c r="B246" i="19"/>
  <c r="C246" i="19"/>
  <c r="D246" i="19"/>
  <c r="E246" i="19"/>
  <c r="G246" i="19" s="1"/>
  <c r="H246" i="19"/>
  <c r="I246" i="19"/>
  <c r="K246" i="19" s="1"/>
  <c r="L246" i="19"/>
  <c r="M246" i="19"/>
  <c r="P246" i="19"/>
  <c r="Q246" i="19"/>
  <c r="A247" i="19"/>
  <c r="B247" i="19"/>
  <c r="C247" i="19"/>
  <c r="D247" i="19"/>
  <c r="E247" i="19"/>
  <c r="F247" i="19" s="1"/>
  <c r="H247" i="19"/>
  <c r="I247" i="19"/>
  <c r="L247" i="19"/>
  <c r="M247" i="19"/>
  <c r="N247" i="19" s="1"/>
  <c r="P247" i="19"/>
  <c r="Q247" i="19"/>
  <c r="A248" i="19"/>
  <c r="B248" i="19"/>
  <c r="C248" i="19"/>
  <c r="D248" i="19"/>
  <c r="E248" i="19"/>
  <c r="G248" i="19" s="1"/>
  <c r="H248" i="19"/>
  <c r="I248" i="19"/>
  <c r="L248" i="19"/>
  <c r="M248" i="19"/>
  <c r="O248" i="19" s="1"/>
  <c r="P248" i="19"/>
  <c r="Q248" i="19"/>
  <c r="S248" i="19" s="1"/>
  <c r="A249" i="19"/>
  <c r="B249" i="19"/>
  <c r="C249" i="19"/>
  <c r="D249" i="19"/>
  <c r="E249" i="19"/>
  <c r="H249" i="19"/>
  <c r="I249" i="19"/>
  <c r="L249" i="19"/>
  <c r="M249" i="19"/>
  <c r="P249" i="19"/>
  <c r="Q249" i="19"/>
  <c r="A250" i="19"/>
  <c r="B250" i="19"/>
  <c r="C250" i="19"/>
  <c r="D250" i="19"/>
  <c r="E250" i="19"/>
  <c r="G250" i="19" s="1"/>
  <c r="H250" i="19"/>
  <c r="I250" i="19"/>
  <c r="K250" i="19" s="1"/>
  <c r="L250" i="19"/>
  <c r="M250" i="19"/>
  <c r="P250" i="19"/>
  <c r="Q250" i="19"/>
  <c r="S250" i="19" s="1"/>
  <c r="A251" i="19"/>
  <c r="B251" i="19"/>
  <c r="C251" i="19"/>
  <c r="D251" i="19"/>
  <c r="E251" i="19"/>
  <c r="H251" i="19"/>
  <c r="I251" i="19"/>
  <c r="L251" i="19"/>
  <c r="M251" i="19"/>
  <c r="N251" i="19" s="1"/>
  <c r="P251" i="19"/>
  <c r="Q251" i="19"/>
  <c r="R251" i="19" s="1"/>
  <c r="A252" i="19"/>
  <c r="B252" i="19"/>
  <c r="C252" i="19"/>
  <c r="D252" i="19"/>
  <c r="E252" i="19"/>
  <c r="H252" i="19"/>
  <c r="I252" i="19"/>
  <c r="L252" i="19"/>
  <c r="M252" i="19"/>
  <c r="P252" i="19"/>
  <c r="Q252" i="19"/>
  <c r="S252" i="19" s="1"/>
  <c r="A253" i="19"/>
  <c r="B253" i="19"/>
  <c r="C253" i="19"/>
  <c r="D253" i="19"/>
  <c r="E253" i="19"/>
  <c r="H253" i="19"/>
  <c r="I253" i="19"/>
  <c r="L253" i="19"/>
  <c r="M253" i="19"/>
  <c r="P253" i="19"/>
  <c r="Q253" i="19"/>
  <c r="A254" i="19"/>
  <c r="B254" i="19"/>
  <c r="C254" i="19"/>
  <c r="D254" i="19"/>
  <c r="E254" i="19"/>
  <c r="H254" i="19"/>
  <c r="I254" i="19"/>
  <c r="K254" i="19" s="1"/>
  <c r="L254" i="19"/>
  <c r="M254" i="19"/>
  <c r="O254" i="19" s="1"/>
  <c r="P254" i="19"/>
  <c r="Q254" i="19"/>
  <c r="S254" i="19" s="1"/>
  <c r="A255" i="19"/>
  <c r="B255" i="19"/>
  <c r="C255" i="19"/>
  <c r="D255" i="19"/>
  <c r="E255" i="19"/>
  <c r="F255" i="19" s="1"/>
  <c r="H255" i="19"/>
  <c r="I255" i="19"/>
  <c r="L255" i="19"/>
  <c r="M255" i="19"/>
  <c r="N255" i="19" s="1"/>
  <c r="P255" i="19"/>
  <c r="Q255" i="19"/>
  <c r="R255" i="19" s="1"/>
  <c r="A256" i="19"/>
  <c r="B256" i="19"/>
  <c r="C256" i="19"/>
  <c r="D256" i="19"/>
  <c r="E256" i="19"/>
  <c r="H256" i="19"/>
  <c r="I256" i="19"/>
  <c r="L256" i="19"/>
  <c r="M256" i="19"/>
  <c r="O256" i="19" s="1"/>
  <c r="P256" i="19"/>
  <c r="Q256" i="19"/>
  <c r="A257" i="19"/>
  <c r="B257" i="19"/>
  <c r="C257" i="19"/>
  <c r="D257" i="19"/>
  <c r="E257" i="19"/>
  <c r="H257" i="19"/>
  <c r="I257" i="19"/>
  <c r="L257" i="19"/>
  <c r="M257" i="19"/>
  <c r="P257" i="19"/>
  <c r="Q257" i="19"/>
  <c r="A258" i="19"/>
  <c r="B258" i="19"/>
  <c r="C258" i="19"/>
  <c r="D258" i="19"/>
  <c r="E258" i="19"/>
  <c r="H258" i="19"/>
  <c r="I258" i="19"/>
  <c r="L258" i="19"/>
  <c r="M258" i="19"/>
  <c r="O258" i="19" s="1"/>
  <c r="P258" i="19"/>
  <c r="Q258" i="19"/>
  <c r="S258" i="19" s="1"/>
  <c r="A259" i="19"/>
  <c r="B259" i="19"/>
  <c r="C259" i="19"/>
  <c r="D259" i="19"/>
  <c r="E259" i="19"/>
  <c r="F259" i="19" s="1"/>
  <c r="H259" i="19"/>
  <c r="I259" i="19"/>
  <c r="J259" i="19" s="1"/>
  <c r="L259" i="19"/>
  <c r="M259" i="19"/>
  <c r="P259" i="19"/>
  <c r="Q259" i="19"/>
  <c r="R259" i="19" s="1"/>
  <c r="A260" i="19"/>
  <c r="B260" i="19"/>
  <c r="C260" i="19"/>
  <c r="D260" i="19"/>
  <c r="E260" i="19"/>
  <c r="H260" i="19"/>
  <c r="I260" i="19"/>
  <c r="L260" i="19"/>
  <c r="M260" i="19"/>
  <c r="O260" i="19" s="1"/>
  <c r="P260" i="19"/>
  <c r="Q260" i="19"/>
  <c r="S260" i="19" s="1"/>
  <c r="A261" i="19"/>
  <c r="B261" i="19"/>
  <c r="C261" i="19"/>
  <c r="D261" i="19"/>
  <c r="E261" i="19"/>
  <c r="H261" i="19"/>
  <c r="I261" i="19"/>
  <c r="L261" i="19"/>
  <c r="M261" i="19"/>
  <c r="P261" i="19"/>
  <c r="Q261" i="19"/>
  <c r="A262" i="19"/>
  <c r="B262" i="19"/>
  <c r="C262" i="19"/>
  <c r="D262" i="19"/>
  <c r="E262" i="19"/>
  <c r="G262" i="19" s="1"/>
  <c r="H262" i="19"/>
  <c r="I262" i="19"/>
  <c r="K262" i="19" s="1"/>
  <c r="L262" i="19"/>
  <c r="M262" i="19"/>
  <c r="P262" i="19"/>
  <c r="Q262" i="19"/>
  <c r="A263" i="19"/>
  <c r="B263" i="19"/>
  <c r="C263" i="19"/>
  <c r="D263" i="19"/>
  <c r="E263" i="19"/>
  <c r="F263" i="19" s="1"/>
  <c r="H263" i="19"/>
  <c r="I263" i="19"/>
  <c r="J263" i="19" s="1"/>
  <c r="L263" i="19"/>
  <c r="M263" i="19"/>
  <c r="N263" i="19" s="1"/>
  <c r="P263" i="19"/>
  <c r="Q263" i="19"/>
  <c r="A264" i="19"/>
  <c r="B264" i="19"/>
  <c r="C264" i="19"/>
  <c r="D264" i="19"/>
  <c r="E264" i="19"/>
  <c r="G264" i="19" s="1"/>
  <c r="H264" i="19"/>
  <c r="I264" i="19"/>
  <c r="L264" i="19"/>
  <c r="M264" i="19"/>
  <c r="O264" i="19" s="1"/>
  <c r="P264" i="19"/>
  <c r="Q264" i="19"/>
  <c r="S264" i="19" s="1"/>
  <c r="A265" i="19"/>
  <c r="B265" i="19"/>
  <c r="C265" i="19"/>
  <c r="D265" i="19"/>
  <c r="E265" i="19"/>
  <c r="H265" i="19"/>
  <c r="I265" i="19"/>
  <c r="J265" i="19" s="1"/>
  <c r="L265" i="19"/>
  <c r="M265" i="19"/>
  <c r="N265" i="19" s="1"/>
  <c r="P265" i="19"/>
  <c r="Q265" i="19"/>
  <c r="R265" i="19" s="1"/>
  <c r="A266" i="19"/>
  <c r="B266" i="19"/>
  <c r="C266" i="19"/>
  <c r="D266" i="19"/>
  <c r="E266" i="19"/>
  <c r="H266" i="19"/>
  <c r="I266" i="19"/>
  <c r="J266" i="19" s="1"/>
  <c r="L266" i="19"/>
  <c r="M266" i="19"/>
  <c r="N266" i="19" s="1"/>
  <c r="P266" i="19"/>
  <c r="Q266" i="19"/>
  <c r="R266" i="19" s="1"/>
  <c r="A267" i="19"/>
  <c r="B267" i="19"/>
  <c r="C267" i="19"/>
  <c r="D267" i="19"/>
  <c r="E267" i="19"/>
  <c r="F267" i="19" s="1"/>
  <c r="H267" i="19"/>
  <c r="I267" i="19"/>
  <c r="J267" i="19" s="1"/>
  <c r="L267" i="19"/>
  <c r="M267" i="19"/>
  <c r="P267" i="19"/>
  <c r="Q267" i="19"/>
  <c r="R267" i="19" s="1"/>
  <c r="A268" i="19"/>
  <c r="B268" i="19"/>
  <c r="C268" i="19"/>
  <c r="D268" i="19"/>
  <c r="E268" i="19"/>
  <c r="G268" i="19" s="1"/>
  <c r="H268" i="19"/>
  <c r="I268" i="19"/>
  <c r="L268" i="19"/>
  <c r="M268" i="19"/>
  <c r="O268" i="19" s="1"/>
  <c r="P268" i="19"/>
  <c r="Q268" i="19"/>
  <c r="S268" i="19" s="1"/>
  <c r="A269" i="19"/>
  <c r="B269" i="19"/>
  <c r="C269" i="19"/>
  <c r="D269" i="19"/>
  <c r="E269" i="19"/>
  <c r="H269" i="19"/>
  <c r="I269" i="19"/>
  <c r="J269" i="19" s="1"/>
  <c r="L269" i="19"/>
  <c r="M269" i="19"/>
  <c r="N269" i="19" s="1"/>
  <c r="P269" i="19"/>
  <c r="Q269" i="19"/>
  <c r="A270" i="19"/>
  <c r="B270" i="19"/>
  <c r="C270" i="19"/>
  <c r="D270" i="19"/>
  <c r="E270" i="19"/>
  <c r="H270" i="19"/>
  <c r="I270" i="19"/>
  <c r="L270" i="19"/>
  <c r="M270" i="19"/>
  <c r="P270" i="19"/>
  <c r="Q270" i="19"/>
  <c r="A271" i="19"/>
  <c r="B271" i="19"/>
  <c r="C271" i="19"/>
  <c r="D271" i="19"/>
  <c r="E271" i="19"/>
  <c r="F271" i="19" s="1"/>
  <c r="H271" i="19"/>
  <c r="I271" i="19"/>
  <c r="J271" i="19" s="1"/>
  <c r="L271" i="19"/>
  <c r="M271" i="19"/>
  <c r="P271" i="19"/>
  <c r="Q271" i="19"/>
  <c r="R271" i="19" s="1"/>
  <c r="A272" i="19"/>
  <c r="B272" i="19"/>
  <c r="C272" i="19"/>
  <c r="D272" i="19"/>
  <c r="E272" i="19"/>
  <c r="H272" i="19"/>
  <c r="I272" i="19"/>
  <c r="L272" i="19"/>
  <c r="M272" i="19"/>
  <c r="O272" i="19" s="1"/>
  <c r="P272" i="19"/>
  <c r="Q272" i="19"/>
  <c r="A273" i="19"/>
  <c r="B273" i="19"/>
  <c r="C273" i="19"/>
  <c r="D273" i="19"/>
  <c r="E273" i="19"/>
  <c r="H273" i="19"/>
  <c r="I273" i="19"/>
  <c r="L273" i="19"/>
  <c r="M273" i="19"/>
  <c r="N273" i="19" s="1"/>
  <c r="P273" i="19"/>
  <c r="Q273" i="19"/>
  <c r="R273" i="19" s="1"/>
  <c r="A274" i="19"/>
  <c r="B274" i="19"/>
  <c r="C274" i="19"/>
  <c r="D274" i="19"/>
  <c r="E274" i="19"/>
  <c r="G274" i="19" s="1"/>
  <c r="H274" i="19"/>
  <c r="I274" i="19"/>
  <c r="L274" i="19"/>
  <c r="M274" i="19"/>
  <c r="P274" i="19"/>
  <c r="Q274" i="19"/>
  <c r="A275" i="19"/>
  <c r="B275" i="19"/>
  <c r="C275" i="19"/>
  <c r="D275" i="19"/>
  <c r="E275" i="19"/>
  <c r="F275" i="19" s="1"/>
  <c r="H275" i="19"/>
  <c r="I275" i="19"/>
  <c r="J275" i="19" s="1"/>
  <c r="L275" i="19"/>
  <c r="M275" i="19"/>
  <c r="P275" i="19"/>
  <c r="Q275" i="19"/>
  <c r="R275" i="19" s="1"/>
  <c r="A276" i="19"/>
  <c r="B276" i="19"/>
  <c r="C276" i="19"/>
  <c r="D276" i="19"/>
  <c r="E276" i="19"/>
  <c r="H276" i="19"/>
  <c r="I276" i="19"/>
  <c r="L276" i="19"/>
  <c r="M276" i="19"/>
  <c r="O276" i="19" s="1"/>
  <c r="P276" i="19"/>
  <c r="Q276" i="19"/>
  <c r="A277" i="19"/>
  <c r="B277" i="19"/>
  <c r="C277" i="19"/>
  <c r="D277" i="19"/>
  <c r="E277" i="19"/>
  <c r="H277" i="19"/>
  <c r="I277" i="19"/>
  <c r="L277" i="19"/>
  <c r="M277" i="19"/>
  <c r="N277" i="19" s="1"/>
  <c r="P277" i="19"/>
  <c r="Q277" i="19"/>
  <c r="R277" i="19" s="1"/>
  <c r="A278" i="19"/>
  <c r="B278" i="19"/>
  <c r="C278" i="19"/>
  <c r="D278" i="19"/>
  <c r="E278" i="19"/>
  <c r="F278" i="19" s="1"/>
  <c r="H278" i="19"/>
  <c r="I278" i="19"/>
  <c r="J278" i="19" s="1"/>
  <c r="L278" i="19"/>
  <c r="M278" i="19"/>
  <c r="N278" i="19" s="1"/>
  <c r="P278" i="19"/>
  <c r="Q278" i="19"/>
  <c r="R278" i="19" s="1"/>
  <c r="A279" i="19"/>
  <c r="B279" i="19"/>
  <c r="C279" i="19"/>
  <c r="D279" i="19"/>
  <c r="E279" i="19"/>
  <c r="F279" i="19" s="1"/>
  <c r="H279" i="19"/>
  <c r="I279" i="19"/>
  <c r="L279" i="19"/>
  <c r="M279" i="19"/>
  <c r="P279" i="19"/>
  <c r="Q279" i="19"/>
  <c r="R279" i="19" s="1"/>
  <c r="A280" i="19"/>
  <c r="B280" i="19"/>
  <c r="C280" i="19"/>
  <c r="D280" i="19"/>
  <c r="E280" i="19"/>
  <c r="G280" i="19" s="1"/>
  <c r="H280" i="19"/>
  <c r="I280" i="19"/>
  <c r="L280" i="19"/>
  <c r="M280" i="19"/>
  <c r="P280" i="19"/>
  <c r="Q280" i="19"/>
  <c r="S280" i="19" s="1"/>
  <c r="A281" i="19"/>
  <c r="B281" i="19"/>
  <c r="C281" i="19"/>
  <c r="D281" i="19"/>
  <c r="E281" i="19"/>
  <c r="H281" i="19"/>
  <c r="I281" i="19"/>
  <c r="J281" i="19" s="1"/>
  <c r="L281" i="19"/>
  <c r="M281" i="19"/>
  <c r="N281" i="19" s="1"/>
  <c r="P281" i="19"/>
  <c r="Q281" i="19"/>
  <c r="S281" i="19" s="1"/>
  <c r="A282" i="19"/>
  <c r="B282" i="19"/>
  <c r="C282" i="19"/>
  <c r="D282" i="19"/>
  <c r="E282" i="19"/>
  <c r="H282" i="19"/>
  <c r="I282" i="19"/>
  <c r="J282" i="19" s="1"/>
  <c r="L282" i="19"/>
  <c r="M282" i="19"/>
  <c r="N282" i="19" s="1"/>
  <c r="P282" i="19"/>
  <c r="Q282" i="19"/>
  <c r="A283" i="19"/>
  <c r="B283" i="19"/>
  <c r="C283" i="19"/>
  <c r="D283" i="19"/>
  <c r="E283" i="19"/>
  <c r="H283" i="19"/>
  <c r="I283" i="19"/>
  <c r="L283" i="19"/>
  <c r="M283" i="19"/>
  <c r="N283" i="19" s="1"/>
  <c r="P283" i="19"/>
  <c r="Q283" i="19"/>
  <c r="R283" i="19" s="1"/>
  <c r="A284" i="19"/>
  <c r="B284" i="19"/>
  <c r="C284" i="19"/>
  <c r="D284" i="19"/>
  <c r="E284" i="19"/>
  <c r="H284" i="19"/>
  <c r="I284" i="19"/>
  <c r="K284" i="19" s="1"/>
  <c r="L284" i="19"/>
  <c r="M284" i="19"/>
  <c r="O284" i="19" s="1"/>
  <c r="P284" i="19"/>
  <c r="Q284" i="19"/>
  <c r="A285" i="19"/>
  <c r="B285" i="19"/>
  <c r="C285" i="19"/>
  <c r="D285" i="19"/>
  <c r="E285" i="19"/>
  <c r="F285" i="19" s="1"/>
  <c r="H285" i="19"/>
  <c r="I285" i="19"/>
  <c r="J285" i="19" s="1"/>
  <c r="L285" i="19"/>
  <c r="M285" i="19"/>
  <c r="N285" i="19" s="1"/>
  <c r="P285" i="19"/>
  <c r="Q285" i="19"/>
  <c r="R285" i="19" s="1"/>
  <c r="A286" i="19"/>
  <c r="B286" i="19"/>
  <c r="C286" i="19"/>
  <c r="D286" i="19"/>
  <c r="E286" i="19"/>
  <c r="F286" i="19" s="1"/>
  <c r="H286" i="19"/>
  <c r="I286" i="19"/>
  <c r="J286" i="19" s="1"/>
  <c r="L286" i="19"/>
  <c r="M286" i="19"/>
  <c r="N286" i="19" s="1"/>
  <c r="P286" i="19"/>
  <c r="Q286" i="19"/>
  <c r="R286" i="19" s="1"/>
  <c r="A287" i="19"/>
  <c r="B287" i="19"/>
  <c r="C287" i="19"/>
  <c r="D287" i="19"/>
  <c r="E287" i="19"/>
  <c r="H287" i="19"/>
  <c r="I287" i="19"/>
  <c r="L287" i="19"/>
  <c r="M287" i="19"/>
  <c r="P287" i="19"/>
  <c r="Q287" i="19"/>
  <c r="R287" i="19" s="1"/>
  <c r="A288" i="19"/>
  <c r="B288" i="19"/>
  <c r="C288" i="19"/>
  <c r="D288" i="19"/>
  <c r="E288" i="19"/>
  <c r="H288" i="19"/>
  <c r="I288" i="19"/>
  <c r="L288" i="19"/>
  <c r="M288" i="19"/>
  <c r="O288" i="19" s="1"/>
  <c r="P288" i="19"/>
  <c r="Q288" i="19"/>
  <c r="S288" i="19" s="1"/>
  <c r="A289" i="19"/>
  <c r="B289" i="19"/>
  <c r="C289" i="19"/>
  <c r="D289" i="19"/>
  <c r="E289" i="19"/>
  <c r="F289" i="19" s="1"/>
  <c r="H289" i="19"/>
  <c r="I289" i="19"/>
  <c r="J289" i="19" s="1"/>
  <c r="L289" i="19"/>
  <c r="M289" i="19"/>
  <c r="N289" i="19" s="1"/>
  <c r="P289" i="19"/>
  <c r="Q289" i="19"/>
  <c r="R289" i="19" s="1"/>
  <c r="A290" i="19"/>
  <c r="B290" i="19"/>
  <c r="C290" i="19"/>
  <c r="D290" i="19"/>
  <c r="E290" i="19"/>
  <c r="H290" i="19"/>
  <c r="I290" i="19"/>
  <c r="L290" i="19"/>
  <c r="M290" i="19"/>
  <c r="P290" i="19"/>
  <c r="Q290" i="19"/>
  <c r="A291" i="19"/>
  <c r="B291" i="19"/>
  <c r="C291" i="19"/>
  <c r="D291" i="19"/>
  <c r="E291" i="19"/>
  <c r="H291" i="19"/>
  <c r="I291" i="19"/>
  <c r="L291" i="19"/>
  <c r="M291" i="19"/>
  <c r="N291" i="19" s="1"/>
  <c r="P291" i="19"/>
  <c r="Q291" i="19"/>
  <c r="R291" i="19" s="1"/>
  <c r="A292" i="19"/>
  <c r="B292" i="19"/>
  <c r="C292" i="19"/>
  <c r="D292" i="19"/>
  <c r="E292" i="19"/>
  <c r="F292" i="19" s="1"/>
  <c r="H292" i="19"/>
  <c r="I292" i="19"/>
  <c r="L292" i="19"/>
  <c r="M292" i="19"/>
  <c r="N292" i="19" s="1"/>
  <c r="P292" i="19"/>
  <c r="Q292" i="19"/>
  <c r="R292" i="19" s="1"/>
  <c r="A293" i="19"/>
  <c r="B293" i="19"/>
  <c r="C293" i="19"/>
  <c r="D293" i="19"/>
  <c r="E293" i="19"/>
  <c r="H293" i="19"/>
  <c r="I293" i="19"/>
  <c r="K293" i="19" s="1"/>
  <c r="L293" i="19"/>
  <c r="M293" i="19"/>
  <c r="O293" i="19" s="1"/>
  <c r="P293" i="19"/>
  <c r="Q293" i="19"/>
  <c r="A294" i="19"/>
  <c r="B294" i="19"/>
  <c r="C294" i="19"/>
  <c r="D294" i="19"/>
  <c r="E294" i="19"/>
  <c r="H294" i="19"/>
  <c r="I294" i="19"/>
  <c r="L294" i="19"/>
  <c r="M294" i="19"/>
  <c r="P294" i="19"/>
  <c r="Q294" i="19"/>
  <c r="A295" i="19"/>
  <c r="B295" i="19"/>
  <c r="C295" i="19"/>
  <c r="D295" i="19"/>
  <c r="E295" i="19"/>
  <c r="F295" i="19" s="1"/>
  <c r="H295" i="19"/>
  <c r="I295" i="19"/>
  <c r="J295" i="19" s="1"/>
  <c r="L295" i="19"/>
  <c r="M295" i="19"/>
  <c r="N295" i="19" s="1"/>
  <c r="P295" i="19"/>
  <c r="Q295" i="19"/>
  <c r="R295" i="19" s="1"/>
  <c r="A296" i="19"/>
  <c r="B296" i="19"/>
  <c r="C296" i="19"/>
  <c r="D296" i="19"/>
  <c r="E296" i="19"/>
  <c r="H296" i="19"/>
  <c r="I296" i="19"/>
  <c r="L296" i="19"/>
  <c r="M296" i="19"/>
  <c r="N296" i="19" s="1"/>
  <c r="P296" i="19"/>
  <c r="Q296" i="19"/>
  <c r="A297" i="19"/>
  <c r="B297" i="19"/>
  <c r="C297" i="19"/>
  <c r="D297" i="19"/>
  <c r="E297" i="19"/>
  <c r="H297" i="19"/>
  <c r="I297" i="19"/>
  <c r="L297" i="19"/>
  <c r="M297" i="19"/>
  <c r="O297" i="19" s="1"/>
  <c r="P297" i="19"/>
  <c r="Q297" i="19"/>
  <c r="S297" i="19" s="1"/>
  <c r="A298" i="19"/>
  <c r="B298" i="19"/>
  <c r="C298" i="19"/>
  <c r="D298" i="19"/>
  <c r="E298" i="19"/>
  <c r="H298" i="19"/>
  <c r="I298" i="19"/>
  <c r="L298" i="19"/>
  <c r="M298" i="19"/>
  <c r="P298" i="19"/>
  <c r="Q298" i="19"/>
  <c r="A299" i="19"/>
  <c r="B299" i="19"/>
  <c r="C299" i="19"/>
  <c r="D299" i="19"/>
  <c r="E299" i="19"/>
  <c r="F299" i="19" s="1"/>
  <c r="H299" i="19"/>
  <c r="I299" i="19"/>
  <c r="J299" i="19" s="1"/>
  <c r="L299" i="19"/>
  <c r="M299" i="19"/>
  <c r="N299" i="19" s="1"/>
  <c r="P299" i="19"/>
  <c r="Q299" i="19"/>
  <c r="R299" i="19" s="1"/>
  <c r="A300" i="19"/>
  <c r="B300" i="19"/>
  <c r="C300" i="19"/>
  <c r="D300" i="19"/>
  <c r="E300" i="19"/>
  <c r="F300" i="19" s="1"/>
  <c r="H300" i="19"/>
  <c r="I300" i="19"/>
  <c r="L300" i="19"/>
  <c r="M300" i="19"/>
  <c r="N300" i="19" s="1"/>
  <c r="P300" i="19"/>
  <c r="Q300" i="19"/>
  <c r="R300" i="19" s="1"/>
  <c r="A301" i="19"/>
  <c r="B301" i="19"/>
  <c r="C301" i="19"/>
  <c r="D301" i="19"/>
  <c r="E301" i="19"/>
  <c r="H301" i="19"/>
  <c r="I301" i="19"/>
  <c r="K301" i="19" s="1"/>
  <c r="L301" i="19"/>
  <c r="M301" i="19"/>
  <c r="O301" i="19" s="1"/>
  <c r="P301" i="19"/>
  <c r="Q301" i="19"/>
  <c r="A302" i="19"/>
  <c r="B302" i="19"/>
  <c r="C302" i="19"/>
  <c r="D302" i="19"/>
  <c r="E302" i="19"/>
  <c r="H302" i="19"/>
  <c r="I302" i="19"/>
  <c r="L302" i="19"/>
  <c r="M302" i="19"/>
  <c r="P302" i="19"/>
  <c r="Q302" i="19"/>
  <c r="A303" i="19"/>
  <c r="B303" i="19"/>
  <c r="C303" i="19"/>
  <c r="D303" i="19"/>
  <c r="E303" i="19"/>
  <c r="F303" i="19" s="1"/>
  <c r="H303" i="19"/>
  <c r="I303" i="19"/>
  <c r="J303" i="19" s="1"/>
  <c r="L303" i="19"/>
  <c r="M303" i="19"/>
  <c r="N303" i="19" s="1"/>
  <c r="P303" i="19"/>
  <c r="Q303" i="19"/>
  <c r="R303" i="19" s="1"/>
  <c r="A304" i="19"/>
  <c r="B304" i="19"/>
  <c r="C304" i="19"/>
  <c r="D304" i="19"/>
  <c r="E304" i="19"/>
  <c r="H304" i="19"/>
  <c r="I304" i="19"/>
  <c r="L304" i="19"/>
  <c r="M304" i="19"/>
  <c r="N304" i="19" s="1"/>
  <c r="P304" i="19"/>
  <c r="Q304" i="19"/>
  <c r="A305" i="19"/>
  <c r="B305" i="19"/>
  <c r="C305" i="19"/>
  <c r="D305" i="19"/>
  <c r="E305" i="19"/>
  <c r="H305" i="19"/>
  <c r="I305" i="19"/>
  <c r="L305" i="19"/>
  <c r="M305" i="19"/>
  <c r="O305" i="19" s="1"/>
  <c r="P305" i="19"/>
  <c r="Q305" i="19"/>
  <c r="S305" i="19" s="1"/>
  <c r="A306" i="19"/>
  <c r="B306" i="19"/>
  <c r="C306" i="19"/>
  <c r="D306" i="19"/>
  <c r="E306" i="19"/>
  <c r="H306" i="19"/>
  <c r="I306" i="19"/>
  <c r="L306" i="19"/>
  <c r="M306" i="19"/>
  <c r="P306" i="19"/>
  <c r="Q306" i="19"/>
  <c r="A307" i="19"/>
  <c r="B307" i="19"/>
  <c r="C307" i="19"/>
  <c r="D307" i="19"/>
  <c r="E307" i="19"/>
  <c r="F307" i="19" s="1"/>
  <c r="H307" i="19"/>
  <c r="I307" i="19"/>
  <c r="J307" i="19" s="1"/>
  <c r="L307" i="19"/>
  <c r="M307" i="19"/>
  <c r="N307" i="19" s="1"/>
  <c r="P307" i="19"/>
  <c r="Q307" i="19"/>
  <c r="R307" i="19" s="1"/>
  <c r="A308" i="19"/>
  <c r="B308" i="19"/>
  <c r="C308" i="19"/>
  <c r="D308" i="19"/>
  <c r="E308" i="19"/>
  <c r="H308" i="19"/>
  <c r="I308" i="19"/>
  <c r="L308" i="19"/>
  <c r="M308" i="19"/>
  <c r="N308" i="19" s="1"/>
  <c r="P308" i="19"/>
  <c r="Q308" i="19"/>
  <c r="R308" i="19" s="1"/>
  <c r="A309" i="19"/>
  <c r="B309" i="19"/>
  <c r="C309" i="19"/>
  <c r="D309" i="19"/>
  <c r="E309" i="19"/>
  <c r="H309" i="19"/>
  <c r="I309" i="19"/>
  <c r="K309" i="19" s="1"/>
  <c r="L309" i="19"/>
  <c r="M309" i="19"/>
  <c r="O309" i="19" s="1"/>
  <c r="P309" i="19"/>
  <c r="Q309" i="19"/>
  <c r="A310" i="19"/>
  <c r="B310" i="19"/>
  <c r="C310" i="19"/>
  <c r="D310" i="19"/>
  <c r="E310" i="19"/>
  <c r="H310" i="19"/>
  <c r="I310" i="19"/>
  <c r="L310" i="19"/>
  <c r="M310" i="19"/>
  <c r="P310" i="19"/>
  <c r="Q310" i="19"/>
  <c r="A311" i="19"/>
  <c r="B311" i="19"/>
  <c r="C311" i="19"/>
  <c r="D311" i="19"/>
  <c r="E311" i="19"/>
  <c r="F311" i="19" s="1"/>
  <c r="H311" i="19"/>
  <c r="I311" i="19"/>
  <c r="J311" i="19" s="1"/>
  <c r="L311" i="19"/>
  <c r="M311" i="19"/>
  <c r="N311" i="19" s="1"/>
  <c r="P311" i="19"/>
  <c r="Q311" i="19"/>
  <c r="R311" i="19" s="1"/>
  <c r="A312" i="19"/>
  <c r="B312" i="19"/>
  <c r="C312" i="19"/>
  <c r="D312" i="19"/>
  <c r="E312" i="19"/>
  <c r="H312" i="19"/>
  <c r="I312" i="19"/>
  <c r="L312" i="19"/>
  <c r="M312" i="19"/>
  <c r="N312" i="19" s="1"/>
  <c r="P312" i="19"/>
  <c r="Q312" i="19"/>
  <c r="A313" i="19"/>
  <c r="B313" i="19"/>
  <c r="C313" i="19"/>
  <c r="D313" i="19"/>
  <c r="E313" i="19"/>
  <c r="F313" i="19" s="1"/>
  <c r="H313" i="19"/>
  <c r="I313" i="19"/>
  <c r="J313" i="19" s="1"/>
  <c r="L313" i="19"/>
  <c r="M313" i="19"/>
  <c r="N313" i="19" s="1"/>
  <c r="P313" i="19"/>
  <c r="Q313" i="19"/>
  <c r="R313" i="19" s="1"/>
  <c r="A314" i="19"/>
  <c r="B314" i="19"/>
  <c r="C314" i="19"/>
  <c r="D314" i="19"/>
  <c r="E314" i="19"/>
  <c r="H314" i="19"/>
  <c r="I314" i="19"/>
  <c r="L314" i="19"/>
  <c r="M314" i="19"/>
  <c r="P314" i="19"/>
  <c r="Q314" i="19"/>
  <c r="A315" i="19"/>
  <c r="B315" i="19"/>
  <c r="C315" i="19"/>
  <c r="D315" i="19"/>
  <c r="E315" i="19"/>
  <c r="H315" i="19"/>
  <c r="I315" i="19"/>
  <c r="L315" i="19"/>
  <c r="M315" i="19"/>
  <c r="P315" i="19"/>
  <c r="Q315" i="19"/>
  <c r="A316" i="19"/>
  <c r="B316" i="19"/>
  <c r="C316" i="19"/>
  <c r="D316" i="19"/>
  <c r="E316" i="19"/>
  <c r="F316" i="19" s="1"/>
  <c r="H316" i="19"/>
  <c r="I316" i="19"/>
  <c r="L316" i="19"/>
  <c r="M316" i="19"/>
  <c r="P316" i="19"/>
  <c r="Q316" i="19"/>
  <c r="A317" i="19"/>
  <c r="B317" i="19"/>
  <c r="C317" i="19"/>
  <c r="D317" i="19"/>
  <c r="E317" i="19"/>
  <c r="F317" i="19" s="1"/>
  <c r="H317" i="19"/>
  <c r="I317" i="19"/>
  <c r="J317" i="19" s="1"/>
  <c r="L317" i="19"/>
  <c r="M317" i="19"/>
  <c r="N317" i="19" s="1"/>
  <c r="P317" i="19"/>
  <c r="Q317" i="19"/>
  <c r="R317" i="19" s="1"/>
  <c r="A318" i="19"/>
  <c r="B318" i="19"/>
  <c r="C318" i="19"/>
  <c r="D318" i="19"/>
  <c r="E318" i="19"/>
  <c r="H318" i="19"/>
  <c r="I318" i="19"/>
  <c r="L318" i="19"/>
  <c r="M318" i="19"/>
  <c r="P318" i="19"/>
  <c r="Q318" i="19"/>
  <c r="A319" i="19"/>
  <c r="B319" i="19"/>
  <c r="C319" i="19"/>
  <c r="D319" i="19"/>
  <c r="E319" i="19"/>
  <c r="H319" i="19"/>
  <c r="I319" i="19"/>
  <c r="L319" i="19"/>
  <c r="M319" i="19"/>
  <c r="P319" i="19"/>
  <c r="Q319" i="19"/>
  <c r="A320" i="19"/>
  <c r="B320" i="19"/>
  <c r="C320" i="19"/>
  <c r="D320" i="19"/>
  <c r="E320" i="19"/>
  <c r="F320" i="19" s="1"/>
  <c r="H320" i="19"/>
  <c r="I320" i="19"/>
  <c r="L320" i="19"/>
  <c r="M320" i="19"/>
  <c r="P320" i="19"/>
  <c r="Q320" i="19"/>
  <c r="R320" i="19" s="1"/>
  <c r="A321" i="19"/>
  <c r="B321" i="19"/>
  <c r="C321" i="19"/>
  <c r="D321" i="19"/>
  <c r="E321" i="19"/>
  <c r="F321" i="19" s="1"/>
  <c r="H321" i="19"/>
  <c r="I321" i="19"/>
  <c r="J321" i="19" s="1"/>
  <c r="L321" i="19"/>
  <c r="M321" i="19"/>
  <c r="N321" i="19" s="1"/>
  <c r="P321" i="19"/>
  <c r="Q321" i="19"/>
  <c r="R321" i="19" s="1"/>
  <c r="A322" i="19"/>
  <c r="B322" i="19"/>
  <c r="C322" i="19"/>
  <c r="D322" i="19"/>
  <c r="E322" i="19"/>
  <c r="H322" i="19"/>
  <c r="I322" i="19"/>
  <c r="L322" i="19"/>
  <c r="M322" i="19"/>
  <c r="P322" i="19"/>
  <c r="Q322" i="19"/>
  <c r="A323" i="19"/>
  <c r="B323" i="19"/>
  <c r="C323" i="19"/>
  <c r="D323" i="19"/>
  <c r="E323" i="19"/>
  <c r="G323" i="19" s="1"/>
  <c r="H323" i="19"/>
  <c r="I323" i="19"/>
  <c r="K323" i="19" s="1"/>
  <c r="L323" i="19"/>
  <c r="M323" i="19"/>
  <c r="N323" i="19" s="1"/>
  <c r="P323" i="19"/>
  <c r="Q323" i="19"/>
  <c r="R323" i="19" s="1"/>
  <c r="A324" i="19"/>
  <c r="B324" i="19"/>
  <c r="C324" i="19"/>
  <c r="D324" i="19"/>
  <c r="E324" i="19"/>
  <c r="F324" i="19" s="1"/>
  <c r="H324" i="19"/>
  <c r="I324" i="19"/>
  <c r="L324" i="19"/>
  <c r="M324" i="19"/>
  <c r="N324" i="19" s="1"/>
  <c r="P324" i="19"/>
  <c r="Q324" i="19"/>
  <c r="R324" i="19" s="1"/>
  <c r="A325" i="19"/>
  <c r="B325" i="19"/>
  <c r="C325" i="19"/>
  <c r="D325" i="19"/>
  <c r="E325" i="19"/>
  <c r="F325" i="19" s="1"/>
  <c r="H325" i="19"/>
  <c r="I325" i="19"/>
  <c r="J325" i="19" s="1"/>
  <c r="L325" i="19"/>
  <c r="M325" i="19"/>
  <c r="N325" i="19" s="1"/>
  <c r="P325" i="19"/>
  <c r="Q325" i="19"/>
  <c r="R325" i="19" s="1"/>
  <c r="A326" i="19"/>
  <c r="B326" i="19"/>
  <c r="C326" i="19"/>
  <c r="D326" i="19"/>
  <c r="E326" i="19"/>
  <c r="H326" i="19"/>
  <c r="I326" i="19"/>
  <c r="L326" i="19"/>
  <c r="M326" i="19"/>
  <c r="P326" i="19"/>
  <c r="Q326" i="19"/>
  <c r="A327" i="19"/>
  <c r="B327" i="19"/>
  <c r="C327" i="19"/>
  <c r="D327" i="19"/>
  <c r="E327" i="19"/>
  <c r="F327" i="19" s="1"/>
  <c r="H327" i="19"/>
  <c r="I327" i="19"/>
  <c r="J327" i="19" s="1"/>
  <c r="L327" i="19"/>
  <c r="M327" i="19"/>
  <c r="N327" i="19" s="1"/>
  <c r="P327" i="19"/>
  <c r="Q327" i="19"/>
  <c r="R327" i="19" s="1"/>
  <c r="A328" i="19"/>
  <c r="B328" i="19"/>
  <c r="C328" i="19"/>
  <c r="D328" i="19"/>
  <c r="E328" i="19"/>
  <c r="H328" i="19"/>
  <c r="I328" i="19"/>
  <c r="L328" i="19"/>
  <c r="M328" i="19"/>
  <c r="N328" i="19" s="1"/>
  <c r="P328" i="19"/>
  <c r="Q328" i="19"/>
  <c r="A329" i="19"/>
  <c r="B329" i="19"/>
  <c r="C329" i="19"/>
  <c r="D329" i="19"/>
  <c r="E329" i="19"/>
  <c r="F329" i="19" s="1"/>
  <c r="H329" i="19"/>
  <c r="I329" i="19"/>
  <c r="J329" i="19" s="1"/>
  <c r="L329" i="19"/>
  <c r="M329" i="19"/>
  <c r="N329" i="19" s="1"/>
  <c r="P329" i="19"/>
  <c r="Q329" i="19"/>
  <c r="R329" i="19" s="1"/>
  <c r="A330" i="19"/>
  <c r="B330" i="19"/>
  <c r="C330" i="19"/>
  <c r="D330" i="19"/>
  <c r="E330" i="19"/>
  <c r="H330" i="19"/>
  <c r="I330" i="19"/>
  <c r="L330" i="19"/>
  <c r="M330" i="19"/>
  <c r="P330" i="19"/>
  <c r="Q330" i="19"/>
  <c r="A331" i="19"/>
  <c r="B331" i="19"/>
  <c r="C331" i="19"/>
  <c r="D331" i="19"/>
  <c r="E331" i="19"/>
  <c r="H331" i="19"/>
  <c r="I331" i="19"/>
  <c r="L331" i="19"/>
  <c r="M331" i="19"/>
  <c r="P331" i="19"/>
  <c r="Q331" i="19"/>
  <c r="A332" i="19"/>
  <c r="B332" i="19"/>
  <c r="C332" i="19"/>
  <c r="D332" i="19"/>
  <c r="E332" i="19"/>
  <c r="H332" i="19"/>
  <c r="I332" i="19"/>
  <c r="L332" i="19"/>
  <c r="M332" i="19"/>
  <c r="P332" i="19"/>
  <c r="Q332" i="19"/>
  <c r="A333" i="19"/>
  <c r="B333" i="19"/>
  <c r="C333" i="19"/>
  <c r="D333" i="19"/>
  <c r="E333" i="19"/>
  <c r="H333" i="19"/>
  <c r="I333" i="19"/>
  <c r="L333" i="19"/>
  <c r="M333" i="19"/>
  <c r="P333" i="19"/>
  <c r="Q333" i="19"/>
  <c r="A334" i="19"/>
  <c r="B334" i="19"/>
  <c r="C334" i="19"/>
  <c r="D334" i="19"/>
  <c r="E334" i="19"/>
  <c r="G334" i="19" s="1"/>
  <c r="H334" i="19"/>
  <c r="I334" i="19"/>
  <c r="K334" i="19" s="1"/>
  <c r="L334" i="19"/>
  <c r="M334" i="19"/>
  <c r="P334" i="19"/>
  <c r="Q334" i="19"/>
  <c r="S334" i="19" s="1"/>
  <c r="A335" i="19"/>
  <c r="B335" i="19"/>
  <c r="C335" i="19"/>
  <c r="D335" i="19"/>
  <c r="E335" i="19"/>
  <c r="H335" i="19"/>
  <c r="I335" i="19"/>
  <c r="L335" i="19"/>
  <c r="M335" i="19"/>
  <c r="N335" i="19" s="1"/>
  <c r="P335" i="19"/>
  <c r="Q335" i="19"/>
  <c r="R335" i="19" s="1"/>
  <c r="A336" i="19"/>
  <c r="B336" i="19"/>
  <c r="C336" i="19"/>
  <c r="D336" i="19"/>
  <c r="E336" i="19"/>
  <c r="H336" i="19"/>
  <c r="I336" i="19"/>
  <c r="J336" i="19" s="1"/>
  <c r="L336" i="19"/>
  <c r="M336" i="19"/>
  <c r="N336" i="19" s="1"/>
  <c r="P336" i="19"/>
  <c r="Q336" i="19"/>
  <c r="R336" i="19" s="1"/>
  <c r="A337" i="19"/>
  <c r="B337" i="19"/>
  <c r="C337" i="19"/>
  <c r="D337" i="19"/>
  <c r="E337" i="19"/>
  <c r="H337" i="19"/>
  <c r="I337" i="19"/>
  <c r="L337" i="19"/>
  <c r="M337" i="19"/>
  <c r="P337" i="19"/>
  <c r="Q337" i="19"/>
  <c r="A338" i="19"/>
  <c r="B338" i="19"/>
  <c r="C338" i="19"/>
  <c r="D338" i="19"/>
  <c r="E338" i="19"/>
  <c r="G338" i="19" s="1"/>
  <c r="H338" i="19"/>
  <c r="I338" i="19"/>
  <c r="L338" i="19"/>
  <c r="M338" i="19"/>
  <c r="P338" i="19"/>
  <c r="Q338" i="19"/>
  <c r="S338" i="19" s="1"/>
  <c r="A339" i="19"/>
  <c r="B339" i="19"/>
  <c r="C339" i="19"/>
  <c r="D339" i="19"/>
  <c r="E339" i="19"/>
  <c r="H339" i="19"/>
  <c r="I339" i="19"/>
  <c r="L339" i="19"/>
  <c r="M339" i="19"/>
  <c r="O339" i="19" s="1"/>
  <c r="P339" i="19"/>
  <c r="Q339" i="19"/>
  <c r="S339" i="19" s="1"/>
  <c r="A340" i="19"/>
  <c r="B340" i="19"/>
  <c r="C340" i="19"/>
  <c r="D340" i="19"/>
  <c r="E340" i="19"/>
  <c r="F340" i="19" s="1"/>
  <c r="H340" i="19"/>
  <c r="I340" i="19"/>
  <c r="L340" i="19"/>
  <c r="M340" i="19"/>
  <c r="P340" i="19"/>
  <c r="Q340" i="19"/>
  <c r="R340" i="19" s="1"/>
  <c r="A341" i="19"/>
  <c r="B341" i="19"/>
  <c r="C341" i="19"/>
  <c r="D341" i="19"/>
  <c r="E341" i="19"/>
  <c r="H341" i="19"/>
  <c r="I341" i="19"/>
  <c r="L341" i="19"/>
  <c r="M341" i="19"/>
  <c r="O341" i="19" s="1"/>
  <c r="P341" i="19"/>
  <c r="Q341" i="19"/>
  <c r="S341" i="19" s="1"/>
  <c r="A342" i="19"/>
  <c r="B342" i="19"/>
  <c r="C342" i="19"/>
  <c r="D342" i="19"/>
  <c r="E342" i="19"/>
  <c r="G342" i="19" s="1"/>
  <c r="H342" i="19"/>
  <c r="I342" i="19"/>
  <c r="K342" i="19" s="1"/>
  <c r="L342" i="19"/>
  <c r="M342" i="19"/>
  <c r="O342" i="19" s="1"/>
  <c r="P342" i="19"/>
  <c r="Q342" i="19"/>
  <c r="A343" i="19"/>
  <c r="B343" i="19"/>
  <c r="C343" i="19"/>
  <c r="D343" i="19"/>
  <c r="E343" i="19"/>
  <c r="F343" i="19" s="1"/>
  <c r="H343" i="19"/>
  <c r="I343" i="19"/>
  <c r="J343" i="19" s="1"/>
  <c r="L343" i="19"/>
  <c r="M343" i="19"/>
  <c r="N343" i="19" s="1"/>
  <c r="P343" i="19"/>
  <c r="Q343" i="19"/>
  <c r="R343" i="19" s="1"/>
  <c r="A344" i="19"/>
  <c r="B344" i="19"/>
  <c r="C344" i="19"/>
  <c r="D344" i="19"/>
  <c r="E344" i="19"/>
  <c r="F344" i="19" s="1"/>
  <c r="H344" i="19"/>
  <c r="I344" i="19"/>
  <c r="L344" i="19"/>
  <c r="M344" i="19"/>
  <c r="N344" i="19" s="1"/>
  <c r="P344" i="19"/>
  <c r="Q344" i="19"/>
  <c r="R344" i="19" s="1"/>
  <c r="A345" i="19"/>
  <c r="B345" i="19"/>
  <c r="C345" i="19"/>
  <c r="D345" i="19"/>
  <c r="E345" i="19"/>
  <c r="H345" i="19"/>
  <c r="I345" i="19"/>
  <c r="L345" i="19"/>
  <c r="M345" i="19"/>
  <c r="O345" i="19" s="1"/>
  <c r="P345" i="19"/>
  <c r="Q345" i="19"/>
  <c r="A346" i="19"/>
  <c r="B346" i="19"/>
  <c r="C346" i="19"/>
  <c r="D346" i="19"/>
  <c r="E346" i="19"/>
  <c r="G346" i="19" s="1"/>
  <c r="H346" i="19"/>
  <c r="I346" i="19"/>
  <c r="K346" i="19" s="1"/>
  <c r="L346" i="19"/>
  <c r="M346" i="19"/>
  <c r="P346" i="19"/>
  <c r="Q346" i="19"/>
  <c r="A347" i="19"/>
  <c r="B347" i="19"/>
  <c r="C347" i="19"/>
  <c r="D347" i="19"/>
  <c r="E347" i="19"/>
  <c r="F347" i="19" s="1"/>
  <c r="H347" i="19"/>
  <c r="I347" i="19"/>
  <c r="L347" i="19"/>
  <c r="M347" i="19"/>
  <c r="N347" i="19" s="1"/>
  <c r="P347" i="19"/>
  <c r="Q347" i="19"/>
  <c r="R347" i="19" s="1"/>
  <c r="A348" i="19"/>
  <c r="B348" i="19"/>
  <c r="C348" i="19"/>
  <c r="D348" i="19"/>
  <c r="E348" i="19"/>
  <c r="H348" i="19"/>
  <c r="I348" i="19"/>
  <c r="L348" i="19"/>
  <c r="M348" i="19"/>
  <c r="P348" i="19"/>
  <c r="Q348" i="19"/>
  <c r="A349" i="19"/>
  <c r="B349" i="19"/>
  <c r="C349" i="19"/>
  <c r="D349" i="19"/>
  <c r="E349" i="19"/>
  <c r="H349" i="19"/>
  <c r="I349" i="19"/>
  <c r="L349" i="19"/>
  <c r="M349" i="19"/>
  <c r="P349" i="19"/>
  <c r="Q349" i="19"/>
  <c r="A350" i="19"/>
  <c r="B350" i="19"/>
  <c r="C350" i="19"/>
  <c r="D350" i="19"/>
  <c r="E350" i="19"/>
  <c r="G350" i="19" s="1"/>
  <c r="H350" i="19"/>
  <c r="I350" i="19"/>
  <c r="K350" i="19" s="1"/>
  <c r="L350" i="19"/>
  <c r="M350" i="19"/>
  <c r="P350" i="19"/>
  <c r="Q350" i="19"/>
  <c r="S350" i="19" s="1"/>
  <c r="A351" i="19"/>
  <c r="B351" i="19"/>
  <c r="C351" i="19"/>
  <c r="D351" i="19"/>
  <c r="E351" i="19"/>
  <c r="F351" i="19" s="1"/>
  <c r="H351" i="19"/>
  <c r="I351" i="19"/>
  <c r="L351" i="19"/>
  <c r="M351" i="19"/>
  <c r="N351" i="19" s="1"/>
  <c r="P351" i="19"/>
  <c r="Q351" i="19"/>
  <c r="R351" i="19" s="1"/>
  <c r="A352" i="19"/>
  <c r="B352" i="19"/>
  <c r="C352" i="19"/>
  <c r="D352" i="19"/>
  <c r="E352" i="19"/>
  <c r="H352" i="19"/>
  <c r="I352" i="19"/>
  <c r="L352" i="19"/>
  <c r="M352" i="19"/>
  <c r="P352" i="19"/>
  <c r="Q352" i="19"/>
  <c r="A353" i="19"/>
  <c r="B353" i="19"/>
  <c r="C353" i="19"/>
  <c r="D353" i="19"/>
  <c r="E353" i="19"/>
  <c r="H353" i="19"/>
  <c r="I353" i="19"/>
  <c r="L353" i="19"/>
  <c r="M353" i="19"/>
  <c r="P353" i="19"/>
  <c r="Q353" i="19"/>
  <c r="A354" i="19"/>
  <c r="B354" i="19"/>
  <c r="C354" i="19"/>
  <c r="D354" i="19"/>
  <c r="E354" i="19"/>
  <c r="G354" i="19" s="1"/>
  <c r="H354" i="19"/>
  <c r="I354" i="19"/>
  <c r="K354" i="19" s="1"/>
  <c r="L354" i="19"/>
  <c r="M354" i="19"/>
  <c r="P354" i="19"/>
  <c r="Q354" i="19"/>
  <c r="S354" i="19" s="1"/>
  <c r="A355" i="19"/>
  <c r="B355" i="19"/>
  <c r="C355" i="19"/>
  <c r="D355" i="19"/>
  <c r="E355" i="19"/>
  <c r="F355" i="19" s="1"/>
  <c r="H355" i="19"/>
  <c r="I355" i="19"/>
  <c r="L355" i="19"/>
  <c r="M355" i="19"/>
  <c r="N355" i="19" s="1"/>
  <c r="P355" i="19"/>
  <c r="Q355" i="19"/>
  <c r="R355" i="19" s="1"/>
  <c r="A356" i="19"/>
  <c r="B356" i="19"/>
  <c r="C356" i="19"/>
  <c r="D356" i="19"/>
  <c r="E356" i="19"/>
  <c r="H356" i="19"/>
  <c r="I356" i="19"/>
  <c r="L356" i="19"/>
  <c r="M356" i="19"/>
  <c r="P356" i="19"/>
  <c r="Q356" i="19"/>
  <c r="A357" i="19"/>
  <c r="B357" i="19"/>
  <c r="C357" i="19"/>
  <c r="D357" i="19"/>
  <c r="E357" i="19"/>
  <c r="H357" i="19"/>
  <c r="I357" i="19"/>
  <c r="L357" i="19"/>
  <c r="M357" i="19"/>
  <c r="P357" i="19"/>
  <c r="Q357" i="19"/>
  <c r="A358" i="19"/>
  <c r="B358" i="19"/>
  <c r="C358" i="19"/>
  <c r="D358" i="19"/>
  <c r="E358" i="19"/>
  <c r="G358" i="19" s="1"/>
  <c r="H358" i="19"/>
  <c r="I358" i="19"/>
  <c r="K358" i="19" s="1"/>
  <c r="L358" i="19"/>
  <c r="M358" i="19"/>
  <c r="P358" i="19"/>
  <c r="Q358" i="19"/>
  <c r="S358" i="19" s="1"/>
  <c r="A359" i="19"/>
  <c r="B359" i="19"/>
  <c r="C359" i="19"/>
  <c r="D359" i="19"/>
  <c r="E359" i="19"/>
  <c r="F359" i="19" s="1"/>
  <c r="H359" i="19"/>
  <c r="I359" i="19"/>
  <c r="L359" i="19"/>
  <c r="M359" i="19"/>
  <c r="N359" i="19" s="1"/>
  <c r="P359" i="19"/>
  <c r="Q359" i="19"/>
  <c r="A360" i="19"/>
  <c r="B360" i="19"/>
  <c r="C360" i="19"/>
  <c r="D360" i="19"/>
  <c r="E360" i="19"/>
  <c r="H360" i="19"/>
  <c r="I360" i="19"/>
  <c r="L360" i="19"/>
  <c r="M360" i="19"/>
  <c r="P360" i="19"/>
  <c r="Q360" i="19"/>
  <c r="A361" i="19"/>
  <c r="B361" i="19"/>
  <c r="C361" i="19"/>
  <c r="D361" i="19"/>
  <c r="E361" i="19"/>
  <c r="H361" i="19"/>
  <c r="I361" i="19"/>
  <c r="L361" i="19"/>
  <c r="M361" i="19"/>
  <c r="P361" i="19"/>
  <c r="Q361" i="19"/>
  <c r="A362" i="19"/>
  <c r="B362" i="19"/>
  <c r="C362" i="19"/>
  <c r="D362" i="19"/>
  <c r="E362" i="19"/>
  <c r="H362" i="19"/>
  <c r="I362" i="19"/>
  <c r="K362" i="19" s="1"/>
  <c r="L362" i="19"/>
  <c r="M362" i="19"/>
  <c r="P362" i="19"/>
  <c r="Q362" i="19"/>
  <c r="S362" i="19" s="1"/>
  <c r="A363" i="19"/>
  <c r="B363" i="19"/>
  <c r="C363" i="19"/>
  <c r="D363" i="19"/>
  <c r="E363" i="19"/>
  <c r="F363" i="19" s="1"/>
  <c r="H363" i="19"/>
  <c r="I363" i="19"/>
  <c r="L363" i="19"/>
  <c r="M363" i="19"/>
  <c r="P363" i="19"/>
  <c r="Q363" i="19"/>
  <c r="A364" i="19"/>
  <c r="B364" i="19"/>
  <c r="C364" i="19"/>
  <c r="D364" i="19"/>
  <c r="E364" i="19"/>
  <c r="H364" i="19"/>
  <c r="I364" i="19"/>
  <c r="L364" i="19"/>
  <c r="M364" i="19"/>
  <c r="P364" i="19"/>
  <c r="Q364" i="19"/>
  <c r="A365" i="19"/>
  <c r="B365" i="19"/>
  <c r="C365" i="19"/>
  <c r="D365" i="19"/>
  <c r="E365" i="19"/>
  <c r="H365" i="19"/>
  <c r="I365" i="19"/>
  <c r="L365" i="19"/>
  <c r="M365" i="19"/>
  <c r="P365" i="19"/>
  <c r="Q365" i="19"/>
  <c r="A366" i="19"/>
  <c r="B366" i="19"/>
  <c r="C366" i="19"/>
  <c r="D366" i="19"/>
  <c r="E366" i="19"/>
  <c r="H366" i="19"/>
  <c r="I366" i="19"/>
  <c r="K366" i="19" s="1"/>
  <c r="L366" i="19"/>
  <c r="M366" i="19"/>
  <c r="P366" i="19"/>
  <c r="Q366" i="19"/>
  <c r="S366" i="19" s="1"/>
  <c r="A367" i="19"/>
  <c r="B367" i="19"/>
  <c r="C367" i="19"/>
  <c r="D367" i="19"/>
  <c r="E367" i="19"/>
  <c r="F367" i="19" s="1"/>
  <c r="H367" i="19"/>
  <c r="I367" i="19"/>
  <c r="L367" i="19"/>
  <c r="M367" i="19"/>
  <c r="P367" i="19"/>
  <c r="Q367" i="19"/>
  <c r="R367" i="19" s="1"/>
  <c r="A368" i="19"/>
  <c r="B368" i="19"/>
  <c r="C368" i="19"/>
  <c r="D368" i="19"/>
  <c r="E368" i="19"/>
  <c r="H368" i="19"/>
  <c r="I368" i="19"/>
  <c r="L368" i="19"/>
  <c r="M368" i="19"/>
  <c r="P368" i="19"/>
  <c r="Q368" i="19"/>
  <c r="A369" i="19"/>
  <c r="B369" i="19"/>
  <c r="C369" i="19"/>
  <c r="D369" i="19"/>
  <c r="E369" i="19"/>
  <c r="H369" i="19"/>
  <c r="I369" i="19"/>
  <c r="L369" i="19"/>
  <c r="M369" i="19"/>
  <c r="P369" i="19"/>
  <c r="Q369" i="19"/>
  <c r="A370" i="19"/>
  <c r="B370" i="19"/>
  <c r="C370" i="19"/>
  <c r="D370" i="19"/>
  <c r="E370" i="19"/>
  <c r="G370" i="19" s="1"/>
  <c r="H370" i="19"/>
  <c r="I370" i="19"/>
  <c r="K370" i="19" s="1"/>
  <c r="L370" i="19"/>
  <c r="M370" i="19"/>
  <c r="P370" i="19"/>
  <c r="Q370" i="19"/>
  <c r="S370" i="19" s="1"/>
  <c r="A371" i="19"/>
  <c r="B371" i="19"/>
  <c r="C371" i="19"/>
  <c r="D371" i="19"/>
  <c r="E371" i="19"/>
  <c r="F371" i="19" s="1"/>
  <c r="H371" i="19"/>
  <c r="I371" i="19"/>
  <c r="L371" i="19"/>
  <c r="M371" i="19"/>
  <c r="N371" i="19" s="1"/>
  <c r="P371" i="19"/>
  <c r="Q371" i="19"/>
  <c r="R371" i="19" s="1"/>
  <c r="A372" i="19"/>
  <c r="B372" i="19"/>
  <c r="C372" i="19"/>
  <c r="D372" i="19"/>
  <c r="E372" i="19"/>
  <c r="H372" i="19"/>
  <c r="I372" i="19"/>
  <c r="L372" i="19"/>
  <c r="M372" i="19"/>
  <c r="P372" i="19"/>
  <c r="Q372" i="19"/>
  <c r="A373" i="19"/>
  <c r="B373" i="19"/>
  <c r="C373" i="19"/>
  <c r="D373" i="19"/>
  <c r="E373" i="19"/>
  <c r="H373" i="19"/>
  <c r="I373" i="19"/>
  <c r="L373" i="19"/>
  <c r="M373" i="19"/>
  <c r="P373" i="19"/>
  <c r="Q373" i="19"/>
  <c r="A374" i="19"/>
  <c r="B374" i="19"/>
  <c r="C374" i="19"/>
  <c r="D374" i="19"/>
  <c r="E374" i="19"/>
  <c r="G374" i="19" s="1"/>
  <c r="H374" i="19"/>
  <c r="I374" i="19"/>
  <c r="K374" i="19" s="1"/>
  <c r="L374" i="19"/>
  <c r="M374" i="19"/>
  <c r="P374" i="19"/>
  <c r="Q374" i="19"/>
  <c r="S374" i="19" s="1"/>
  <c r="A375" i="19"/>
  <c r="B375" i="19"/>
  <c r="C375" i="19"/>
  <c r="D375" i="19"/>
  <c r="E375" i="19"/>
  <c r="F375" i="19" s="1"/>
  <c r="H375" i="19"/>
  <c r="I375" i="19"/>
  <c r="L375" i="19"/>
  <c r="M375" i="19"/>
  <c r="N375" i="19" s="1"/>
  <c r="P375" i="19"/>
  <c r="Q375" i="19"/>
  <c r="A376" i="19"/>
  <c r="B376" i="19"/>
  <c r="C376" i="19"/>
  <c r="D376" i="19"/>
  <c r="E376" i="19"/>
  <c r="H376" i="19"/>
  <c r="I376" i="19"/>
  <c r="L376" i="19"/>
  <c r="M376" i="19"/>
  <c r="P376" i="19"/>
  <c r="Q376" i="19"/>
  <c r="A377" i="19"/>
  <c r="B377" i="19"/>
  <c r="C377" i="19"/>
  <c r="D377" i="19"/>
  <c r="E377" i="19"/>
  <c r="H377" i="19"/>
  <c r="I377" i="19"/>
  <c r="L377" i="19"/>
  <c r="M377" i="19"/>
  <c r="P377" i="19"/>
  <c r="Q377" i="19"/>
  <c r="A378" i="19"/>
  <c r="B378" i="19"/>
  <c r="C378" i="19"/>
  <c r="D378" i="19"/>
  <c r="E378" i="19"/>
  <c r="H378" i="19"/>
  <c r="I378" i="19"/>
  <c r="K378" i="19" s="1"/>
  <c r="L378" i="19"/>
  <c r="M378" i="19"/>
  <c r="P378" i="19"/>
  <c r="Q378" i="19"/>
  <c r="S378" i="19" s="1"/>
  <c r="A379" i="19"/>
  <c r="B379" i="19"/>
  <c r="C379" i="19"/>
  <c r="D379" i="19"/>
  <c r="E379" i="19"/>
  <c r="F379" i="19" s="1"/>
  <c r="H379" i="19"/>
  <c r="I379" i="19"/>
  <c r="L379" i="19"/>
  <c r="M379" i="19"/>
  <c r="P379" i="19"/>
  <c r="Q379" i="19"/>
  <c r="A380" i="19"/>
  <c r="B380" i="19"/>
  <c r="C380" i="19"/>
  <c r="D380" i="19"/>
  <c r="E380" i="19"/>
  <c r="H380" i="19"/>
  <c r="I380" i="19"/>
  <c r="L380" i="19"/>
  <c r="M380" i="19"/>
  <c r="P380" i="19"/>
  <c r="Q380" i="19"/>
  <c r="A381" i="19"/>
  <c r="B381" i="19"/>
  <c r="C381" i="19"/>
  <c r="D381" i="19"/>
  <c r="E381" i="19"/>
  <c r="H381" i="19"/>
  <c r="I381" i="19"/>
  <c r="L381" i="19"/>
  <c r="M381" i="19"/>
  <c r="P381" i="19"/>
  <c r="Q381" i="19"/>
  <c r="A382" i="19"/>
  <c r="B382" i="19"/>
  <c r="C382" i="19"/>
  <c r="D382" i="19"/>
  <c r="E382" i="19"/>
  <c r="H382" i="19"/>
  <c r="I382" i="19"/>
  <c r="K382" i="19" s="1"/>
  <c r="L382" i="19"/>
  <c r="M382" i="19"/>
  <c r="P382" i="19"/>
  <c r="Q382" i="19"/>
  <c r="S382" i="19" s="1"/>
  <c r="A383" i="19"/>
  <c r="B383" i="19"/>
  <c r="C383" i="19"/>
  <c r="D383" i="19"/>
  <c r="E383" i="19"/>
  <c r="H383" i="19"/>
  <c r="I383" i="19"/>
  <c r="J383" i="19" s="1"/>
  <c r="L383" i="19"/>
  <c r="M383" i="19"/>
  <c r="N383" i="19" s="1"/>
  <c r="P383" i="19"/>
  <c r="Q383" i="19"/>
  <c r="R383" i="19" s="1"/>
  <c r="A384" i="19"/>
  <c r="B384" i="19"/>
  <c r="C384" i="19"/>
  <c r="D384" i="19"/>
  <c r="E384" i="19"/>
  <c r="H384" i="19"/>
  <c r="I384" i="19"/>
  <c r="K384" i="19" s="1"/>
  <c r="L384" i="19"/>
  <c r="M384" i="19"/>
  <c r="P384" i="19"/>
  <c r="Q384" i="19"/>
  <c r="S384" i="19" s="1"/>
  <c r="A385" i="19"/>
  <c r="B385" i="19"/>
  <c r="C385" i="19"/>
  <c r="D385" i="19"/>
  <c r="E385" i="19"/>
  <c r="H385" i="19"/>
  <c r="I385" i="19"/>
  <c r="L385" i="19"/>
  <c r="M385" i="19"/>
  <c r="P385" i="19"/>
  <c r="Q385" i="19"/>
  <c r="A386" i="19"/>
  <c r="B386" i="19"/>
  <c r="C386" i="19"/>
  <c r="D386" i="19"/>
  <c r="E386" i="19"/>
  <c r="G386" i="19" s="1"/>
  <c r="H386" i="19"/>
  <c r="I386" i="19"/>
  <c r="L386" i="19"/>
  <c r="M386" i="19"/>
  <c r="O386" i="19" s="1"/>
  <c r="P386" i="19"/>
  <c r="Q386" i="19"/>
  <c r="S386" i="19" s="1"/>
  <c r="A387" i="19"/>
  <c r="B387" i="19"/>
  <c r="C387" i="19"/>
  <c r="D387" i="19"/>
  <c r="E387" i="19"/>
  <c r="H387" i="19"/>
  <c r="I387" i="19"/>
  <c r="L387" i="19"/>
  <c r="M387" i="19"/>
  <c r="P387" i="19"/>
  <c r="Q387" i="19"/>
  <c r="R387" i="19" s="1"/>
  <c r="A388" i="19"/>
  <c r="B388" i="19"/>
  <c r="C388" i="19"/>
  <c r="D388" i="19"/>
  <c r="E388" i="19"/>
  <c r="H388" i="19"/>
  <c r="I388" i="19"/>
  <c r="L388" i="19"/>
  <c r="M388" i="19"/>
  <c r="O388" i="19" s="1"/>
  <c r="P388" i="19"/>
  <c r="Q388" i="19"/>
  <c r="S388" i="19" s="1"/>
  <c r="A389" i="19"/>
  <c r="B389" i="19"/>
  <c r="C389" i="19"/>
  <c r="D389" i="19"/>
  <c r="E389" i="19"/>
  <c r="H389" i="19"/>
  <c r="I389" i="19"/>
  <c r="L389" i="19"/>
  <c r="M389" i="19"/>
  <c r="P389" i="19"/>
  <c r="Q389" i="19"/>
  <c r="A390" i="19"/>
  <c r="B390" i="19"/>
  <c r="C390" i="19"/>
  <c r="D390" i="19"/>
  <c r="E390" i="19"/>
  <c r="G390" i="19" s="1"/>
  <c r="H390" i="19"/>
  <c r="I390" i="19"/>
  <c r="L390" i="19"/>
  <c r="M390" i="19"/>
  <c r="O390" i="19" s="1"/>
  <c r="P390" i="19"/>
  <c r="Q390" i="19"/>
  <c r="S390" i="19" s="1"/>
  <c r="A391" i="19"/>
  <c r="B391" i="19"/>
  <c r="C391" i="19"/>
  <c r="D391" i="19"/>
  <c r="E391" i="19"/>
  <c r="H391" i="19"/>
  <c r="I391" i="19"/>
  <c r="J391" i="19" s="1"/>
  <c r="L391" i="19"/>
  <c r="M391" i="19"/>
  <c r="P391" i="19"/>
  <c r="Q391" i="19"/>
  <c r="R391" i="19" s="1"/>
  <c r="A392" i="19"/>
  <c r="B392" i="19"/>
  <c r="C392" i="19"/>
  <c r="D392" i="19"/>
  <c r="E392" i="19"/>
  <c r="G392" i="19" s="1"/>
  <c r="H392" i="19"/>
  <c r="I392" i="19"/>
  <c r="K392" i="19" s="1"/>
  <c r="L392" i="19"/>
  <c r="M392" i="19"/>
  <c r="P392" i="19"/>
  <c r="Q392" i="19"/>
  <c r="A393" i="19"/>
  <c r="B393" i="19"/>
  <c r="C393" i="19"/>
  <c r="D393" i="19"/>
  <c r="E393" i="19"/>
  <c r="H393" i="19"/>
  <c r="I393" i="19"/>
  <c r="L393" i="19"/>
  <c r="M393" i="19"/>
  <c r="P393" i="19"/>
  <c r="Q393" i="19"/>
  <c r="A394" i="19"/>
  <c r="B394" i="19"/>
  <c r="C394" i="19"/>
  <c r="D394" i="19"/>
  <c r="E394" i="19"/>
  <c r="H394" i="19"/>
  <c r="I394" i="19"/>
  <c r="L394" i="19"/>
  <c r="M394" i="19"/>
  <c r="O394" i="19" s="1"/>
  <c r="P394" i="19"/>
  <c r="Q394" i="19"/>
  <c r="A395" i="19"/>
  <c r="B395" i="19"/>
  <c r="C395" i="19"/>
  <c r="D395" i="19"/>
  <c r="E395" i="19"/>
  <c r="H395" i="19"/>
  <c r="I395" i="19"/>
  <c r="L395" i="19"/>
  <c r="M395" i="19"/>
  <c r="N395" i="19" s="1"/>
  <c r="P395" i="19"/>
  <c r="Q395" i="19"/>
  <c r="R395" i="19" s="1"/>
  <c r="A396" i="19"/>
  <c r="B396" i="19"/>
  <c r="C396" i="19"/>
  <c r="D396" i="19"/>
  <c r="E396" i="19"/>
  <c r="H396" i="19"/>
  <c r="I396" i="19"/>
  <c r="K396" i="19" s="1"/>
  <c r="L396" i="19"/>
  <c r="M396" i="19"/>
  <c r="P396" i="19"/>
  <c r="Q396" i="19"/>
  <c r="S396" i="19" s="1"/>
  <c r="A397" i="19"/>
  <c r="B397" i="19"/>
  <c r="C397" i="19"/>
  <c r="D397" i="19"/>
  <c r="E397" i="19"/>
  <c r="H397" i="19"/>
  <c r="I397" i="19"/>
  <c r="L397" i="19"/>
  <c r="M397" i="19"/>
  <c r="P397" i="19"/>
  <c r="Q397" i="19"/>
  <c r="A398" i="19"/>
  <c r="B398" i="19"/>
  <c r="C398" i="19"/>
  <c r="D398" i="19"/>
  <c r="E398" i="19"/>
  <c r="G398" i="19" s="1"/>
  <c r="H398" i="19"/>
  <c r="I398" i="19"/>
  <c r="L398" i="19"/>
  <c r="M398" i="19"/>
  <c r="P398" i="19"/>
  <c r="Q398" i="19"/>
  <c r="S398" i="19" s="1"/>
  <c r="A399" i="19"/>
  <c r="B399" i="19"/>
  <c r="C399" i="19"/>
  <c r="D399" i="19"/>
  <c r="E399" i="19"/>
  <c r="H399" i="19"/>
  <c r="I399" i="19"/>
  <c r="L399" i="19"/>
  <c r="M399" i="19"/>
  <c r="N399" i="19" s="1"/>
  <c r="P399" i="19"/>
  <c r="Q399" i="19"/>
  <c r="R399" i="19" s="1"/>
  <c r="A400" i="19"/>
  <c r="B400" i="19"/>
  <c r="C400" i="19"/>
  <c r="D400" i="19"/>
  <c r="E400" i="19"/>
  <c r="G400" i="19" s="1"/>
  <c r="H400" i="19"/>
  <c r="I400" i="19"/>
  <c r="K400" i="19" s="1"/>
  <c r="L400" i="19"/>
  <c r="M400" i="19"/>
  <c r="P400" i="19"/>
  <c r="Q400" i="19"/>
  <c r="S400" i="19" s="1"/>
  <c r="A401" i="19"/>
  <c r="B401" i="19"/>
  <c r="C401" i="19"/>
  <c r="D401" i="19"/>
  <c r="E401" i="19"/>
  <c r="H401" i="19"/>
  <c r="I401" i="19"/>
  <c r="L401" i="19"/>
  <c r="M401" i="19"/>
  <c r="P401" i="19"/>
  <c r="Q401" i="19"/>
  <c r="A402" i="19"/>
  <c r="B402" i="19"/>
  <c r="C402" i="19"/>
  <c r="D402" i="19"/>
  <c r="E402" i="19"/>
  <c r="G402" i="19" s="1"/>
  <c r="H402" i="19"/>
  <c r="I402" i="19"/>
  <c r="L402" i="19"/>
  <c r="M402" i="19"/>
  <c r="O402" i="19" s="1"/>
  <c r="P402" i="19"/>
  <c r="Q402" i="19"/>
  <c r="S402" i="19" s="1"/>
  <c r="A403" i="19"/>
  <c r="B403" i="19"/>
  <c r="C403" i="19"/>
  <c r="D403" i="19"/>
  <c r="E403" i="19"/>
  <c r="H403" i="19"/>
  <c r="I403" i="19"/>
  <c r="L403" i="19"/>
  <c r="M403" i="19"/>
  <c r="P403" i="19"/>
  <c r="Q403" i="19"/>
  <c r="R403" i="19" s="1"/>
  <c r="A404" i="19"/>
  <c r="B404" i="19"/>
  <c r="C404" i="19"/>
  <c r="D404" i="19"/>
  <c r="E404" i="19"/>
  <c r="H404" i="19"/>
  <c r="I404" i="19"/>
  <c r="K404" i="19" s="1"/>
  <c r="L404" i="19"/>
  <c r="M404" i="19"/>
  <c r="O404" i="19" s="1"/>
  <c r="P404" i="19"/>
  <c r="Q404" i="19"/>
  <c r="S404" i="19" s="1"/>
  <c r="A405" i="19"/>
  <c r="B405" i="19"/>
  <c r="C405" i="19"/>
  <c r="D405" i="19"/>
  <c r="E405" i="19"/>
  <c r="H405" i="19"/>
  <c r="I405" i="19"/>
  <c r="L405" i="19"/>
  <c r="M405" i="19"/>
  <c r="P405" i="19"/>
  <c r="Q405" i="19"/>
  <c r="A406" i="19"/>
  <c r="B406" i="19"/>
  <c r="C406" i="19"/>
  <c r="D406" i="19"/>
  <c r="E406" i="19"/>
  <c r="G406" i="19" s="1"/>
  <c r="H406" i="19"/>
  <c r="I406" i="19"/>
  <c r="L406" i="19"/>
  <c r="M406" i="19"/>
  <c r="O406" i="19" s="1"/>
  <c r="P406" i="19"/>
  <c r="Q406" i="19"/>
  <c r="S406" i="19" s="1"/>
  <c r="A407" i="19"/>
  <c r="B407" i="19"/>
  <c r="C407" i="19"/>
  <c r="D407" i="19"/>
  <c r="E407" i="19"/>
  <c r="H407" i="19"/>
  <c r="I407" i="19"/>
  <c r="J407" i="19" s="1"/>
  <c r="L407" i="19"/>
  <c r="M407" i="19"/>
  <c r="N407" i="19" s="1"/>
  <c r="P407" i="19"/>
  <c r="Q407" i="19"/>
  <c r="R407" i="19" s="1"/>
  <c r="A408" i="19"/>
  <c r="B408" i="19"/>
  <c r="C408" i="19"/>
  <c r="D408" i="19"/>
  <c r="E408" i="19"/>
  <c r="H408" i="19"/>
  <c r="I408" i="19"/>
  <c r="K408" i="19" s="1"/>
  <c r="L408" i="19"/>
  <c r="M408" i="19"/>
  <c r="P408" i="19"/>
  <c r="Q408" i="19"/>
  <c r="S408" i="19" s="1"/>
  <c r="A409" i="19"/>
  <c r="B409" i="19"/>
  <c r="C409" i="19"/>
  <c r="D409" i="19"/>
  <c r="E409" i="19"/>
  <c r="H409" i="19"/>
  <c r="I409" i="19"/>
  <c r="L409" i="19"/>
  <c r="M409" i="19"/>
  <c r="P409" i="19"/>
  <c r="Q409" i="19"/>
  <c r="A410" i="19"/>
  <c r="B410" i="19"/>
  <c r="C410" i="19"/>
  <c r="D410" i="19"/>
  <c r="E410" i="19"/>
  <c r="H410" i="19"/>
  <c r="I410" i="19"/>
  <c r="L410" i="19"/>
  <c r="M410" i="19"/>
  <c r="O410" i="19" s="1"/>
  <c r="P410" i="19"/>
  <c r="Q410" i="19"/>
  <c r="A411" i="19"/>
  <c r="B411" i="19"/>
  <c r="C411" i="19"/>
  <c r="D411" i="19"/>
  <c r="E411" i="19"/>
  <c r="H411" i="19"/>
  <c r="I411" i="19"/>
  <c r="L411" i="19"/>
  <c r="M411" i="19"/>
  <c r="P411" i="19"/>
  <c r="Q411" i="19"/>
  <c r="R411" i="19" s="1"/>
  <c r="A412" i="19"/>
  <c r="B412" i="19"/>
  <c r="C412" i="19"/>
  <c r="D412" i="19"/>
  <c r="E412" i="19"/>
  <c r="H412" i="19"/>
  <c r="I412" i="19"/>
  <c r="K412" i="19" s="1"/>
  <c r="L412" i="19"/>
  <c r="M412" i="19"/>
  <c r="P412" i="19"/>
  <c r="Q412" i="19"/>
  <c r="S412" i="19" s="1"/>
  <c r="A413" i="19"/>
  <c r="B413" i="19"/>
  <c r="C413" i="19"/>
  <c r="D413" i="19"/>
  <c r="E413" i="19"/>
  <c r="H413" i="19"/>
  <c r="I413" i="19"/>
  <c r="L413" i="19"/>
  <c r="M413" i="19"/>
  <c r="P413" i="19"/>
  <c r="Q413" i="19"/>
  <c r="A414" i="19"/>
  <c r="B414" i="19"/>
  <c r="C414" i="19"/>
  <c r="D414" i="19"/>
  <c r="E414" i="19"/>
  <c r="G414" i="19" s="1"/>
  <c r="H414" i="19"/>
  <c r="I414" i="19"/>
  <c r="L414" i="19"/>
  <c r="M414" i="19"/>
  <c r="P414" i="19"/>
  <c r="Q414" i="19"/>
  <c r="S414" i="19" s="1"/>
  <c r="A415" i="19"/>
  <c r="B415" i="19"/>
  <c r="C415" i="19"/>
  <c r="D415" i="19"/>
  <c r="E415" i="19"/>
  <c r="H415" i="19"/>
  <c r="I415" i="19"/>
  <c r="L415" i="19"/>
  <c r="M415" i="19"/>
  <c r="N415" i="19" s="1"/>
  <c r="P415" i="19"/>
  <c r="Q415" i="19"/>
  <c r="A416" i="19"/>
  <c r="B416" i="19"/>
  <c r="C416" i="19"/>
  <c r="D416" i="19"/>
  <c r="E416" i="19"/>
  <c r="H416" i="19"/>
  <c r="I416" i="19"/>
  <c r="K416" i="19" s="1"/>
  <c r="L416" i="19"/>
  <c r="M416" i="19"/>
  <c r="P416" i="19"/>
  <c r="Q416" i="19"/>
  <c r="S416" i="19" s="1"/>
  <c r="A417" i="19"/>
  <c r="B417" i="19"/>
  <c r="C417" i="19"/>
  <c r="D417" i="19"/>
  <c r="E417" i="19"/>
  <c r="H417" i="19"/>
  <c r="I417" i="19"/>
  <c r="L417" i="19"/>
  <c r="M417" i="19"/>
  <c r="N417" i="19" s="1"/>
  <c r="P417" i="19"/>
  <c r="Q417" i="19"/>
  <c r="A418" i="19"/>
  <c r="B418" i="19"/>
  <c r="C418" i="19"/>
  <c r="D418" i="19"/>
  <c r="E418" i="19"/>
  <c r="H418" i="19"/>
  <c r="I418" i="19"/>
  <c r="L418" i="19"/>
  <c r="M418" i="19"/>
  <c r="O418" i="19" s="1"/>
  <c r="P418" i="19"/>
  <c r="Q418" i="19"/>
  <c r="A419" i="19"/>
  <c r="B419" i="19"/>
  <c r="C419" i="19"/>
  <c r="D419" i="19"/>
  <c r="E419" i="19"/>
  <c r="F419" i="19" s="1"/>
  <c r="H419" i="19"/>
  <c r="I419" i="19"/>
  <c r="L419" i="19"/>
  <c r="M419" i="19"/>
  <c r="P419" i="19"/>
  <c r="Q419" i="19"/>
  <c r="A420" i="19"/>
  <c r="B420" i="19"/>
  <c r="C420" i="19"/>
  <c r="D420" i="19"/>
  <c r="E420" i="19"/>
  <c r="F420" i="19" s="1"/>
  <c r="H420" i="19"/>
  <c r="I420" i="19"/>
  <c r="J420" i="19" s="1"/>
  <c r="L420" i="19"/>
  <c r="M420" i="19"/>
  <c r="N420" i="19" s="1"/>
  <c r="P420" i="19"/>
  <c r="Q420" i="19"/>
  <c r="R420" i="19" s="1"/>
  <c r="A421" i="19"/>
  <c r="B421" i="19"/>
  <c r="C421" i="19"/>
  <c r="D421" i="19"/>
  <c r="E421" i="19"/>
  <c r="H421" i="19"/>
  <c r="I421" i="19"/>
  <c r="L421" i="19"/>
  <c r="M421" i="19"/>
  <c r="N421" i="19" s="1"/>
  <c r="P421" i="19"/>
  <c r="Q421" i="19"/>
  <c r="A422" i="19"/>
  <c r="B422" i="19"/>
  <c r="C422" i="19"/>
  <c r="D422" i="19"/>
  <c r="E422" i="19"/>
  <c r="H422" i="19"/>
  <c r="I422" i="19"/>
  <c r="K422" i="19" s="1"/>
  <c r="L422" i="19"/>
  <c r="M422" i="19"/>
  <c r="P422" i="19"/>
  <c r="Q422" i="19"/>
  <c r="A423" i="19"/>
  <c r="B423" i="19"/>
  <c r="C423" i="19"/>
  <c r="D423" i="19"/>
  <c r="E423" i="19"/>
  <c r="F423" i="19" s="1"/>
  <c r="H423" i="19"/>
  <c r="I423" i="19"/>
  <c r="L423" i="19"/>
  <c r="M423" i="19"/>
  <c r="P423" i="19"/>
  <c r="Q423" i="19"/>
  <c r="R423" i="19" s="1"/>
  <c r="A424" i="19"/>
  <c r="B424" i="19"/>
  <c r="C424" i="19"/>
  <c r="D424" i="19"/>
  <c r="E424" i="19"/>
  <c r="H424" i="19"/>
  <c r="I424" i="19"/>
  <c r="L424" i="19"/>
  <c r="M424" i="19"/>
  <c r="P424" i="19"/>
  <c r="Q424" i="19"/>
  <c r="A425" i="19"/>
  <c r="B425" i="19"/>
  <c r="C425" i="19"/>
  <c r="D425" i="19"/>
  <c r="E425" i="19"/>
  <c r="H425" i="19"/>
  <c r="I425" i="19"/>
  <c r="K425" i="19" s="1"/>
  <c r="L425" i="19"/>
  <c r="M425" i="19"/>
  <c r="P425" i="19"/>
  <c r="Q425" i="19"/>
  <c r="S425" i="19" s="1"/>
  <c r="A426" i="19"/>
  <c r="B426" i="19"/>
  <c r="C426" i="19"/>
  <c r="D426" i="19"/>
  <c r="E426" i="19"/>
  <c r="G426" i="19" s="1"/>
  <c r="H426" i="19"/>
  <c r="I426" i="19"/>
  <c r="L426" i="19"/>
  <c r="M426" i="19"/>
  <c r="P426" i="19"/>
  <c r="Q426" i="19"/>
  <c r="S426" i="19" s="1"/>
  <c r="A427" i="19"/>
  <c r="B427" i="19"/>
  <c r="C427" i="19"/>
  <c r="D427" i="19"/>
  <c r="E427" i="19"/>
  <c r="F427" i="19" s="1"/>
  <c r="H427" i="19"/>
  <c r="I427" i="19"/>
  <c r="J427" i="19" s="1"/>
  <c r="L427" i="19"/>
  <c r="M427" i="19"/>
  <c r="P427" i="19"/>
  <c r="Q427" i="19"/>
  <c r="R427" i="19" s="1"/>
  <c r="A428" i="19"/>
  <c r="B428" i="19"/>
  <c r="C428" i="19"/>
  <c r="D428" i="19"/>
  <c r="E428" i="19"/>
  <c r="H428" i="19"/>
  <c r="I428" i="19"/>
  <c r="L428" i="19"/>
  <c r="M428" i="19"/>
  <c r="P428" i="19"/>
  <c r="Q428" i="19"/>
  <c r="A429" i="19"/>
  <c r="B429" i="19"/>
  <c r="C429" i="19"/>
  <c r="D429" i="19"/>
  <c r="E429" i="19"/>
  <c r="H429" i="19"/>
  <c r="I429" i="19"/>
  <c r="L429" i="19"/>
  <c r="M429" i="19"/>
  <c r="O429" i="19" s="1"/>
  <c r="P429" i="19"/>
  <c r="Q429" i="19"/>
  <c r="A430" i="19"/>
  <c r="B430" i="19"/>
  <c r="C430" i="19"/>
  <c r="D430" i="19"/>
  <c r="E430" i="19"/>
  <c r="G430" i="19" s="1"/>
  <c r="H430" i="19"/>
  <c r="I430" i="19"/>
  <c r="K430" i="19" s="1"/>
  <c r="L430" i="19"/>
  <c r="M430" i="19"/>
  <c r="N430" i="19" s="1"/>
  <c r="P430" i="19"/>
  <c r="Q430" i="19"/>
  <c r="A431" i="19"/>
  <c r="B431" i="19"/>
  <c r="C431" i="19"/>
  <c r="D431" i="19"/>
  <c r="E431" i="19"/>
  <c r="H431" i="19"/>
  <c r="I431" i="19"/>
  <c r="J431" i="19" s="1"/>
  <c r="L431" i="19"/>
  <c r="M431" i="19"/>
  <c r="N431" i="19" s="1"/>
  <c r="P431" i="19"/>
  <c r="Q431" i="19"/>
  <c r="A432" i="19"/>
  <c r="B432" i="19"/>
  <c r="C432" i="19"/>
  <c r="D432" i="19"/>
  <c r="E432" i="19"/>
  <c r="H432" i="19"/>
  <c r="I432" i="19"/>
  <c r="L432" i="19"/>
  <c r="M432" i="19"/>
  <c r="P432" i="19"/>
  <c r="Q432" i="19"/>
  <c r="A433" i="19"/>
  <c r="B433" i="19"/>
  <c r="C433" i="19"/>
  <c r="D433" i="19"/>
  <c r="E433" i="19"/>
  <c r="H433" i="19"/>
  <c r="I433" i="19"/>
  <c r="K433" i="19" s="1"/>
  <c r="L433" i="19"/>
  <c r="M433" i="19"/>
  <c r="P433" i="19"/>
  <c r="Q433" i="19"/>
  <c r="S433" i="19" s="1"/>
  <c r="A434" i="19"/>
  <c r="B434" i="19"/>
  <c r="C434" i="19"/>
  <c r="D434" i="19"/>
  <c r="E434" i="19"/>
  <c r="G434" i="19" s="1"/>
  <c r="H434" i="19"/>
  <c r="I434" i="19"/>
  <c r="L434" i="19"/>
  <c r="M434" i="19"/>
  <c r="N434" i="19" s="1"/>
  <c r="P434" i="19"/>
  <c r="Q434" i="19"/>
  <c r="R434" i="19" s="1"/>
  <c r="A435" i="19"/>
  <c r="B435" i="19"/>
  <c r="C435" i="19"/>
  <c r="D435" i="19"/>
  <c r="E435" i="19"/>
  <c r="H435" i="19"/>
  <c r="I435" i="19"/>
  <c r="L435" i="19"/>
  <c r="M435" i="19"/>
  <c r="N435" i="19" s="1"/>
  <c r="P435" i="19"/>
  <c r="Q435" i="19"/>
  <c r="R435" i="19" s="1"/>
  <c r="A436" i="19"/>
  <c r="B436" i="19"/>
  <c r="C436" i="19"/>
  <c r="D436" i="19"/>
  <c r="E436" i="19"/>
  <c r="H436" i="19"/>
  <c r="I436" i="19"/>
  <c r="L436" i="19"/>
  <c r="M436" i="19"/>
  <c r="P436" i="19"/>
  <c r="Q436" i="19"/>
  <c r="A437" i="19"/>
  <c r="B437" i="19"/>
  <c r="C437" i="19"/>
  <c r="D437" i="19"/>
  <c r="E437" i="19"/>
  <c r="H437" i="19"/>
  <c r="I437" i="19"/>
  <c r="L437" i="19"/>
  <c r="M437" i="19"/>
  <c r="O437" i="19" s="1"/>
  <c r="P437" i="19"/>
  <c r="Q437" i="19"/>
  <c r="S437" i="19" s="1"/>
  <c r="A438" i="19"/>
  <c r="B438" i="19"/>
  <c r="C438" i="19"/>
  <c r="D438" i="19"/>
  <c r="E438" i="19"/>
  <c r="H438" i="19"/>
  <c r="I438" i="19"/>
  <c r="K438" i="19" s="1"/>
  <c r="L438" i="19"/>
  <c r="M438" i="19"/>
  <c r="N438" i="19" s="1"/>
  <c r="P438" i="19"/>
  <c r="Q438" i="19"/>
  <c r="A439" i="19"/>
  <c r="B439" i="19"/>
  <c r="C439" i="19"/>
  <c r="D439" i="19"/>
  <c r="E439" i="19"/>
  <c r="F439" i="19" s="1"/>
  <c r="H439" i="19"/>
  <c r="I439" i="19"/>
  <c r="L439" i="19"/>
  <c r="M439" i="19"/>
  <c r="N439" i="19" s="1"/>
  <c r="P439" i="19"/>
  <c r="Q439" i="19"/>
  <c r="A440" i="19"/>
  <c r="B440" i="19"/>
  <c r="C440" i="19"/>
  <c r="D440" i="19"/>
  <c r="E440" i="19"/>
  <c r="H440" i="19"/>
  <c r="I440" i="19"/>
  <c r="L440" i="19"/>
  <c r="M440" i="19"/>
  <c r="P440" i="19"/>
  <c r="Q440" i="19"/>
  <c r="A441" i="19"/>
  <c r="B441" i="19"/>
  <c r="C441" i="19"/>
  <c r="D441" i="19"/>
  <c r="E441" i="19"/>
  <c r="H441" i="19"/>
  <c r="I441" i="19"/>
  <c r="K441" i="19" s="1"/>
  <c r="L441" i="19"/>
  <c r="M441" i="19"/>
  <c r="O441" i="19" s="1"/>
  <c r="P441" i="19"/>
  <c r="Q441" i="19"/>
  <c r="S441" i="19" s="1"/>
  <c r="A442" i="19"/>
  <c r="B442" i="19"/>
  <c r="C442" i="19"/>
  <c r="D442" i="19"/>
  <c r="E442" i="19"/>
  <c r="G442" i="19" s="1"/>
  <c r="H442" i="19"/>
  <c r="I442" i="19"/>
  <c r="L442" i="19"/>
  <c r="M442" i="19"/>
  <c r="P442" i="19"/>
  <c r="Q442" i="19"/>
  <c r="R442" i="19" s="1"/>
  <c r="A443" i="19"/>
  <c r="B443" i="19"/>
  <c r="C443" i="19"/>
  <c r="D443" i="19"/>
  <c r="E443" i="19"/>
  <c r="H443" i="19"/>
  <c r="I443" i="19"/>
  <c r="J443" i="19" s="1"/>
  <c r="L443" i="19"/>
  <c r="M443" i="19"/>
  <c r="N443" i="19" s="1"/>
  <c r="P443" i="19"/>
  <c r="Q443" i="19"/>
  <c r="R443" i="19" s="1"/>
  <c r="A444" i="19"/>
  <c r="B444" i="19"/>
  <c r="C444" i="19"/>
  <c r="D444" i="19"/>
  <c r="E444" i="19"/>
  <c r="H444" i="19"/>
  <c r="I444" i="19"/>
  <c r="L444" i="19"/>
  <c r="M444" i="19"/>
  <c r="P444" i="19"/>
  <c r="Q444" i="19"/>
  <c r="A445" i="19"/>
  <c r="B445" i="19"/>
  <c r="C445" i="19"/>
  <c r="D445" i="19"/>
  <c r="E445" i="19"/>
  <c r="H445" i="19"/>
  <c r="I445" i="19"/>
  <c r="L445" i="19"/>
  <c r="M445" i="19"/>
  <c r="P445" i="19"/>
  <c r="Q445" i="19"/>
  <c r="A446" i="19"/>
  <c r="B446" i="19"/>
  <c r="C446" i="19"/>
  <c r="D446" i="19"/>
  <c r="E446" i="19"/>
  <c r="H446" i="19"/>
  <c r="I446" i="19"/>
  <c r="L446" i="19"/>
  <c r="M446" i="19"/>
  <c r="O446" i="19" s="1"/>
  <c r="P446" i="19"/>
  <c r="Q446" i="19"/>
  <c r="S446" i="19" s="1"/>
  <c r="A447" i="19"/>
  <c r="B447" i="19"/>
  <c r="C447" i="19"/>
  <c r="D447" i="19"/>
  <c r="E447" i="19"/>
  <c r="F447" i="19" s="1"/>
  <c r="H447" i="19"/>
  <c r="I447" i="19"/>
  <c r="L447" i="19"/>
  <c r="M447" i="19"/>
  <c r="N447" i="19" s="1"/>
  <c r="P447" i="19"/>
  <c r="Q447" i="19"/>
  <c r="R447" i="19" s="1"/>
  <c r="A448" i="19"/>
  <c r="B448" i="19"/>
  <c r="C448" i="19"/>
  <c r="D448" i="19"/>
  <c r="E448" i="19"/>
  <c r="H448" i="19"/>
  <c r="I448" i="19"/>
  <c r="L448" i="19"/>
  <c r="M448" i="19"/>
  <c r="P448" i="19"/>
  <c r="Q448" i="19"/>
  <c r="A449" i="19"/>
  <c r="B449" i="19"/>
  <c r="C449" i="19"/>
  <c r="D449" i="19"/>
  <c r="E449" i="19"/>
  <c r="H449" i="19"/>
  <c r="I449" i="19"/>
  <c r="K449" i="19" s="1"/>
  <c r="L449" i="19"/>
  <c r="M449" i="19"/>
  <c r="P449" i="19"/>
  <c r="Q449" i="19"/>
  <c r="A450" i="19"/>
  <c r="B450" i="19"/>
  <c r="C450" i="19"/>
  <c r="D450" i="19"/>
  <c r="E450" i="19"/>
  <c r="G450" i="19" s="1"/>
  <c r="H450" i="19"/>
  <c r="I450" i="19"/>
  <c r="L450" i="19"/>
  <c r="M450" i="19"/>
  <c r="O450" i="19" s="1"/>
  <c r="P450" i="19"/>
  <c r="Q450" i="19"/>
  <c r="S450" i="19" s="1"/>
  <c r="A451" i="19"/>
  <c r="B451" i="19"/>
  <c r="C451" i="19"/>
  <c r="D451" i="19"/>
  <c r="E451" i="19"/>
  <c r="F451" i="19" s="1"/>
  <c r="H451" i="19"/>
  <c r="I451" i="19"/>
  <c r="J451" i="19" s="1"/>
  <c r="L451" i="19"/>
  <c r="M451" i="19"/>
  <c r="P451" i="19"/>
  <c r="Q451" i="19"/>
  <c r="R451" i="19" s="1"/>
  <c r="A452" i="19"/>
  <c r="B452" i="19"/>
  <c r="C452" i="19"/>
  <c r="D452" i="19"/>
  <c r="E452" i="19"/>
  <c r="H452" i="19"/>
  <c r="I452" i="19"/>
  <c r="L452" i="19"/>
  <c r="M452" i="19"/>
  <c r="P452" i="19"/>
  <c r="Q452" i="19"/>
  <c r="A453" i="19"/>
  <c r="B453" i="19"/>
  <c r="C453" i="19"/>
  <c r="D453" i="19"/>
  <c r="E453" i="19"/>
  <c r="H453" i="19"/>
  <c r="I453" i="19"/>
  <c r="K453" i="19" s="1"/>
  <c r="L453" i="19"/>
  <c r="M453" i="19"/>
  <c r="O453" i="19" s="1"/>
  <c r="P453" i="19"/>
  <c r="Q453" i="19"/>
  <c r="A454" i="19"/>
  <c r="B454" i="19"/>
  <c r="C454" i="19"/>
  <c r="D454" i="19"/>
  <c r="E454" i="19"/>
  <c r="H454" i="19"/>
  <c r="I454" i="19"/>
  <c r="K454" i="19" s="1"/>
  <c r="L454" i="19"/>
  <c r="M454" i="19"/>
  <c r="P454" i="19"/>
  <c r="Q454" i="19"/>
  <c r="A455" i="19"/>
  <c r="B455" i="19"/>
  <c r="C455" i="19"/>
  <c r="D455" i="19"/>
  <c r="E455" i="19"/>
  <c r="H455" i="19"/>
  <c r="I455" i="19"/>
  <c r="J455" i="19" s="1"/>
  <c r="L455" i="19"/>
  <c r="M455" i="19"/>
  <c r="N455" i="19" s="1"/>
  <c r="P455" i="19"/>
  <c r="Q455" i="19"/>
  <c r="A456" i="19"/>
  <c r="B456" i="19"/>
  <c r="C456" i="19"/>
  <c r="D456" i="19"/>
  <c r="E456" i="19"/>
  <c r="H456" i="19"/>
  <c r="I456" i="19"/>
  <c r="L456" i="19"/>
  <c r="M456" i="19"/>
  <c r="P456" i="19"/>
  <c r="Q456" i="19"/>
  <c r="A457" i="19"/>
  <c r="B457" i="19"/>
  <c r="C457" i="19"/>
  <c r="D457" i="19"/>
  <c r="E457" i="19"/>
  <c r="H457" i="19"/>
  <c r="I457" i="19"/>
  <c r="K457" i="19" s="1"/>
  <c r="L457" i="19"/>
  <c r="M457" i="19"/>
  <c r="P457" i="19"/>
  <c r="Q457" i="19"/>
  <c r="S457" i="19" s="1"/>
  <c r="A458" i="19"/>
  <c r="B458" i="19"/>
  <c r="C458" i="19"/>
  <c r="D458" i="19"/>
  <c r="E458" i="19"/>
  <c r="H458" i="19"/>
  <c r="I458" i="19"/>
  <c r="K458" i="19" s="1"/>
  <c r="L458" i="19"/>
  <c r="M458" i="19"/>
  <c r="N458" i="19" s="1"/>
  <c r="P458" i="19"/>
  <c r="Q458" i="19"/>
  <c r="R458" i="19" s="1"/>
  <c r="A459" i="19"/>
  <c r="B459" i="19"/>
  <c r="C459" i="19"/>
  <c r="D459" i="19"/>
  <c r="E459" i="19"/>
  <c r="H459" i="19"/>
  <c r="I459" i="19"/>
  <c r="L459" i="19"/>
  <c r="M459" i="19"/>
  <c r="P459" i="19"/>
  <c r="Q459" i="19"/>
  <c r="R459" i="19" s="1"/>
  <c r="A460" i="19"/>
  <c r="B460" i="19"/>
  <c r="C460" i="19"/>
  <c r="D460" i="19"/>
  <c r="E460" i="19"/>
  <c r="H460" i="19"/>
  <c r="I460" i="19"/>
  <c r="L460" i="19"/>
  <c r="M460" i="19"/>
  <c r="P460" i="19"/>
  <c r="Q460" i="19"/>
  <c r="A461" i="19"/>
  <c r="B461" i="19"/>
  <c r="C461" i="19"/>
  <c r="D461" i="19"/>
  <c r="E461" i="19"/>
  <c r="H461" i="19"/>
  <c r="I461" i="19"/>
  <c r="K461" i="19" s="1"/>
  <c r="L461" i="19"/>
  <c r="M461" i="19"/>
  <c r="O461" i="19" s="1"/>
  <c r="P461" i="19"/>
  <c r="Q461" i="19"/>
  <c r="A462" i="19"/>
  <c r="B462" i="19"/>
  <c r="C462" i="19"/>
  <c r="D462" i="19"/>
  <c r="E462" i="19"/>
  <c r="G462" i="19" s="1"/>
  <c r="H462" i="19"/>
  <c r="I462" i="19"/>
  <c r="K462" i="19" s="1"/>
  <c r="L462" i="19"/>
  <c r="M462" i="19"/>
  <c r="O462" i="19" s="1"/>
  <c r="P462" i="19"/>
  <c r="Q462" i="19"/>
  <c r="S462" i="19" s="1"/>
  <c r="A463" i="19"/>
  <c r="B463" i="19"/>
  <c r="C463" i="19"/>
  <c r="D463" i="19"/>
  <c r="E463" i="19"/>
  <c r="H463" i="19"/>
  <c r="I463" i="19"/>
  <c r="L463" i="19"/>
  <c r="M463" i="19"/>
  <c r="N463" i="19" s="1"/>
  <c r="P463" i="19"/>
  <c r="Q463" i="19"/>
  <c r="R463" i="19" s="1"/>
  <c r="A464" i="19"/>
  <c r="B464" i="19"/>
  <c r="C464" i="19"/>
  <c r="D464" i="19"/>
  <c r="E464" i="19"/>
  <c r="H464" i="19"/>
  <c r="I464" i="19"/>
  <c r="L464" i="19"/>
  <c r="M464" i="19"/>
  <c r="P464" i="19"/>
  <c r="Q464" i="19"/>
  <c r="A465" i="19"/>
  <c r="B465" i="19"/>
  <c r="C465" i="19"/>
  <c r="D465" i="19"/>
  <c r="E465" i="19"/>
  <c r="G465" i="19" s="1"/>
  <c r="H465" i="19"/>
  <c r="I465" i="19"/>
  <c r="K465" i="19" s="1"/>
  <c r="L465" i="19"/>
  <c r="M465" i="19"/>
  <c r="O465" i="19" s="1"/>
  <c r="P465" i="19"/>
  <c r="Q465" i="19"/>
  <c r="A466" i="19"/>
  <c r="B466" i="19"/>
  <c r="C466" i="19"/>
  <c r="D466" i="19"/>
  <c r="E466" i="19"/>
  <c r="G466" i="19" s="1"/>
  <c r="H466" i="19"/>
  <c r="I466" i="19"/>
  <c r="K466" i="19" s="1"/>
  <c r="L466" i="19"/>
  <c r="M466" i="19"/>
  <c r="N466" i="19" s="1"/>
  <c r="P466" i="19"/>
  <c r="Q466" i="19"/>
  <c r="R466" i="19" s="1"/>
  <c r="A467" i="19"/>
  <c r="B467" i="19"/>
  <c r="C467" i="19"/>
  <c r="D467" i="19"/>
  <c r="E467" i="19"/>
  <c r="H467" i="19"/>
  <c r="I467" i="19"/>
  <c r="J467" i="19" s="1"/>
  <c r="L467" i="19"/>
  <c r="M467" i="19"/>
  <c r="N467" i="19" s="1"/>
  <c r="P467" i="19"/>
  <c r="Q467" i="19"/>
  <c r="R467" i="19" s="1"/>
  <c r="A468" i="19"/>
  <c r="B468" i="19"/>
  <c r="C468" i="19"/>
  <c r="D468" i="19"/>
  <c r="E468" i="19"/>
  <c r="H468" i="19"/>
  <c r="I468" i="19"/>
  <c r="L468" i="19"/>
  <c r="M468" i="19"/>
  <c r="P468" i="19"/>
  <c r="Q468" i="19"/>
  <c r="A469" i="19"/>
  <c r="B469" i="19"/>
  <c r="C469" i="19"/>
  <c r="D469" i="19"/>
  <c r="E469" i="19"/>
  <c r="H469" i="19"/>
  <c r="I469" i="19"/>
  <c r="K469" i="19" s="1"/>
  <c r="L469" i="19"/>
  <c r="M469" i="19"/>
  <c r="O469" i="19" s="1"/>
  <c r="P469" i="19"/>
  <c r="Q469" i="19"/>
  <c r="A470" i="19"/>
  <c r="B470" i="19"/>
  <c r="C470" i="19"/>
  <c r="D470" i="19"/>
  <c r="E470" i="19"/>
  <c r="F470" i="19" s="1"/>
  <c r="H470" i="19"/>
  <c r="I470" i="19"/>
  <c r="J470" i="19" s="1"/>
  <c r="L470" i="19"/>
  <c r="M470" i="19"/>
  <c r="N470" i="19" s="1"/>
  <c r="P470" i="19"/>
  <c r="Q470" i="19"/>
  <c r="R470" i="19" s="1"/>
  <c r="A471" i="19"/>
  <c r="B471" i="19"/>
  <c r="C471" i="19"/>
  <c r="D471" i="19"/>
  <c r="E471" i="19"/>
  <c r="H471" i="19"/>
  <c r="I471" i="19"/>
  <c r="J471" i="19" s="1"/>
  <c r="L471" i="19"/>
  <c r="M471" i="19"/>
  <c r="N471" i="19" s="1"/>
  <c r="P471" i="19"/>
  <c r="Q471" i="19"/>
  <c r="R471" i="19" s="1"/>
  <c r="A472" i="19"/>
  <c r="B472" i="19"/>
  <c r="C472" i="19"/>
  <c r="D472" i="19"/>
  <c r="E472" i="19"/>
  <c r="H472" i="19"/>
  <c r="I472" i="19"/>
  <c r="L472" i="19"/>
  <c r="M472" i="19"/>
  <c r="P472" i="19"/>
  <c r="Q472" i="19"/>
  <c r="A473" i="19"/>
  <c r="B473" i="19"/>
  <c r="C473" i="19"/>
  <c r="D473" i="19"/>
  <c r="E473" i="19"/>
  <c r="G473" i="19" s="1"/>
  <c r="H473" i="19"/>
  <c r="I473" i="19"/>
  <c r="K473" i="19" s="1"/>
  <c r="L473" i="19"/>
  <c r="M473" i="19"/>
  <c r="O473" i="19" s="1"/>
  <c r="P473" i="19"/>
  <c r="Q473" i="19"/>
  <c r="A474" i="19"/>
  <c r="B474" i="19"/>
  <c r="C474" i="19"/>
  <c r="D474" i="19"/>
  <c r="E474" i="19"/>
  <c r="G474" i="19" s="1"/>
  <c r="H474" i="19"/>
  <c r="I474" i="19"/>
  <c r="K474" i="19" s="1"/>
  <c r="L474" i="19"/>
  <c r="M474" i="19"/>
  <c r="N474" i="19" s="1"/>
  <c r="P474" i="19"/>
  <c r="Q474" i="19"/>
  <c r="R474" i="19" s="1"/>
  <c r="A475" i="19"/>
  <c r="B475" i="19"/>
  <c r="C475" i="19"/>
  <c r="D475" i="19"/>
  <c r="E475" i="19"/>
  <c r="H475" i="19"/>
  <c r="I475" i="19"/>
  <c r="J475" i="19" s="1"/>
  <c r="L475" i="19"/>
  <c r="M475" i="19"/>
  <c r="N475" i="19" s="1"/>
  <c r="P475" i="19"/>
  <c r="Q475" i="19"/>
  <c r="R475" i="19" s="1"/>
  <c r="A476" i="19"/>
  <c r="B476" i="19"/>
  <c r="C476" i="19"/>
  <c r="D476" i="19"/>
  <c r="E476" i="19"/>
  <c r="H476" i="19"/>
  <c r="I476" i="19"/>
  <c r="L476" i="19"/>
  <c r="M476" i="19"/>
  <c r="P476" i="19"/>
  <c r="Q476" i="19"/>
  <c r="A477" i="19"/>
  <c r="B477" i="19"/>
  <c r="C477" i="19"/>
  <c r="D477" i="19"/>
  <c r="E477" i="19"/>
  <c r="H477" i="19"/>
  <c r="I477" i="19"/>
  <c r="K477" i="19" s="1"/>
  <c r="L477" i="19"/>
  <c r="M477" i="19"/>
  <c r="O477" i="19" s="1"/>
  <c r="P477" i="19"/>
  <c r="Q477" i="19"/>
  <c r="A478" i="19"/>
  <c r="B478" i="19"/>
  <c r="C478" i="19"/>
  <c r="D478" i="19"/>
  <c r="E478" i="19"/>
  <c r="F478" i="19" s="1"/>
  <c r="H478" i="19"/>
  <c r="I478" i="19"/>
  <c r="J478" i="19" s="1"/>
  <c r="L478" i="19"/>
  <c r="M478" i="19"/>
  <c r="N478" i="19" s="1"/>
  <c r="P478" i="19"/>
  <c r="Q478" i="19"/>
  <c r="R478" i="19" s="1"/>
  <c r="A479" i="19"/>
  <c r="B479" i="19"/>
  <c r="C479" i="19"/>
  <c r="D479" i="19"/>
  <c r="E479" i="19"/>
  <c r="H479" i="19"/>
  <c r="I479" i="19"/>
  <c r="J479" i="19" s="1"/>
  <c r="L479" i="19"/>
  <c r="M479" i="19"/>
  <c r="N479" i="19" s="1"/>
  <c r="P479" i="19"/>
  <c r="Q479" i="19"/>
  <c r="R479" i="19" s="1"/>
  <c r="A480" i="19"/>
  <c r="B480" i="19"/>
  <c r="C480" i="19"/>
  <c r="D480" i="19"/>
  <c r="E480" i="19"/>
  <c r="H480" i="19"/>
  <c r="I480" i="19"/>
  <c r="L480" i="19"/>
  <c r="M480" i="19"/>
  <c r="P480" i="19"/>
  <c r="Q480" i="19"/>
  <c r="A481" i="19"/>
  <c r="B481" i="19"/>
  <c r="C481" i="19"/>
  <c r="D481" i="19"/>
  <c r="E481" i="19"/>
  <c r="G481" i="19" s="1"/>
  <c r="H481" i="19"/>
  <c r="I481" i="19"/>
  <c r="K481" i="19" s="1"/>
  <c r="L481" i="19"/>
  <c r="M481" i="19"/>
  <c r="O481" i="19" s="1"/>
  <c r="P481" i="19"/>
  <c r="Q481" i="19"/>
  <c r="A482" i="19"/>
  <c r="B482" i="19"/>
  <c r="C482" i="19"/>
  <c r="D482" i="19"/>
  <c r="E482" i="19"/>
  <c r="G482" i="19" s="1"/>
  <c r="H482" i="19"/>
  <c r="I482" i="19"/>
  <c r="K482" i="19" s="1"/>
  <c r="L482" i="19"/>
  <c r="M482" i="19"/>
  <c r="N482" i="19" s="1"/>
  <c r="P482" i="19"/>
  <c r="Q482" i="19"/>
  <c r="R482" i="19" s="1"/>
  <c r="A483" i="19"/>
  <c r="B483" i="19"/>
  <c r="C483" i="19"/>
  <c r="D483" i="19"/>
  <c r="E483" i="19"/>
  <c r="H483" i="19"/>
  <c r="I483" i="19"/>
  <c r="L483" i="19"/>
  <c r="M483" i="19"/>
  <c r="N483" i="19" s="1"/>
  <c r="P483" i="19"/>
  <c r="Q483" i="19"/>
  <c r="R483" i="19" s="1"/>
  <c r="A484" i="19"/>
  <c r="B484" i="19"/>
  <c r="C484" i="19"/>
  <c r="D484" i="19"/>
  <c r="E484" i="19"/>
  <c r="H484" i="19"/>
  <c r="I484" i="19"/>
  <c r="K484" i="19" s="1"/>
  <c r="L484" i="19"/>
  <c r="M484" i="19"/>
  <c r="O484" i="19" s="1"/>
  <c r="P484" i="19"/>
  <c r="Q484" i="19"/>
  <c r="A485" i="19"/>
  <c r="B485" i="19"/>
  <c r="C485" i="19"/>
  <c r="D485" i="19"/>
  <c r="E485" i="19"/>
  <c r="H485" i="19"/>
  <c r="I485" i="19"/>
  <c r="L485" i="19"/>
  <c r="M485" i="19"/>
  <c r="P485" i="19"/>
  <c r="Q485" i="19"/>
  <c r="S485" i="19" s="1"/>
  <c r="A486" i="19"/>
  <c r="B486" i="19"/>
  <c r="C486" i="19"/>
  <c r="D486" i="19"/>
  <c r="E486" i="19"/>
  <c r="H486" i="19"/>
  <c r="I486" i="19"/>
  <c r="K486" i="19" s="1"/>
  <c r="L486" i="19"/>
  <c r="M486" i="19"/>
  <c r="N486" i="19" s="1"/>
  <c r="P486" i="19"/>
  <c r="Q486" i="19"/>
  <c r="R486" i="19" s="1"/>
  <c r="A487" i="19"/>
  <c r="B487" i="19"/>
  <c r="C487" i="19"/>
  <c r="D487" i="19"/>
  <c r="E487" i="19"/>
  <c r="F487" i="19" s="1"/>
  <c r="H487" i="19"/>
  <c r="I487" i="19"/>
  <c r="L487" i="19"/>
  <c r="M487" i="19"/>
  <c r="N487" i="19" s="1"/>
  <c r="P487" i="19"/>
  <c r="Q487" i="19"/>
  <c r="R487" i="19" s="1"/>
  <c r="A488" i="19"/>
  <c r="B488" i="19"/>
  <c r="C488" i="19"/>
  <c r="D488" i="19"/>
  <c r="E488" i="19"/>
  <c r="H488" i="19"/>
  <c r="I488" i="19"/>
  <c r="K488" i="19" s="1"/>
  <c r="L488" i="19"/>
  <c r="M488" i="19"/>
  <c r="P488" i="19"/>
  <c r="Q488" i="19"/>
  <c r="S488" i="19" s="1"/>
  <c r="A489" i="19"/>
  <c r="B489" i="19"/>
  <c r="C489" i="19"/>
  <c r="D489" i="19"/>
  <c r="E489" i="19"/>
  <c r="G489" i="19" s="1"/>
  <c r="H489" i="19"/>
  <c r="I489" i="19"/>
  <c r="L489" i="19"/>
  <c r="M489" i="19"/>
  <c r="O489" i="19" s="1"/>
  <c r="P489" i="19"/>
  <c r="Q489" i="19"/>
  <c r="S489" i="19" s="1"/>
  <c r="A490" i="19"/>
  <c r="B490" i="19"/>
  <c r="C490" i="19"/>
  <c r="D490" i="19"/>
  <c r="E490" i="19"/>
  <c r="H490" i="19"/>
  <c r="I490" i="19"/>
  <c r="L490" i="19"/>
  <c r="M490" i="19"/>
  <c r="P490" i="19"/>
  <c r="Q490" i="19"/>
  <c r="A491" i="19"/>
  <c r="B491" i="19"/>
  <c r="C491" i="19"/>
  <c r="D491" i="19"/>
  <c r="E491" i="19"/>
  <c r="H491" i="19"/>
  <c r="I491" i="19"/>
  <c r="L491" i="19"/>
  <c r="M491" i="19"/>
  <c r="N491" i="19" s="1"/>
  <c r="P491" i="19"/>
  <c r="Q491" i="19"/>
  <c r="R491" i="19" s="1"/>
  <c r="A492" i="19"/>
  <c r="B492" i="19"/>
  <c r="C492" i="19"/>
  <c r="D492" i="19"/>
  <c r="E492" i="19"/>
  <c r="H492" i="19"/>
  <c r="I492" i="19"/>
  <c r="L492" i="19"/>
  <c r="M492" i="19"/>
  <c r="P492" i="19"/>
  <c r="Q492" i="19"/>
  <c r="S492" i="19" s="1"/>
  <c r="A493" i="19"/>
  <c r="B493" i="19"/>
  <c r="C493" i="19"/>
  <c r="D493" i="19"/>
  <c r="E493" i="19"/>
  <c r="H493" i="19"/>
  <c r="I493" i="19"/>
  <c r="K493" i="19" s="1"/>
  <c r="L493" i="19"/>
  <c r="M493" i="19"/>
  <c r="O493" i="19" s="1"/>
  <c r="P493" i="19"/>
  <c r="Q493" i="19"/>
  <c r="S493" i="19" s="1"/>
  <c r="A494" i="19"/>
  <c r="B494" i="19"/>
  <c r="C494" i="19"/>
  <c r="D494" i="19"/>
  <c r="E494" i="19"/>
  <c r="G494" i="19" s="1"/>
  <c r="H494" i="19"/>
  <c r="I494" i="19"/>
  <c r="K494" i="19" s="1"/>
  <c r="L494" i="19"/>
  <c r="M494" i="19"/>
  <c r="N494" i="19" s="1"/>
  <c r="P494" i="19"/>
  <c r="Q494" i="19"/>
  <c r="R494" i="19" s="1"/>
  <c r="A495" i="19"/>
  <c r="B495" i="19"/>
  <c r="C495" i="19"/>
  <c r="D495" i="19"/>
  <c r="E495" i="19"/>
  <c r="F495" i="19" s="1"/>
  <c r="H495" i="19"/>
  <c r="I495" i="19"/>
  <c r="L495" i="19"/>
  <c r="M495" i="19"/>
  <c r="P495" i="19"/>
  <c r="Q495" i="19"/>
  <c r="R495" i="19" s="1"/>
  <c r="A496" i="19"/>
  <c r="B496" i="19"/>
  <c r="C496" i="19"/>
  <c r="D496" i="19"/>
  <c r="E496" i="19"/>
  <c r="H496" i="19"/>
  <c r="I496" i="19"/>
  <c r="K496" i="19" s="1"/>
  <c r="L496" i="19"/>
  <c r="M496" i="19"/>
  <c r="O496" i="19" s="1"/>
  <c r="P496" i="19"/>
  <c r="Q496" i="19"/>
  <c r="S496" i="19" s="1"/>
  <c r="A497" i="19"/>
  <c r="B497" i="19"/>
  <c r="C497" i="19"/>
  <c r="D497" i="19"/>
  <c r="E497" i="19"/>
  <c r="H497" i="19"/>
  <c r="I497" i="19"/>
  <c r="L497" i="19"/>
  <c r="M497" i="19"/>
  <c r="O497" i="19" s="1"/>
  <c r="P497" i="19"/>
  <c r="Q497" i="19"/>
  <c r="S497" i="19" s="1"/>
  <c r="A498" i="19"/>
  <c r="B498" i="19"/>
  <c r="C498" i="19"/>
  <c r="D498" i="19"/>
  <c r="E498" i="19"/>
  <c r="H498" i="19"/>
  <c r="I498" i="19"/>
  <c r="K498" i="19" s="1"/>
  <c r="L498" i="19"/>
  <c r="M498" i="19"/>
  <c r="N498" i="19" s="1"/>
  <c r="P498" i="19"/>
  <c r="Q498" i="19"/>
  <c r="R498" i="19" s="1"/>
  <c r="A499" i="19"/>
  <c r="B499" i="19"/>
  <c r="C499" i="19"/>
  <c r="D499" i="19"/>
  <c r="E499" i="19"/>
  <c r="F499" i="19" s="1"/>
  <c r="H499" i="19"/>
  <c r="I499" i="19"/>
  <c r="L499" i="19"/>
  <c r="M499" i="19"/>
  <c r="P499" i="19"/>
  <c r="Q499" i="19"/>
  <c r="R499" i="19" s="1"/>
  <c r="A500" i="19"/>
  <c r="B500" i="19"/>
  <c r="C500" i="19"/>
  <c r="D500" i="19"/>
  <c r="E500" i="19"/>
  <c r="H500" i="19"/>
  <c r="I500" i="19"/>
  <c r="K500" i="19" s="1"/>
  <c r="L500" i="19"/>
  <c r="M500" i="19"/>
  <c r="O500" i="19" s="1"/>
  <c r="P500" i="19"/>
  <c r="Q500" i="19"/>
  <c r="S500" i="19" s="1"/>
  <c r="A501" i="19"/>
  <c r="B501" i="19"/>
  <c r="C501" i="19"/>
  <c r="D501" i="19"/>
  <c r="E501" i="19"/>
  <c r="H501" i="19"/>
  <c r="I501" i="19"/>
  <c r="K501" i="19" s="1"/>
  <c r="L501" i="19"/>
  <c r="M501" i="19"/>
  <c r="O501" i="19" s="1"/>
  <c r="P501" i="19"/>
  <c r="Q501" i="19"/>
  <c r="S501" i="19" s="1"/>
  <c r="A502" i="19"/>
  <c r="B502" i="19"/>
  <c r="C502" i="19"/>
  <c r="D502" i="19"/>
  <c r="E502" i="19"/>
  <c r="G502" i="19" s="1"/>
  <c r="H502" i="19"/>
  <c r="I502" i="19"/>
  <c r="K502" i="19" s="1"/>
  <c r="L502" i="19"/>
  <c r="M502" i="19"/>
  <c r="P502" i="19"/>
  <c r="Q502" i="19"/>
  <c r="A503" i="19"/>
  <c r="B503" i="19"/>
  <c r="C503" i="19"/>
  <c r="D503" i="19"/>
  <c r="E503" i="19"/>
  <c r="F503" i="19" s="1"/>
  <c r="H503" i="19"/>
  <c r="I503" i="19"/>
  <c r="L503" i="19"/>
  <c r="M503" i="19"/>
  <c r="N503" i="19" s="1"/>
  <c r="P503" i="19"/>
  <c r="Q503" i="19"/>
  <c r="R503" i="19" s="1"/>
  <c r="A504" i="19"/>
  <c r="B504" i="19"/>
  <c r="C504" i="19"/>
  <c r="D504" i="19"/>
  <c r="E504" i="19"/>
  <c r="H504" i="19"/>
  <c r="I504" i="19"/>
  <c r="K504" i="19" s="1"/>
  <c r="L504" i="19"/>
  <c r="M504" i="19"/>
  <c r="N504" i="19" s="1"/>
  <c r="P504" i="19"/>
  <c r="Q504" i="19"/>
  <c r="R504" i="19" s="1"/>
  <c r="A505" i="19"/>
  <c r="B505" i="19"/>
  <c r="C505" i="19"/>
  <c r="D505" i="19"/>
  <c r="E505" i="19"/>
  <c r="F505" i="19" s="1"/>
  <c r="H505" i="19"/>
  <c r="I505" i="19"/>
  <c r="J505" i="19" s="1"/>
  <c r="L505" i="19"/>
  <c r="M505" i="19"/>
  <c r="N505" i="19" s="1"/>
  <c r="P505" i="19"/>
  <c r="Q505" i="19"/>
  <c r="A506" i="19"/>
  <c r="B506" i="19"/>
  <c r="C506" i="19"/>
  <c r="D506" i="19"/>
  <c r="E506" i="19"/>
  <c r="H506" i="19"/>
  <c r="I506" i="19"/>
  <c r="L506" i="19"/>
  <c r="M506" i="19"/>
  <c r="P506" i="19"/>
  <c r="Q506" i="19"/>
  <c r="A507" i="19"/>
  <c r="B507" i="19"/>
  <c r="C507" i="19"/>
  <c r="D507" i="19"/>
  <c r="E507" i="19"/>
  <c r="G507" i="19" s="1"/>
  <c r="H507" i="19"/>
  <c r="I507" i="19"/>
  <c r="L507" i="19"/>
  <c r="M507" i="19"/>
  <c r="O507" i="19" s="1"/>
  <c r="P507" i="19"/>
  <c r="Q507" i="19"/>
  <c r="S507" i="19" s="1"/>
  <c r="A508" i="19"/>
  <c r="B508" i="19"/>
  <c r="C508" i="19"/>
  <c r="D508" i="19"/>
  <c r="E508" i="19"/>
  <c r="H508" i="19"/>
  <c r="I508" i="19"/>
  <c r="L508" i="19"/>
  <c r="M508" i="19"/>
  <c r="O508" i="19" s="1"/>
  <c r="P508" i="19"/>
  <c r="Q508" i="19"/>
  <c r="S508" i="19" s="1"/>
  <c r="A509" i="19"/>
  <c r="B509" i="19"/>
  <c r="C509" i="19"/>
  <c r="D509" i="19"/>
  <c r="E509" i="19"/>
  <c r="H509" i="19"/>
  <c r="I509" i="19"/>
  <c r="J509" i="19" s="1"/>
  <c r="L509" i="19"/>
  <c r="M509" i="19"/>
  <c r="P509" i="19"/>
  <c r="Q509" i="19"/>
  <c r="R509" i="19" s="1"/>
  <c r="A510" i="19"/>
  <c r="B510" i="19"/>
  <c r="C510" i="19"/>
  <c r="D510" i="19"/>
  <c r="E510" i="19"/>
  <c r="H510" i="19"/>
  <c r="I510" i="19"/>
  <c r="L510" i="19"/>
  <c r="M510" i="19"/>
  <c r="P510" i="19"/>
  <c r="Q510" i="19"/>
  <c r="A511" i="19"/>
  <c r="B511" i="19"/>
  <c r="C511" i="19"/>
  <c r="D511" i="19"/>
  <c r="E511" i="19"/>
  <c r="H511" i="19"/>
  <c r="I511" i="19"/>
  <c r="L511" i="19"/>
  <c r="M511" i="19"/>
  <c r="O511" i="19" s="1"/>
  <c r="P511" i="19"/>
  <c r="Q511" i="19"/>
  <c r="A512" i="19"/>
  <c r="B512" i="19"/>
  <c r="C512" i="19"/>
  <c r="D512" i="19"/>
  <c r="E512" i="19"/>
  <c r="H512" i="19"/>
  <c r="I512" i="19"/>
  <c r="L512" i="19"/>
  <c r="M512" i="19"/>
  <c r="N512" i="19" s="1"/>
  <c r="P512" i="19"/>
  <c r="Q512" i="19"/>
  <c r="A513" i="19"/>
  <c r="B513" i="19"/>
  <c r="C513" i="19"/>
  <c r="D513" i="19"/>
  <c r="E513" i="19"/>
  <c r="F513" i="19" s="1"/>
  <c r="H513" i="19"/>
  <c r="I513" i="19"/>
  <c r="L513" i="19"/>
  <c r="M513" i="19"/>
  <c r="N513" i="19" s="1"/>
  <c r="P513" i="19"/>
  <c r="Q513" i="19"/>
  <c r="R513" i="19" s="1"/>
  <c r="A514" i="19"/>
  <c r="B514" i="19"/>
  <c r="C514" i="19"/>
  <c r="D514" i="19"/>
  <c r="E514" i="19"/>
  <c r="H514" i="19"/>
  <c r="I514" i="19"/>
  <c r="L514" i="19"/>
  <c r="M514" i="19"/>
  <c r="P514" i="19"/>
  <c r="Q514" i="19"/>
  <c r="A515" i="19"/>
  <c r="B515" i="19"/>
  <c r="C515" i="19"/>
  <c r="D515" i="19"/>
  <c r="E515" i="19"/>
  <c r="G515" i="19" s="1"/>
  <c r="H515" i="19"/>
  <c r="I515" i="19"/>
  <c r="L515" i="19"/>
  <c r="M515" i="19"/>
  <c r="O515" i="19" s="1"/>
  <c r="P515" i="19"/>
  <c r="Q515" i="19"/>
  <c r="S515" i="19" s="1"/>
  <c r="A516" i="19"/>
  <c r="B516" i="19"/>
  <c r="C516" i="19"/>
  <c r="D516" i="19"/>
  <c r="E516" i="19"/>
  <c r="H516" i="19"/>
  <c r="I516" i="19"/>
  <c r="L516" i="19"/>
  <c r="M516" i="19"/>
  <c r="P516" i="19"/>
  <c r="Q516" i="19"/>
  <c r="A517" i="19"/>
  <c r="B517" i="19"/>
  <c r="C517" i="19"/>
  <c r="D517" i="19"/>
  <c r="E517" i="19"/>
  <c r="F517" i="19" s="1"/>
  <c r="H517" i="19"/>
  <c r="I517" i="19"/>
  <c r="J517" i="19" s="1"/>
  <c r="L517" i="19"/>
  <c r="M517" i="19"/>
  <c r="N517" i="19" s="1"/>
  <c r="P517" i="19"/>
  <c r="Q517" i="19"/>
  <c r="A518" i="19"/>
  <c r="B518" i="19"/>
  <c r="C518" i="19"/>
  <c r="D518" i="19"/>
  <c r="E518" i="19"/>
  <c r="H518" i="19"/>
  <c r="I518" i="19"/>
  <c r="L518" i="19"/>
  <c r="M518" i="19"/>
  <c r="P518" i="19"/>
  <c r="Q518" i="19"/>
  <c r="A519" i="19"/>
  <c r="B519" i="19"/>
  <c r="C519" i="19"/>
  <c r="D519" i="19"/>
  <c r="E519" i="19"/>
  <c r="G519" i="19" s="1"/>
  <c r="H519" i="19"/>
  <c r="I519" i="19"/>
  <c r="L519" i="19"/>
  <c r="M519" i="19"/>
  <c r="O519" i="19" s="1"/>
  <c r="P519" i="19"/>
  <c r="Q519" i="19"/>
  <c r="S519" i="19" s="1"/>
  <c r="A520" i="19"/>
  <c r="B520" i="19"/>
  <c r="C520" i="19"/>
  <c r="D520" i="19"/>
  <c r="E520" i="19"/>
  <c r="H520" i="19"/>
  <c r="I520" i="19"/>
  <c r="L520" i="19"/>
  <c r="M520" i="19"/>
  <c r="O520" i="19" s="1"/>
  <c r="P520" i="19"/>
  <c r="Q520" i="19"/>
  <c r="S520" i="19" s="1"/>
  <c r="A521" i="19"/>
  <c r="B521" i="19"/>
  <c r="C521" i="19"/>
  <c r="D521" i="19"/>
  <c r="E521" i="19"/>
  <c r="F521" i="19" s="1"/>
  <c r="H521" i="19"/>
  <c r="I521" i="19"/>
  <c r="L521" i="19"/>
  <c r="M521" i="19"/>
  <c r="N521" i="19" s="1"/>
  <c r="P521" i="19"/>
  <c r="Q521" i="19"/>
  <c r="R521" i="19" s="1"/>
  <c r="A522" i="19"/>
  <c r="B522" i="19"/>
  <c r="C522" i="19"/>
  <c r="D522" i="19"/>
  <c r="E522" i="19"/>
  <c r="H522" i="19"/>
  <c r="I522" i="19"/>
  <c r="L522" i="19"/>
  <c r="M522" i="19"/>
  <c r="P522" i="19"/>
  <c r="Q522" i="19"/>
  <c r="A523" i="19"/>
  <c r="B523" i="19"/>
  <c r="C523" i="19"/>
  <c r="D523" i="19"/>
  <c r="E523" i="19"/>
  <c r="G523" i="19" s="1"/>
  <c r="H523" i="19"/>
  <c r="I523" i="19"/>
  <c r="L523" i="19"/>
  <c r="M523" i="19"/>
  <c r="P523" i="19"/>
  <c r="Q523" i="19"/>
  <c r="S523" i="19" s="1"/>
  <c r="A524" i="19"/>
  <c r="B524" i="19"/>
  <c r="C524" i="19"/>
  <c r="D524" i="19"/>
  <c r="E524" i="19"/>
  <c r="H524" i="19"/>
  <c r="I524" i="19"/>
  <c r="L524" i="19"/>
  <c r="M524" i="19"/>
  <c r="N524" i="19" s="1"/>
  <c r="P524" i="19"/>
  <c r="Q524" i="19"/>
  <c r="R524" i="19" s="1"/>
  <c r="A525" i="19"/>
  <c r="B525" i="19"/>
  <c r="C525" i="19"/>
  <c r="D525" i="19"/>
  <c r="E525" i="19"/>
  <c r="H525" i="19"/>
  <c r="I525" i="19"/>
  <c r="J525" i="19" s="1"/>
  <c r="L525" i="19"/>
  <c r="M525" i="19"/>
  <c r="N525" i="19" s="1"/>
  <c r="P525" i="19"/>
  <c r="Q525" i="19"/>
  <c r="R525" i="19" s="1"/>
  <c r="A526" i="19"/>
  <c r="B526" i="19"/>
  <c r="C526" i="19"/>
  <c r="D526" i="19"/>
  <c r="E526" i="19"/>
  <c r="H526" i="19"/>
  <c r="I526" i="19"/>
  <c r="L526" i="19"/>
  <c r="M526" i="19"/>
  <c r="P526" i="19"/>
  <c r="Q526" i="19"/>
  <c r="A527" i="19"/>
  <c r="B527" i="19"/>
  <c r="C527" i="19"/>
  <c r="D527" i="19"/>
  <c r="E527" i="19"/>
  <c r="G527" i="19" s="1"/>
  <c r="H527" i="19"/>
  <c r="I527" i="19"/>
  <c r="L527" i="19"/>
  <c r="M527" i="19"/>
  <c r="O527" i="19" s="1"/>
  <c r="P527" i="19"/>
  <c r="Q527" i="19"/>
  <c r="S527" i="19" s="1"/>
  <c r="A528" i="19"/>
  <c r="B528" i="19"/>
  <c r="C528" i="19"/>
  <c r="D528" i="19"/>
  <c r="E528" i="19"/>
  <c r="H528" i="19"/>
  <c r="I528" i="19"/>
  <c r="L528" i="19"/>
  <c r="M528" i="19"/>
  <c r="P528" i="19"/>
  <c r="Q528" i="19"/>
  <c r="A529" i="19"/>
  <c r="B529" i="19"/>
  <c r="C529" i="19"/>
  <c r="D529" i="19"/>
  <c r="E529" i="19"/>
  <c r="F529" i="19" s="1"/>
  <c r="H529" i="19"/>
  <c r="I529" i="19"/>
  <c r="J529" i="19" s="1"/>
  <c r="L529" i="19"/>
  <c r="M529" i="19"/>
  <c r="P529" i="19"/>
  <c r="Q529" i="19"/>
  <c r="R529" i="19" s="1"/>
  <c r="A530" i="19"/>
  <c r="B530" i="19"/>
  <c r="C530" i="19"/>
  <c r="D530" i="19"/>
  <c r="E530" i="19"/>
  <c r="H530" i="19"/>
  <c r="I530" i="19"/>
  <c r="L530" i="19"/>
  <c r="M530" i="19"/>
  <c r="P530" i="19"/>
  <c r="Q530" i="19"/>
  <c r="A531" i="19"/>
  <c r="B531" i="19"/>
  <c r="C531" i="19"/>
  <c r="D531" i="19"/>
  <c r="E531" i="19"/>
  <c r="H531" i="19"/>
  <c r="I531" i="19"/>
  <c r="L531" i="19"/>
  <c r="M531" i="19"/>
  <c r="O531" i="19" s="1"/>
  <c r="P531" i="19"/>
  <c r="Q531" i="19"/>
  <c r="A532" i="19"/>
  <c r="B532" i="19"/>
  <c r="C532" i="19"/>
  <c r="D532" i="19"/>
  <c r="E532" i="19"/>
  <c r="H532" i="19"/>
  <c r="I532" i="19"/>
  <c r="L532" i="19"/>
  <c r="M532" i="19"/>
  <c r="N532" i="19" s="1"/>
  <c r="P532" i="19"/>
  <c r="Q532" i="19"/>
  <c r="R532" i="19" s="1"/>
  <c r="A533" i="19"/>
  <c r="B533" i="19"/>
  <c r="C533" i="19"/>
  <c r="D533" i="19"/>
  <c r="E533" i="19"/>
  <c r="F533" i="19" s="1"/>
  <c r="H533" i="19"/>
  <c r="I533" i="19"/>
  <c r="L533" i="19"/>
  <c r="M533" i="19"/>
  <c r="N533" i="19" s="1"/>
  <c r="P533" i="19"/>
  <c r="Q533" i="19"/>
  <c r="R533" i="19" s="1"/>
  <c r="A534" i="19"/>
  <c r="B534" i="19"/>
  <c r="C534" i="19"/>
  <c r="D534" i="19"/>
  <c r="E534" i="19"/>
  <c r="H534" i="19"/>
  <c r="I534" i="19"/>
  <c r="L534" i="19"/>
  <c r="M534" i="19"/>
  <c r="P534" i="19"/>
  <c r="Q534" i="19"/>
  <c r="A535" i="19"/>
  <c r="B535" i="19"/>
  <c r="C535" i="19"/>
  <c r="D535" i="19"/>
  <c r="E535" i="19"/>
  <c r="H535" i="19"/>
  <c r="I535" i="19"/>
  <c r="L535" i="19"/>
  <c r="M535" i="19"/>
  <c r="P535" i="19"/>
  <c r="Q535" i="19"/>
  <c r="S535" i="19" s="1"/>
  <c r="A536" i="19"/>
  <c r="B536" i="19"/>
  <c r="C536" i="19"/>
  <c r="D536" i="19"/>
  <c r="E536" i="19"/>
  <c r="H536" i="19"/>
  <c r="I536" i="19"/>
  <c r="L536" i="19"/>
  <c r="M536" i="19"/>
  <c r="N536" i="19" s="1"/>
  <c r="P536" i="19"/>
  <c r="Q536" i="19"/>
  <c r="R536" i="19" s="1"/>
  <c r="A537" i="19"/>
  <c r="B537" i="19"/>
  <c r="C537" i="19"/>
  <c r="D537" i="19"/>
  <c r="E537" i="19"/>
  <c r="F537" i="19" s="1"/>
  <c r="H537" i="19"/>
  <c r="I537" i="19"/>
  <c r="J537" i="19" s="1"/>
  <c r="L537" i="19"/>
  <c r="M537" i="19"/>
  <c r="N537" i="19" s="1"/>
  <c r="P537" i="19"/>
  <c r="Q537" i="19"/>
  <c r="A538" i="19"/>
  <c r="B538" i="19"/>
  <c r="C538" i="19"/>
  <c r="D538" i="19"/>
  <c r="E538" i="19"/>
  <c r="H538" i="19"/>
  <c r="I538" i="19"/>
  <c r="L538" i="19"/>
  <c r="M538" i="19"/>
  <c r="P538" i="19"/>
  <c r="Q538" i="19"/>
  <c r="A539" i="19"/>
  <c r="B539" i="19"/>
  <c r="C539" i="19"/>
  <c r="D539" i="19"/>
  <c r="E539" i="19"/>
  <c r="G539" i="19" s="1"/>
  <c r="H539" i="19"/>
  <c r="I539" i="19"/>
  <c r="L539" i="19"/>
  <c r="M539" i="19"/>
  <c r="O539" i="19" s="1"/>
  <c r="P539" i="19"/>
  <c r="Q539" i="19"/>
  <c r="S539" i="19" s="1"/>
  <c r="A540" i="19"/>
  <c r="B540" i="19"/>
  <c r="C540" i="19"/>
  <c r="D540" i="19"/>
  <c r="E540" i="19"/>
  <c r="H540" i="19"/>
  <c r="I540" i="19"/>
  <c r="L540" i="19"/>
  <c r="M540" i="19"/>
  <c r="O540" i="19" s="1"/>
  <c r="P540" i="19"/>
  <c r="Q540" i="19"/>
  <c r="A541" i="19"/>
  <c r="B541" i="19"/>
  <c r="C541" i="19"/>
  <c r="D541" i="19"/>
  <c r="E541" i="19"/>
  <c r="F541" i="19" s="1"/>
  <c r="H541" i="19"/>
  <c r="I541" i="19"/>
  <c r="J541" i="19" s="1"/>
  <c r="L541" i="19"/>
  <c r="M541" i="19"/>
  <c r="P541" i="19"/>
  <c r="Q541" i="19"/>
  <c r="R541" i="19" s="1"/>
  <c r="A542" i="19"/>
  <c r="B542" i="19"/>
  <c r="C542" i="19"/>
  <c r="D542" i="19"/>
  <c r="E542" i="19"/>
  <c r="H542" i="19"/>
  <c r="I542" i="19"/>
  <c r="L542" i="19"/>
  <c r="M542" i="19"/>
  <c r="P542" i="19"/>
  <c r="Q542" i="19"/>
  <c r="A543" i="19"/>
  <c r="B543" i="19"/>
  <c r="C543" i="19"/>
  <c r="D543" i="19"/>
  <c r="E543" i="19"/>
  <c r="H543" i="19"/>
  <c r="I543" i="19"/>
  <c r="L543" i="19"/>
  <c r="M543" i="19"/>
  <c r="O543" i="19" s="1"/>
  <c r="P543" i="19"/>
  <c r="Q543" i="19"/>
  <c r="A544" i="19"/>
  <c r="B544" i="19"/>
  <c r="C544" i="19"/>
  <c r="D544" i="19"/>
  <c r="E544" i="19"/>
  <c r="H544" i="19"/>
  <c r="I544" i="19"/>
  <c r="L544" i="19"/>
  <c r="M544" i="19"/>
  <c r="N544" i="19" s="1"/>
  <c r="P544" i="19"/>
  <c r="Q544" i="19"/>
  <c r="R544" i="19" s="1"/>
  <c r="A545" i="19"/>
  <c r="B545" i="19"/>
  <c r="C545" i="19"/>
  <c r="D545" i="19"/>
  <c r="E545" i="19"/>
  <c r="F545" i="19" s="1"/>
  <c r="H545" i="19"/>
  <c r="I545" i="19"/>
  <c r="J545" i="19" s="1"/>
  <c r="L545" i="19"/>
  <c r="M545" i="19"/>
  <c r="N545" i="19" s="1"/>
  <c r="P545" i="19"/>
  <c r="Q545" i="19"/>
  <c r="R545" i="19" s="1"/>
  <c r="A546" i="19"/>
  <c r="B546" i="19"/>
  <c r="C546" i="19"/>
  <c r="D546" i="19"/>
  <c r="E546" i="19"/>
  <c r="H546" i="19"/>
  <c r="I546" i="19"/>
  <c r="L546" i="19"/>
  <c r="M546" i="19"/>
  <c r="P546" i="19"/>
  <c r="Q546" i="19"/>
  <c r="A547" i="19"/>
  <c r="B547" i="19"/>
  <c r="C547" i="19"/>
  <c r="D547" i="19"/>
  <c r="E547" i="19"/>
  <c r="H547" i="19"/>
  <c r="I547" i="19"/>
  <c r="L547" i="19"/>
  <c r="M547" i="19"/>
  <c r="O547" i="19" s="1"/>
  <c r="P547" i="19"/>
  <c r="Q547" i="19"/>
  <c r="S547" i="19" s="1"/>
  <c r="A548" i="19"/>
  <c r="B548" i="19"/>
  <c r="C548" i="19"/>
  <c r="D548" i="19"/>
  <c r="E548" i="19"/>
  <c r="H548" i="19"/>
  <c r="I548" i="19"/>
  <c r="L548" i="19"/>
  <c r="M548" i="19"/>
  <c r="P548" i="19"/>
  <c r="Q548" i="19"/>
  <c r="A549" i="19"/>
  <c r="B549" i="19"/>
  <c r="C549" i="19"/>
  <c r="D549" i="19"/>
  <c r="E549" i="19"/>
  <c r="F549" i="19" s="1"/>
  <c r="H549" i="19"/>
  <c r="I549" i="19"/>
  <c r="J549" i="19" s="1"/>
  <c r="L549" i="19"/>
  <c r="M549" i="19"/>
  <c r="N549" i="19" s="1"/>
  <c r="P549" i="19"/>
  <c r="Q549" i="19"/>
  <c r="A550" i="19"/>
  <c r="B550" i="19"/>
  <c r="C550" i="19"/>
  <c r="D550" i="19"/>
  <c r="E550" i="19"/>
  <c r="H550" i="19"/>
  <c r="I550" i="19"/>
  <c r="L550" i="19"/>
  <c r="M550" i="19"/>
  <c r="P550" i="19"/>
  <c r="Q550" i="19"/>
  <c r="A551" i="19"/>
  <c r="B551" i="19"/>
  <c r="C551" i="19"/>
  <c r="D551" i="19"/>
  <c r="E551" i="19"/>
  <c r="G551" i="19" s="1"/>
  <c r="H551" i="19"/>
  <c r="I551" i="19"/>
  <c r="L551" i="19"/>
  <c r="M551" i="19"/>
  <c r="O551" i="19" s="1"/>
  <c r="P551" i="19"/>
  <c r="Q551" i="19"/>
  <c r="S551" i="19" s="1"/>
  <c r="A552" i="19"/>
  <c r="B552" i="19"/>
  <c r="C552" i="19"/>
  <c r="D552" i="19"/>
  <c r="E552" i="19"/>
  <c r="H552" i="19"/>
  <c r="I552" i="19"/>
  <c r="L552" i="19"/>
  <c r="M552" i="19"/>
  <c r="O552" i="19" s="1"/>
  <c r="P552" i="19"/>
  <c r="Q552" i="19"/>
  <c r="S552" i="19" s="1"/>
  <c r="A553" i="19"/>
  <c r="B553" i="19"/>
  <c r="C553" i="19"/>
  <c r="D553" i="19"/>
  <c r="E553" i="19"/>
  <c r="F553" i="19" s="1"/>
  <c r="H553" i="19"/>
  <c r="I553" i="19"/>
  <c r="L553" i="19"/>
  <c r="M553" i="19"/>
  <c r="N553" i="19" s="1"/>
  <c r="P553" i="19"/>
  <c r="Q553" i="19"/>
  <c r="R553" i="19" s="1"/>
  <c r="A554" i="19"/>
  <c r="B554" i="19"/>
  <c r="C554" i="19"/>
  <c r="D554" i="19"/>
  <c r="E554" i="19"/>
  <c r="H554" i="19"/>
  <c r="I554" i="19"/>
  <c r="L554" i="19"/>
  <c r="M554" i="19"/>
  <c r="P554" i="19"/>
  <c r="Q554" i="19"/>
  <c r="A555" i="19"/>
  <c r="B555" i="19"/>
  <c r="C555" i="19"/>
  <c r="D555" i="19"/>
  <c r="E555" i="19"/>
  <c r="G555" i="19" s="1"/>
  <c r="H555" i="19"/>
  <c r="I555" i="19"/>
  <c r="L555" i="19"/>
  <c r="M555" i="19"/>
  <c r="P555" i="19"/>
  <c r="Q555" i="19"/>
  <c r="S555" i="19" s="1"/>
  <c r="A556" i="19"/>
  <c r="B556" i="19"/>
  <c r="C556" i="19"/>
  <c r="D556" i="19"/>
  <c r="E556" i="19"/>
  <c r="H556" i="19"/>
  <c r="I556" i="19"/>
  <c r="L556" i="19"/>
  <c r="M556" i="19"/>
  <c r="N556" i="19" s="1"/>
  <c r="P556" i="19"/>
  <c r="Q556" i="19"/>
  <c r="R556" i="19" s="1"/>
  <c r="A557" i="19"/>
  <c r="B557" i="19"/>
  <c r="C557" i="19"/>
  <c r="D557" i="19"/>
  <c r="E557" i="19"/>
  <c r="H557" i="19"/>
  <c r="I557" i="19"/>
  <c r="J557" i="19" s="1"/>
  <c r="L557" i="19"/>
  <c r="M557" i="19"/>
  <c r="N557" i="19" s="1"/>
  <c r="P557" i="19"/>
  <c r="Q557" i="19"/>
  <c r="R557" i="19" s="1"/>
  <c r="A558" i="19"/>
  <c r="B558" i="19"/>
  <c r="C558" i="19"/>
  <c r="D558" i="19"/>
  <c r="E558" i="19"/>
  <c r="H558" i="19"/>
  <c r="I558" i="19"/>
  <c r="L558" i="19"/>
  <c r="M558" i="19"/>
  <c r="P558" i="19"/>
  <c r="Q558" i="19"/>
  <c r="A559" i="19"/>
  <c r="B559" i="19"/>
  <c r="C559" i="19"/>
  <c r="D559" i="19"/>
  <c r="E559" i="19"/>
  <c r="G559" i="19" s="1"/>
  <c r="H559" i="19"/>
  <c r="I559" i="19"/>
  <c r="L559" i="19"/>
  <c r="M559" i="19"/>
  <c r="O559" i="19" s="1"/>
  <c r="P559" i="19"/>
  <c r="Q559" i="19"/>
  <c r="S559" i="19" s="1"/>
  <c r="A560" i="19"/>
  <c r="B560" i="19"/>
  <c r="C560" i="19"/>
  <c r="D560" i="19"/>
  <c r="E560" i="19"/>
  <c r="H560" i="19"/>
  <c r="I560" i="19"/>
  <c r="L560" i="19"/>
  <c r="M560" i="19"/>
  <c r="P560" i="19"/>
  <c r="Q560" i="19"/>
  <c r="A561" i="19"/>
  <c r="B561" i="19"/>
  <c r="C561" i="19"/>
  <c r="D561" i="19"/>
  <c r="E561" i="19"/>
  <c r="F561" i="19" s="1"/>
  <c r="H561" i="19"/>
  <c r="I561" i="19"/>
  <c r="J561" i="19" s="1"/>
  <c r="L561" i="19"/>
  <c r="M561" i="19"/>
  <c r="P561" i="19"/>
  <c r="Q561" i="19"/>
  <c r="R561" i="19" s="1"/>
  <c r="A562" i="19"/>
  <c r="B562" i="19"/>
  <c r="C562" i="19"/>
  <c r="D562" i="19"/>
  <c r="E562" i="19"/>
  <c r="H562" i="19"/>
  <c r="I562" i="19"/>
  <c r="L562" i="19"/>
  <c r="M562" i="19"/>
  <c r="P562" i="19"/>
  <c r="Q562" i="19"/>
  <c r="A563" i="19"/>
  <c r="B563" i="19"/>
  <c r="C563" i="19"/>
  <c r="D563" i="19"/>
  <c r="E563" i="19"/>
  <c r="H563" i="19"/>
  <c r="I563" i="19"/>
  <c r="L563" i="19"/>
  <c r="M563" i="19"/>
  <c r="O563" i="19" s="1"/>
  <c r="P563" i="19"/>
  <c r="Q563" i="19"/>
  <c r="A564" i="19"/>
  <c r="B564" i="19"/>
  <c r="C564" i="19"/>
  <c r="D564" i="19"/>
  <c r="E564" i="19"/>
  <c r="H564" i="19"/>
  <c r="I564" i="19"/>
  <c r="L564" i="19"/>
  <c r="M564" i="19"/>
  <c r="O564" i="19" s="1"/>
  <c r="P564" i="19"/>
  <c r="Q564" i="19"/>
  <c r="A565" i="19"/>
  <c r="B565" i="19"/>
  <c r="C565" i="19"/>
  <c r="D565" i="19"/>
  <c r="E565" i="19"/>
  <c r="F565" i="19" s="1"/>
  <c r="H565" i="19"/>
  <c r="I565" i="19"/>
  <c r="L565" i="19"/>
  <c r="M565" i="19"/>
  <c r="N565" i="19" s="1"/>
  <c r="P565" i="19"/>
  <c r="Q565" i="19"/>
  <c r="R565" i="19" s="1"/>
  <c r="A566" i="19"/>
  <c r="B566" i="19"/>
  <c r="C566" i="19"/>
  <c r="D566" i="19"/>
  <c r="E566" i="19"/>
  <c r="H566" i="19"/>
  <c r="I566" i="19"/>
  <c r="L566" i="19"/>
  <c r="M566" i="19"/>
  <c r="P566" i="19"/>
  <c r="Q566" i="19"/>
  <c r="A567" i="19"/>
  <c r="B567" i="19"/>
  <c r="C567" i="19"/>
  <c r="D567" i="19"/>
  <c r="E567" i="19"/>
  <c r="G567" i="19" s="1"/>
  <c r="H567" i="19"/>
  <c r="I567" i="19"/>
  <c r="L567" i="19"/>
  <c r="M567" i="19"/>
  <c r="P567" i="19"/>
  <c r="Q567" i="19"/>
  <c r="S567" i="19" s="1"/>
  <c r="A568" i="19"/>
  <c r="B568" i="19"/>
  <c r="C568" i="19"/>
  <c r="D568" i="19"/>
  <c r="E568" i="19"/>
  <c r="H568" i="19"/>
  <c r="I568" i="19"/>
  <c r="L568" i="19"/>
  <c r="M568" i="19"/>
  <c r="N568" i="19" s="1"/>
  <c r="P568" i="19"/>
  <c r="Q568" i="19"/>
  <c r="R568" i="19" s="1"/>
  <c r="A569" i="19"/>
  <c r="B569" i="19"/>
  <c r="C569" i="19"/>
  <c r="D569" i="19"/>
  <c r="E569" i="19"/>
  <c r="F569" i="19" s="1"/>
  <c r="H569" i="19"/>
  <c r="I569" i="19"/>
  <c r="J569" i="19" s="1"/>
  <c r="L569" i="19"/>
  <c r="M569" i="19"/>
  <c r="N569" i="19" s="1"/>
  <c r="P569" i="19"/>
  <c r="Q569" i="19"/>
  <c r="A570" i="19"/>
  <c r="B570" i="19"/>
  <c r="C570" i="19"/>
  <c r="D570" i="19"/>
  <c r="E570" i="19"/>
  <c r="H570" i="19"/>
  <c r="I570" i="19"/>
  <c r="L570" i="19"/>
  <c r="M570" i="19"/>
  <c r="P570" i="19"/>
  <c r="Q570" i="19"/>
  <c r="A571" i="19"/>
  <c r="B571" i="19"/>
  <c r="C571" i="19"/>
  <c r="D571" i="19"/>
  <c r="E571" i="19"/>
  <c r="G571" i="19" s="1"/>
  <c r="H571" i="19"/>
  <c r="I571" i="19"/>
  <c r="L571" i="19"/>
  <c r="M571" i="19"/>
  <c r="O571" i="19" s="1"/>
  <c r="P571" i="19"/>
  <c r="Q571" i="19"/>
  <c r="S571" i="19" s="1"/>
  <c r="A572" i="19"/>
  <c r="B572" i="19"/>
  <c r="C572" i="19"/>
  <c r="D572" i="19"/>
  <c r="E572" i="19"/>
  <c r="H572" i="19"/>
  <c r="I572" i="19"/>
  <c r="L572" i="19"/>
  <c r="M572" i="19"/>
  <c r="O572" i="19" s="1"/>
  <c r="P572" i="19"/>
  <c r="Q572" i="19"/>
  <c r="S572" i="19" s="1"/>
  <c r="A573" i="19"/>
  <c r="B573" i="19"/>
  <c r="C573" i="19"/>
  <c r="D573" i="19"/>
  <c r="E573" i="19"/>
  <c r="F573" i="19" s="1"/>
  <c r="H573" i="19"/>
  <c r="I573" i="19"/>
  <c r="J573" i="19" s="1"/>
  <c r="L573" i="19"/>
  <c r="M573" i="19"/>
  <c r="P573" i="19"/>
  <c r="Q573" i="19"/>
  <c r="R573" i="19" s="1"/>
  <c r="A574" i="19"/>
  <c r="B574" i="19"/>
  <c r="C574" i="19"/>
  <c r="D574" i="19"/>
  <c r="E574" i="19"/>
  <c r="H574" i="19"/>
  <c r="I574" i="19"/>
  <c r="L574" i="19"/>
  <c r="M574" i="19"/>
  <c r="P574" i="19"/>
  <c r="Q574" i="19"/>
  <c r="A575" i="19"/>
  <c r="B575" i="19"/>
  <c r="C575" i="19"/>
  <c r="D575" i="19"/>
  <c r="E575" i="19"/>
  <c r="H575" i="19"/>
  <c r="I575" i="19"/>
  <c r="L575" i="19"/>
  <c r="M575" i="19"/>
  <c r="O575" i="19" s="1"/>
  <c r="P575" i="19"/>
  <c r="Q575" i="19"/>
  <c r="A576" i="19"/>
  <c r="B576" i="19"/>
  <c r="C576" i="19"/>
  <c r="D576" i="19"/>
  <c r="E576" i="19"/>
  <c r="H576" i="19"/>
  <c r="I576" i="19"/>
  <c r="L576" i="19"/>
  <c r="M576" i="19"/>
  <c r="O576" i="19" s="1"/>
  <c r="P576" i="19"/>
  <c r="Q576" i="19"/>
  <c r="S576" i="19" s="1"/>
  <c r="A577" i="19"/>
  <c r="B577" i="19"/>
  <c r="C577" i="19"/>
  <c r="D577" i="19"/>
  <c r="E577" i="19"/>
  <c r="F577" i="19" s="1"/>
  <c r="H577" i="19"/>
  <c r="I577" i="19"/>
  <c r="J577" i="19" s="1"/>
  <c r="L577" i="19"/>
  <c r="M577" i="19"/>
  <c r="N577" i="19" s="1"/>
  <c r="P577" i="19"/>
  <c r="Q577" i="19"/>
  <c r="A578" i="19"/>
  <c r="B578" i="19"/>
  <c r="C578" i="19"/>
  <c r="D578" i="19"/>
  <c r="E578" i="19"/>
  <c r="H578" i="19"/>
  <c r="I578" i="19"/>
  <c r="L578" i="19"/>
  <c r="M578" i="19"/>
  <c r="P578" i="19"/>
  <c r="Q578" i="19"/>
  <c r="A579" i="19"/>
  <c r="B579" i="19"/>
  <c r="C579" i="19"/>
  <c r="D579" i="19"/>
  <c r="E579" i="19"/>
  <c r="H579" i="19"/>
  <c r="I579" i="19"/>
  <c r="L579" i="19"/>
  <c r="M579" i="19"/>
  <c r="O579" i="19" s="1"/>
  <c r="P579" i="19"/>
  <c r="Q579" i="19"/>
  <c r="A580" i="19"/>
  <c r="B580" i="19"/>
  <c r="C580" i="19"/>
  <c r="D580" i="19"/>
  <c r="E580" i="19"/>
  <c r="H580" i="19"/>
  <c r="I580" i="19"/>
  <c r="L580" i="19"/>
  <c r="M580" i="19"/>
  <c r="O580" i="19" s="1"/>
  <c r="P580" i="19"/>
  <c r="Q580" i="19"/>
  <c r="A581" i="19"/>
  <c r="B581" i="19"/>
  <c r="C581" i="19"/>
  <c r="D581" i="19"/>
  <c r="E581" i="19"/>
  <c r="F581" i="19" s="1"/>
  <c r="H581" i="19"/>
  <c r="I581" i="19"/>
  <c r="J581" i="19" s="1"/>
  <c r="L581" i="19"/>
  <c r="M581" i="19"/>
  <c r="P581" i="19"/>
  <c r="Q581" i="19"/>
  <c r="R581" i="19" s="1"/>
  <c r="A582" i="19"/>
  <c r="B582" i="19"/>
  <c r="C582" i="19"/>
  <c r="D582" i="19"/>
  <c r="E582" i="19"/>
  <c r="H582" i="19"/>
  <c r="I582" i="19"/>
  <c r="L582" i="19"/>
  <c r="M582" i="19"/>
  <c r="P582" i="19"/>
  <c r="Q582" i="19"/>
  <c r="A583" i="19"/>
  <c r="B583" i="19"/>
  <c r="C583" i="19"/>
  <c r="D583" i="19"/>
  <c r="E583" i="19"/>
  <c r="H583" i="19"/>
  <c r="I583" i="19"/>
  <c r="L583" i="19"/>
  <c r="M583" i="19"/>
  <c r="P583" i="19"/>
  <c r="Q583" i="19"/>
  <c r="A584" i="19"/>
  <c r="B584" i="19"/>
  <c r="C584" i="19"/>
  <c r="D584" i="19"/>
  <c r="E584" i="19"/>
  <c r="H584" i="19"/>
  <c r="I584" i="19"/>
  <c r="L584" i="19"/>
  <c r="M584" i="19"/>
  <c r="P584" i="19"/>
  <c r="Q584" i="19"/>
  <c r="S584" i="19" s="1"/>
  <c r="A585" i="19"/>
  <c r="B585" i="19"/>
  <c r="C585" i="19"/>
  <c r="D585" i="19"/>
  <c r="E585" i="19"/>
  <c r="F585" i="19" s="1"/>
  <c r="H585" i="19"/>
  <c r="I585" i="19"/>
  <c r="L585" i="19"/>
  <c r="M585" i="19"/>
  <c r="N585" i="19" s="1"/>
  <c r="P585" i="19"/>
  <c r="Q585" i="19"/>
  <c r="R585" i="19" s="1"/>
  <c r="A586" i="19"/>
  <c r="B586" i="19"/>
  <c r="C586" i="19"/>
  <c r="D586" i="19"/>
  <c r="E586" i="19"/>
  <c r="H586" i="19"/>
  <c r="I586" i="19"/>
  <c r="L586" i="19"/>
  <c r="M586" i="19"/>
  <c r="P586" i="19"/>
  <c r="Q586" i="19"/>
  <c r="A587" i="19"/>
  <c r="B587" i="19"/>
  <c r="C587" i="19"/>
  <c r="D587" i="19"/>
  <c r="E587" i="19"/>
  <c r="G587" i="19" s="1"/>
  <c r="H587" i="19"/>
  <c r="I587" i="19"/>
  <c r="L587" i="19"/>
  <c r="M587" i="19"/>
  <c r="P587" i="19"/>
  <c r="Q587" i="19"/>
  <c r="S587" i="19" s="1"/>
  <c r="A588" i="19"/>
  <c r="B588" i="19"/>
  <c r="C588" i="19"/>
  <c r="D588" i="19"/>
  <c r="E588" i="19"/>
  <c r="H588" i="19"/>
  <c r="I588" i="19"/>
  <c r="L588" i="19"/>
  <c r="M588" i="19"/>
  <c r="N588" i="19" s="1"/>
  <c r="P588" i="19"/>
  <c r="Q588" i="19"/>
  <c r="R588" i="19" s="1"/>
  <c r="A589" i="19"/>
  <c r="B589" i="19"/>
  <c r="C589" i="19"/>
  <c r="D589" i="19"/>
  <c r="E589" i="19"/>
  <c r="F589" i="19" s="1"/>
  <c r="H589" i="19"/>
  <c r="I589" i="19"/>
  <c r="J589" i="19" s="1"/>
  <c r="L589" i="19"/>
  <c r="M589" i="19"/>
  <c r="N589" i="19" s="1"/>
  <c r="P589" i="19"/>
  <c r="Q589" i="19"/>
  <c r="A590" i="19"/>
  <c r="B590" i="19"/>
  <c r="C590" i="19"/>
  <c r="D590" i="19"/>
  <c r="E590" i="19"/>
  <c r="H590" i="19"/>
  <c r="I590" i="19"/>
  <c r="L590" i="19"/>
  <c r="M590" i="19"/>
  <c r="P590" i="19"/>
  <c r="Q590" i="19"/>
  <c r="A591" i="19"/>
  <c r="B591" i="19"/>
  <c r="C591" i="19"/>
  <c r="D591" i="19"/>
  <c r="E591" i="19"/>
  <c r="G591" i="19" s="1"/>
  <c r="H591" i="19"/>
  <c r="I591" i="19"/>
  <c r="L591" i="19"/>
  <c r="M591" i="19"/>
  <c r="O591" i="19" s="1"/>
  <c r="P591" i="19"/>
  <c r="Q591" i="19"/>
  <c r="S591" i="19" s="1"/>
  <c r="A592" i="19"/>
  <c r="B592" i="19"/>
  <c r="C592" i="19"/>
  <c r="D592" i="19"/>
  <c r="E592" i="19"/>
  <c r="H592" i="19"/>
  <c r="I592" i="19"/>
  <c r="L592" i="19"/>
  <c r="M592" i="19"/>
  <c r="O592" i="19" s="1"/>
  <c r="P592" i="19"/>
  <c r="Q592" i="19"/>
  <c r="S592" i="19" s="1"/>
  <c r="A593" i="19"/>
  <c r="B593" i="19"/>
  <c r="C593" i="19"/>
  <c r="D593" i="19"/>
  <c r="E593" i="19"/>
  <c r="F593" i="19" s="1"/>
  <c r="H593" i="19"/>
  <c r="I593" i="19"/>
  <c r="L593" i="19"/>
  <c r="M593" i="19"/>
  <c r="N593" i="19" s="1"/>
  <c r="P593" i="19"/>
  <c r="Q593" i="19"/>
  <c r="R593" i="19" s="1"/>
  <c r="A594" i="19"/>
  <c r="B594" i="19"/>
  <c r="C594" i="19"/>
  <c r="D594" i="19"/>
  <c r="E594" i="19"/>
  <c r="H594" i="19"/>
  <c r="I594" i="19"/>
  <c r="L594" i="19"/>
  <c r="M594" i="19"/>
  <c r="P594" i="19"/>
  <c r="Q594" i="19"/>
  <c r="A595" i="19"/>
  <c r="B595" i="19"/>
  <c r="C595" i="19"/>
  <c r="D595" i="19"/>
  <c r="E595" i="19"/>
  <c r="G595" i="19" s="1"/>
  <c r="H595" i="19"/>
  <c r="I595" i="19"/>
  <c r="L595" i="19"/>
  <c r="M595" i="19"/>
  <c r="P595" i="19"/>
  <c r="Q595" i="19"/>
  <c r="S595" i="19" s="1"/>
  <c r="A596" i="19"/>
  <c r="B596" i="19"/>
  <c r="C596" i="19"/>
  <c r="D596" i="19"/>
  <c r="E596" i="19"/>
  <c r="H596" i="19"/>
  <c r="I596" i="19"/>
  <c r="L596" i="19"/>
  <c r="M596" i="19"/>
  <c r="O596" i="19" s="1"/>
  <c r="P596" i="19"/>
  <c r="Q596" i="19"/>
  <c r="S596" i="19" s="1"/>
  <c r="A597" i="19"/>
  <c r="B597" i="19"/>
  <c r="C597" i="19"/>
  <c r="D597" i="19"/>
  <c r="E597" i="19"/>
  <c r="H597" i="19"/>
  <c r="I597" i="19"/>
  <c r="L597" i="19"/>
  <c r="M597" i="19"/>
  <c r="N597" i="19" s="1"/>
  <c r="P597" i="19"/>
  <c r="Q597" i="19"/>
  <c r="R597" i="19" s="1"/>
  <c r="A598" i="19"/>
  <c r="B598" i="19"/>
  <c r="C598" i="19"/>
  <c r="D598" i="19"/>
  <c r="E598" i="19"/>
  <c r="H598" i="19"/>
  <c r="I598" i="19"/>
  <c r="L598" i="19"/>
  <c r="M598" i="19"/>
  <c r="P598" i="19"/>
  <c r="Q598" i="19"/>
  <c r="A599" i="19"/>
  <c r="B599" i="19"/>
  <c r="C599" i="19"/>
  <c r="D599" i="19"/>
  <c r="E599" i="19"/>
  <c r="G599" i="19" s="1"/>
  <c r="H599" i="19"/>
  <c r="I599" i="19"/>
  <c r="L599" i="19"/>
  <c r="M599" i="19"/>
  <c r="O599" i="19" s="1"/>
  <c r="P599" i="19"/>
  <c r="Q599" i="19"/>
  <c r="S599" i="19" s="1"/>
  <c r="A600" i="19"/>
  <c r="B600" i="19"/>
  <c r="C600" i="19"/>
  <c r="D600" i="19"/>
  <c r="E600" i="19"/>
  <c r="H600" i="19"/>
  <c r="I600" i="19"/>
  <c r="L600" i="19"/>
  <c r="M600" i="19"/>
  <c r="N600" i="19" s="1"/>
  <c r="P600" i="19"/>
  <c r="Q600" i="19"/>
  <c r="R600" i="19" s="1"/>
  <c r="A601" i="19"/>
  <c r="B601" i="19"/>
  <c r="C601" i="19"/>
  <c r="D601" i="19"/>
  <c r="E601" i="19"/>
  <c r="F601" i="19" s="1"/>
  <c r="H601" i="19"/>
  <c r="I601" i="19"/>
  <c r="J601" i="19" s="1"/>
  <c r="L601" i="19"/>
  <c r="M601" i="19"/>
  <c r="P601" i="19"/>
  <c r="Q601" i="19"/>
  <c r="R601" i="19" s="1"/>
  <c r="A602" i="19"/>
  <c r="B602" i="19"/>
  <c r="C602" i="19"/>
  <c r="D602" i="19"/>
  <c r="E602" i="19"/>
  <c r="H602" i="19"/>
  <c r="I602" i="19"/>
  <c r="L602" i="19"/>
  <c r="M602" i="19"/>
  <c r="P602" i="19"/>
  <c r="Q602" i="19"/>
  <c r="A603" i="19"/>
  <c r="B603" i="19"/>
  <c r="C603" i="19"/>
  <c r="D603" i="19"/>
  <c r="E603" i="19"/>
  <c r="H603" i="19"/>
  <c r="I603" i="19"/>
  <c r="L603" i="19"/>
  <c r="M603" i="19"/>
  <c r="P603" i="19"/>
  <c r="Q603" i="19"/>
  <c r="A604" i="19"/>
  <c r="B604" i="19"/>
  <c r="C604" i="19"/>
  <c r="D604" i="19"/>
  <c r="E604" i="19"/>
  <c r="F604" i="19" s="1"/>
  <c r="H604" i="19"/>
  <c r="I604" i="19"/>
  <c r="L604" i="19"/>
  <c r="M604" i="19"/>
  <c r="P604" i="19"/>
  <c r="Q604" i="19"/>
  <c r="S604" i="19" s="1"/>
  <c r="A605" i="19"/>
  <c r="B605" i="19"/>
  <c r="C605" i="19"/>
  <c r="D605" i="19"/>
  <c r="E605" i="19"/>
  <c r="H605" i="19"/>
  <c r="I605" i="19"/>
  <c r="J605" i="19" s="1"/>
  <c r="L605" i="19"/>
  <c r="M605" i="19"/>
  <c r="P605" i="19"/>
  <c r="Q605" i="19"/>
  <c r="R605" i="19" s="1"/>
  <c r="A606" i="19"/>
  <c r="B606" i="19"/>
  <c r="C606" i="19"/>
  <c r="D606" i="19"/>
  <c r="E606" i="19"/>
  <c r="H606" i="19"/>
  <c r="I606" i="19"/>
  <c r="L606" i="19"/>
  <c r="M606" i="19"/>
  <c r="P606" i="19"/>
  <c r="Q606" i="19"/>
  <c r="A607" i="19"/>
  <c r="B607" i="19"/>
  <c r="C607" i="19"/>
  <c r="D607" i="19"/>
  <c r="E607" i="19"/>
  <c r="H607" i="19"/>
  <c r="I607" i="19"/>
  <c r="L607" i="19"/>
  <c r="M607" i="19"/>
  <c r="P607" i="19"/>
  <c r="Q607" i="19"/>
  <c r="S607" i="19" s="1"/>
  <c r="A608" i="19"/>
  <c r="B608" i="19"/>
  <c r="C608" i="19"/>
  <c r="D608" i="19"/>
  <c r="E608" i="19"/>
  <c r="F608" i="19" s="1"/>
  <c r="H608" i="19"/>
  <c r="I608" i="19"/>
  <c r="J608" i="19" s="1"/>
  <c r="L608" i="19"/>
  <c r="M608" i="19"/>
  <c r="N608" i="19" s="1"/>
  <c r="P608" i="19"/>
  <c r="Q608" i="19"/>
  <c r="A609" i="19"/>
  <c r="B609" i="19"/>
  <c r="C609" i="19"/>
  <c r="D609" i="19"/>
  <c r="E609" i="19"/>
  <c r="F609" i="19" s="1"/>
  <c r="H609" i="19"/>
  <c r="I609" i="19"/>
  <c r="L609" i="19"/>
  <c r="M609" i="19"/>
  <c r="N609" i="19" s="1"/>
  <c r="P609" i="19"/>
  <c r="Q609" i="19"/>
  <c r="R609" i="19" s="1"/>
  <c r="A610" i="19"/>
  <c r="B610" i="19"/>
  <c r="C610" i="19"/>
  <c r="D610" i="19"/>
  <c r="E610" i="19"/>
  <c r="H610" i="19"/>
  <c r="I610" i="19"/>
  <c r="L610" i="19"/>
  <c r="M610" i="19"/>
  <c r="P610" i="19"/>
  <c r="Q610" i="19"/>
  <c r="A611" i="19"/>
  <c r="B611" i="19"/>
  <c r="C611" i="19"/>
  <c r="D611" i="19"/>
  <c r="E611" i="19"/>
  <c r="G611" i="19" s="1"/>
  <c r="H611" i="19"/>
  <c r="I611" i="19"/>
  <c r="L611" i="19"/>
  <c r="M611" i="19"/>
  <c r="O611" i="19" s="1"/>
  <c r="P611" i="19"/>
  <c r="Q611" i="19"/>
  <c r="S611" i="19" s="1"/>
  <c r="A612" i="19"/>
  <c r="B612" i="19"/>
  <c r="C612" i="19"/>
  <c r="D612" i="19"/>
  <c r="E612" i="19"/>
  <c r="F612" i="19" s="1"/>
  <c r="H612" i="19"/>
  <c r="I612" i="19"/>
  <c r="J612" i="19" s="1"/>
  <c r="L612" i="19"/>
  <c r="M612" i="19"/>
  <c r="N612" i="19" s="1"/>
  <c r="P612" i="19"/>
  <c r="Q612" i="19"/>
  <c r="R612" i="19" s="1"/>
  <c r="A613" i="19"/>
  <c r="B613" i="19"/>
  <c r="C613" i="19"/>
  <c r="D613" i="19"/>
  <c r="E613" i="19"/>
  <c r="H613" i="19"/>
  <c r="I613" i="19"/>
  <c r="J613" i="19" s="1"/>
  <c r="L613" i="19"/>
  <c r="M613" i="19"/>
  <c r="P613" i="19"/>
  <c r="Q613" i="19"/>
  <c r="A614" i="19"/>
  <c r="B614" i="19"/>
  <c r="C614" i="19"/>
  <c r="D614" i="19"/>
  <c r="E614" i="19"/>
  <c r="H614" i="19"/>
  <c r="I614" i="19"/>
  <c r="L614" i="19"/>
  <c r="M614" i="19"/>
  <c r="P614" i="19"/>
  <c r="Q614" i="19"/>
  <c r="A615" i="19"/>
  <c r="B615" i="19"/>
  <c r="C615" i="19"/>
  <c r="D615" i="19"/>
  <c r="E615" i="19"/>
  <c r="G615" i="19" s="1"/>
  <c r="H615" i="19"/>
  <c r="I615" i="19"/>
  <c r="L615" i="19"/>
  <c r="M615" i="19"/>
  <c r="P615" i="19"/>
  <c r="Q615" i="19"/>
  <c r="S615" i="19" s="1"/>
  <c r="A616" i="19"/>
  <c r="B616" i="19"/>
  <c r="C616" i="19"/>
  <c r="D616" i="19"/>
  <c r="E616" i="19"/>
  <c r="F616" i="19" s="1"/>
  <c r="H616" i="19"/>
  <c r="I616" i="19"/>
  <c r="J616" i="19" s="1"/>
  <c r="L616" i="19"/>
  <c r="M616" i="19"/>
  <c r="N616" i="19" s="1"/>
  <c r="P616" i="19"/>
  <c r="Q616" i="19"/>
  <c r="R616" i="19" s="1"/>
  <c r="A617" i="19"/>
  <c r="B617" i="19"/>
  <c r="C617" i="19"/>
  <c r="D617" i="19"/>
  <c r="E617" i="19"/>
  <c r="F617" i="19" s="1"/>
  <c r="H617" i="19"/>
  <c r="I617" i="19"/>
  <c r="L617" i="19"/>
  <c r="M617" i="19"/>
  <c r="P617" i="19"/>
  <c r="Q617" i="19"/>
  <c r="A618" i="19"/>
  <c r="B618" i="19"/>
  <c r="C618" i="19"/>
  <c r="D618" i="19"/>
  <c r="E618" i="19"/>
  <c r="H618" i="19"/>
  <c r="I618" i="19"/>
  <c r="L618" i="19"/>
  <c r="M618" i="19"/>
  <c r="P618" i="19"/>
  <c r="Q618" i="19"/>
  <c r="A619" i="19"/>
  <c r="B619" i="19"/>
  <c r="C619" i="19"/>
  <c r="D619" i="19"/>
  <c r="E619" i="19"/>
  <c r="H619" i="19"/>
  <c r="I619" i="19"/>
  <c r="L619" i="19"/>
  <c r="M619" i="19"/>
  <c r="O619" i="19" s="1"/>
  <c r="P619" i="19"/>
  <c r="Q619" i="19"/>
  <c r="A620" i="19"/>
  <c r="B620" i="19"/>
  <c r="C620" i="19"/>
  <c r="D620" i="19"/>
  <c r="E620" i="19"/>
  <c r="F620" i="19" s="1"/>
  <c r="H620" i="19"/>
  <c r="I620" i="19"/>
  <c r="J620" i="19" s="1"/>
  <c r="L620" i="19"/>
  <c r="M620" i="19"/>
  <c r="O620" i="19" s="1"/>
  <c r="P620" i="19"/>
  <c r="Q620" i="19"/>
  <c r="A621" i="19"/>
  <c r="B621" i="19"/>
  <c r="C621" i="19"/>
  <c r="D621" i="19"/>
  <c r="E621" i="19"/>
  <c r="F621" i="19" s="1"/>
  <c r="H621" i="19"/>
  <c r="I621" i="19"/>
  <c r="J621" i="19" s="1"/>
  <c r="L621" i="19"/>
  <c r="M621" i="19"/>
  <c r="P621" i="19"/>
  <c r="Q621" i="19"/>
  <c r="R621" i="19" s="1"/>
  <c r="A622" i="19"/>
  <c r="B622" i="19"/>
  <c r="C622" i="19"/>
  <c r="D622" i="19"/>
  <c r="E622" i="19"/>
  <c r="H622" i="19"/>
  <c r="I622" i="19"/>
  <c r="L622" i="19"/>
  <c r="M622" i="19"/>
  <c r="P622" i="19"/>
  <c r="Q622" i="19"/>
  <c r="A623" i="19"/>
  <c r="B623" i="19"/>
  <c r="C623" i="19"/>
  <c r="D623" i="19"/>
  <c r="E623" i="19"/>
  <c r="G623" i="19" s="1"/>
  <c r="H623" i="19"/>
  <c r="I623" i="19"/>
  <c r="L623" i="19"/>
  <c r="M623" i="19"/>
  <c r="O623" i="19" s="1"/>
  <c r="P623" i="19"/>
  <c r="Q623" i="19"/>
  <c r="S623" i="19" s="1"/>
  <c r="A624" i="19"/>
  <c r="B624" i="19"/>
  <c r="C624" i="19"/>
  <c r="D624" i="19"/>
  <c r="E624" i="19"/>
  <c r="H624" i="19"/>
  <c r="I624" i="19"/>
  <c r="J624" i="19" s="1"/>
  <c r="L624" i="19"/>
  <c r="M624" i="19"/>
  <c r="N624" i="19" s="1"/>
  <c r="P624" i="19"/>
  <c r="Q624" i="19"/>
  <c r="R624" i="19" s="1"/>
  <c r="A625" i="19"/>
  <c r="B625" i="19"/>
  <c r="C625" i="19"/>
  <c r="D625" i="19"/>
  <c r="E625" i="19"/>
  <c r="F625" i="19" s="1"/>
  <c r="H625" i="19"/>
  <c r="I625" i="19"/>
  <c r="L625" i="19"/>
  <c r="M625" i="19"/>
  <c r="N625" i="19" s="1"/>
  <c r="P625" i="19"/>
  <c r="Q625" i="19"/>
  <c r="A626" i="19"/>
  <c r="B626" i="19"/>
  <c r="C626" i="19"/>
  <c r="D626" i="19"/>
  <c r="E626" i="19"/>
  <c r="H626" i="19"/>
  <c r="I626" i="19"/>
  <c r="L626" i="19"/>
  <c r="M626" i="19"/>
  <c r="P626" i="19"/>
  <c r="Q626" i="19"/>
  <c r="A627" i="19"/>
  <c r="B627" i="19"/>
  <c r="C627" i="19"/>
  <c r="D627" i="19"/>
  <c r="E627" i="19"/>
  <c r="G627" i="19" s="1"/>
  <c r="H627" i="19"/>
  <c r="I627" i="19"/>
  <c r="L627" i="19"/>
  <c r="M627" i="19"/>
  <c r="O627" i="19" s="1"/>
  <c r="P627" i="19"/>
  <c r="Q627" i="19"/>
  <c r="S627" i="19" s="1"/>
  <c r="A628" i="19"/>
  <c r="B628" i="19"/>
  <c r="C628" i="19"/>
  <c r="D628" i="19"/>
  <c r="E628" i="19"/>
  <c r="F628" i="19" s="1"/>
  <c r="H628" i="19"/>
  <c r="I628" i="19"/>
  <c r="K628" i="19" s="1"/>
  <c r="L628" i="19"/>
  <c r="M628" i="19"/>
  <c r="P628" i="19"/>
  <c r="Q628" i="19"/>
  <c r="A629" i="19"/>
  <c r="B629" i="19"/>
  <c r="C629" i="19"/>
  <c r="D629" i="19"/>
  <c r="E629" i="19"/>
  <c r="F629" i="19" s="1"/>
  <c r="H629" i="19"/>
  <c r="I629" i="19"/>
  <c r="J629" i="19" s="1"/>
  <c r="L629" i="19"/>
  <c r="M629" i="19"/>
  <c r="P629" i="19"/>
  <c r="Q629" i="19"/>
  <c r="R629" i="19" s="1"/>
  <c r="A630" i="19"/>
  <c r="B630" i="19"/>
  <c r="C630" i="19"/>
  <c r="D630" i="19"/>
  <c r="E630" i="19"/>
  <c r="H630" i="19"/>
  <c r="I630" i="19"/>
  <c r="L630" i="19"/>
  <c r="M630" i="19"/>
  <c r="P630" i="19"/>
  <c r="Q630" i="19"/>
  <c r="A631" i="19"/>
  <c r="B631" i="19"/>
  <c r="C631" i="19"/>
  <c r="D631" i="19"/>
  <c r="E631" i="19"/>
  <c r="G631" i="19" s="1"/>
  <c r="H631" i="19"/>
  <c r="I631" i="19"/>
  <c r="K631" i="19" s="1"/>
  <c r="L631" i="19"/>
  <c r="M631" i="19"/>
  <c r="P631" i="19"/>
  <c r="Q631" i="19"/>
  <c r="S631" i="19" s="1"/>
  <c r="A632" i="19"/>
  <c r="B632" i="19"/>
  <c r="C632" i="19"/>
  <c r="D632" i="19"/>
  <c r="E632" i="19"/>
  <c r="G632" i="19" s="1"/>
  <c r="H632" i="19"/>
  <c r="I632" i="19"/>
  <c r="L632" i="19"/>
  <c r="M632" i="19"/>
  <c r="P632" i="19"/>
  <c r="Q632" i="19"/>
  <c r="S632" i="19" s="1"/>
  <c r="A633" i="19"/>
  <c r="B633" i="19"/>
  <c r="C633" i="19"/>
  <c r="D633" i="19"/>
  <c r="E633" i="19"/>
  <c r="F633" i="19" s="1"/>
  <c r="H633" i="19"/>
  <c r="I633" i="19"/>
  <c r="L633" i="19"/>
  <c r="M633" i="19"/>
  <c r="N633" i="19" s="1"/>
  <c r="P633" i="19"/>
  <c r="Q633" i="19"/>
  <c r="R633" i="19" s="1"/>
  <c r="A634" i="19"/>
  <c r="B634" i="19"/>
  <c r="C634" i="19"/>
  <c r="D634" i="19"/>
  <c r="E634" i="19"/>
  <c r="H634" i="19"/>
  <c r="I634" i="19"/>
  <c r="L634" i="19"/>
  <c r="M634" i="19"/>
  <c r="P634" i="19"/>
  <c r="Q634" i="19"/>
  <c r="A635" i="19"/>
  <c r="B635" i="19"/>
  <c r="C635" i="19"/>
  <c r="D635" i="19"/>
  <c r="E635" i="19"/>
  <c r="G635" i="19" s="1"/>
  <c r="H635" i="19"/>
  <c r="I635" i="19"/>
  <c r="L635" i="19"/>
  <c r="M635" i="19"/>
  <c r="O635" i="19" s="1"/>
  <c r="P635" i="19"/>
  <c r="Q635" i="19"/>
  <c r="S635" i="19" s="1"/>
  <c r="A636" i="19"/>
  <c r="B636" i="19"/>
  <c r="C636" i="19"/>
  <c r="D636" i="19"/>
  <c r="E636" i="19"/>
  <c r="H636" i="19"/>
  <c r="I636" i="19"/>
  <c r="K636" i="19" s="1"/>
  <c r="L636" i="19"/>
  <c r="M636" i="19"/>
  <c r="P636" i="19"/>
  <c r="Q636" i="19"/>
  <c r="R636" i="19" s="1"/>
  <c r="A637" i="19"/>
  <c r="B637" i="19"/>
  <c r="C637" i="19"/>
  <c r="D637" i="19"/>
  <c r="E637" i="19"/>
  <c r="F637" i="19" s="1"/>
  <c r="H637" i="19"/>
  <c r="I637" i="19"/>
  <c r="J637" i="19" s="1"/>
  <c r="L637" i="19"/>
  <c r="M637" i="19"/>
  <c r="N637" i="19" s="1"/>
  <c r="P637" i="19"/>
  <c r="Q637" i="19"/>
  <c r="R637" i="19" s="1"/>
  <c r="A638" i="19"/>
  <c r="B638" i="19"/>
  <c r="C638" i="19"/>
  <c r="D638" i="19"/>
  <c r="E638" i="19"/>
  <c r="H638" i="19"/>
  <c r="I638" i="19"/>
  <c r="L638" i="19"/>
  <c r="M638" i="19"/>
  <c r="P638" i="19"/>
  <c r="Q638" i="19"/>
  <c r="A639" i="19"/>
  <c r="B639" i="19"/>
  <c r="C639" i="19"/>
  <c r="D639" i="19"/>
  <c r="E639" i="19"/>
  <c r="G639" i="19" s="1"/>
  <c r="H639" i="19"/>
  <c r="I639" i="19"/>
  <c r="K639" i="19" s="1"/>
  <c r="L639" i="19"/>
  <c r="M639" i="19"/>
  <c r="O639" i="19" s="1"/>
  <c r="P639" i="19"/>
  <c r="Q639" i="19"/>
  <c r="S639" i="19" s="1"/>
  <c r="A640" i="19"/>
  <c r="B640" i="19"/>
  <c r="C640" i="19"/>
  <c r="D640" i="19"/>
  <c r="E640" i="19"/>
  <c r="G640" i="19" s="1"/>
  <c r="H640" i="19"/>
  <c r="I640" i="19"/>
  <c r="K640" i="19" s="1"/>
  <c r="L640" i="19"/>
  <c r="M640" i="19"/>
  <c r="O640" i="19" s="1"/>
  <c r="P640" i="19"/>
  <c r="Q640" i="19"/>
  <c r="A641" i="19"/>
  <c r="B641" i="19"/>
  <c r="C641" i="19"/>
  <c r="D641" i="19"/>
  <c r="E641" i="19"/>
  <c r="F641" i="19" s="1"/>
  <c r="H641" i="19"/>
  <c r="I641" i="19"/>
  <c r="J641" i="19" s="1"/>
  <c r="L641" i="19"/>
  <c r="M641" i="19"/>
  <c r="N641" i="19" s="1"/>
  <c r="P641" i="19"/>
  <c r="Q641" i="19"/>
  <c r="A642" i="19"/>
  <c r="B642" i="19"/>
  <c r="C642" i="19"/>
  <c r="D642" i="19"/>
  <c r="E642" i="19"/>
  <c r="H642" i="19"/>
  <c r="I642" i="19"/>
  <c r="L642" i="19"/>
  <c r="M642" i="19"/>
  <c r="P642" i="19"/>
  <c r="Q642" i="19"/>
  <c r="A643" i="19"/>
  <c r="B643" i="19"/>
  <c r="C643" i="19"/>
  <c r="D643" i="19"/>
  <c r="E643" i="19"/>
  <c r="G643" i="19" s="1"/>
  <c r="H643" i="19"/>
  <c r="I643" i="19"/>
  <c r="K643" i="19" s="1"/>
  <c r="L643" i="19"/>
  <c r="M643" i="19"/>
  <c r="O643" i="19" s="1"/>
  <c r="P643" i="19"/>
  <c r="Q643" i="19"/>
  <c r="S643" i="19" s="1"/>
  <c r="A644" i="19"/>
  <c r="B644" i="19"/>
  <c r="C644" i="19"/>
  <c r="D644" i="19"/>
  <c r="E644" i="19"/>
  <c r="H644" i="19"/>
  <c r="I644" i="19"/>
  <c r="K644" i="19" s="1"/>
  <c r="L644" i="19"/>
  <c r="M644" i="19"/>
  <c r="P644" i="19"/>
  <c r="Q644" i="19"/>
  <c r="A645" i="19"/>
  <c r="B645" i="19"/>
  <c r="C645" i="19"/>
  <c r="D645" i="19"/>
  <c r="E645" i="19"/>
  <c r="F645" i="19" s="1"/>
  <c r="H645" i="19"/>
  <c r="I645" i="19"/>
  <c r="J645" i="19" s="1"/>
  <c r="L645" i="19"/>
  <c r="M645" i="19"/>
  <c r="P645" i="19"/>
  <c r="Q645" i="19"/>
  <c r="R645" i="19" s="1"/>
  <c r="A646" i="19"/>
  <c r="B646" i="19"/>
  <c r="C646" i="19"/>
  <c r="D646" i="19"/>
  <c r="E646" i="19"/>
  <c r="H646" i="19"/>
  <c r="I646" i="19"/>
  <c r="L646" i="19"/>
  <c r="M646" i="19"/>
  <c r="P646" i="19"/>
  <c r="Q646" i="19"/>
  <c r="A647" i="19"/>
  <c r="B647" i="19"/>
  <c r="C647" i="19"/>
  <c r="D647" i="19"/>
  <c r="E647" i="19"/>
  <c r="G647" i="19" s="1"/>
  <c r="H647" i="19"/>
  <c r="I647" i="19"/>
  <c r="K647" i="19" s="1"/>
  <c r="L647" i="19"/>
  <c r="M647" i="19"/>
  <c r="O647" i="19" s="1"/>
  <c r="P647" i="19"/>
  <c r="Q647" i="19"/>
  <c r="R647" i="19" s="1"/>
  <c r="A648" i="19"/>
  <c r="B648" i="19"/>
  <c r="C648" i="19"/>
  <c r="D648" i="19"/>
  <c r="E648" i="19"/>
  <c r="G648" i="19" s="1"/>
  <c r="H648" i="19"/>
  <c r="I648" i="19"/>
  <c r="K648" i="19" s="1"/>
  <c r="L648" i="19"/>
  <c r="M648" i="19"/>
  <c r="N648" i="19" s="1"/>
  <c r="P648" i="19"/>
  <c r="Q648" i="19"/>
  <c r="R648" i="19" s="1"/>
  <c r="A649" i="19"/>
  <c r="B649" i="19"/>
  <c r="C649" i="19"/>
  <c r="D649" i="19"/>
  <c r="E649" i="19"/>
  <c r="F649" i="19" s="1"/>
  <c r="H649" i="19"/>
  <c r="I649" i="19"/>
  <c r="J649" i="19" s="1"/>
  <c r="L649" i="19"/>
  <c r="M649" i="19"/>
  <c r="N649" i="19" s="1"/>
  <c r="P649" i="19"/>
  <c r="Q649" i="19"/>
  <c r="R649" i="19" s="1"/>
  <c r="A650" i="19"/>
  <c r="B650" i="19"/>
  <c r="C650" i="19"/>
  <c r="D650" i="19"/>
  <c r="E650" i="19"/>
  <c r="G650" i="19" s="1"/>
  <c r="H650" i="19"/>
  <c r="I650" i="19"/>
  <c r="K650" i="19" s="1"/>
  <c r="L650" i="19"/>
  <c r="M650" i="19"/>
  <c r="O650" i="19" s="1"/>
  <c r="P650" i="19"/>
  <c r="Q650" i="19"/>
  <c r="S650" i="19" s="1"/>
  <c r="A651" i="19"/>
  <c r="B651" i="19"/>
  <c r="C651" i="19"/>
  <c r="D651" i="19"/>
  <c r="E651" i="19"/>
  <c r="F651" i="19" s="1"/>
  <c r="H651" i="19"/>
  <c r="I651" i="19"/>
  <c r="J651" i="19" s="1"/>
  <c r="L651" i="19"/>
  <c r="M651" i="19"/>
  <c r="N651" i="19" s="1"/>
  <c r="P651" i="19"/>
  <c r="Q651" i="19"/>
  <c r="R651" i="19" s="1"/>
  <c r="A652" i="19"/>
  <c r="B652" i="19"/>
  <c r="C652" i="19"/>
  <c r="D652" i="19"/>
  <c r="E652" i="19"/>
  <c r="G652" i="19" s="1"/>
  <c r="H652" i="19"/>
  <c r="I652" i="19"/>
  <c r="L652" i="19"/>
  <c r="M652" i="19"/>
  <c r="N652" i="19" s="1"/>
  <c r="P652" i="19"/>
  <c r="Q652" i="19"/>
  <c r="S652" i="19" s="1"/>
  <c r="A653" i="19"/>
  <c r="B653" i="19"/>
  <c r="C653" i="19"/>
  <c r="D653" i="19"/>
  <c r="E653" i="19"/>
  <c r="F653" i="19" s="1"/>
  <c r="H653" i="19"/>
  <c r="I653" i="19"/>
  <c r="J653" i="19" s="1"/>
  <c r="L653" i="19"/>
  <c r="M653" i="19"/>
  <c r="N653" i="19" s="1"/>
  <c r="P653" i="19"/>
  <c r="Q653" i="19"/>
  <c r="R653" i="19" s="1"/>
  <c r="A654" i="19"/>
  <c r="B654" i="19"/>
  <c r="C654" i="19"/>
  <c r="D654" i="19"/>
  <c r="E654" i="19"/>
  <c r="G654" i="19" s="1"/>
  <c r="H654" i="19"/>
  <c r="I654" i="19"/>
  <c r="K654" i="19" s="1"/>
  <c r="L654" i="19"/>
  <c r="M654" i="19"/>
  <c r="O654" i="19" s="1"/>
  <c r="P654" i="19"/>
  <c r="Q654" i="19"/>
  <c r="S654" i="19" s="1"/>
  <c r="A655" i="19"/>
  <c r="B655" i="19"/>
  <c r="C655" i="19"/>
  <c r="D655" i="19"/>
  <c r="E655" i="19"/>
  <c r="F655" i="19" s="1"/>
  <c r="H655" i="19"/>
  <c r="I655" i="19"/>
  <c r="J655" i="19" s="1"/>
  <c r="L655" i="19"/>
  <c r="M655" i="19"/>
  <c r="N655" i="19" s="1"/>
  <c r="P655" i="19"/>
  <c r="Q655" i="19"/>
  <c r="R655" i="19" s="1"/>
  <c r="A656" i="19"/>
  <c r="B656" i="19"/>
  <c r="C656" i="19"/>
  <c r="D656" i="19"/>
  <c r="E656" i="19"/>
  <c r="G656" i="19" s="1"/>
  <c r="H656" i="19"/>
  <c r="I656" i="19"/>
  <c r="K656" i="19" s="1"/>
  <c r="L656" i="19"/>
  <c r="M656" i="19"/>
  <c r="P656" i="19"/>
  <c r="Q656" i="19"/>
  <c r="A657" i="19"/>
  <c r="B657" i="19"/>
  <c r="C657" i="19"/>
  <c r="D657" i="19"/>
  <c r="E657" i="19"/>
  <c r="F657" i="19" s="1"/>
  <c r="H657" i="19"/>
  <c r="I657" i="19"/>
  <c r="J657" i="19" s="1"/>
  <c r="L657" i="19"/>
  <c r="M657" i="19"/>
  <c r="N657" i="19" s="1"/>
  <c r="P657" i="19"/>
  <c r="Q657" i="19"/>
  <c r="R657" i="19" s="1"/>
  <c r="A658" i="19"/>
  <c r="B658" i="19"/>
  <c r="C658" i="19"/>
  <c r="D658" i="19"/>
  <c r="E658" i="19"/>
  <c r="G658" i="19" s="1"/>
  <c r="H658" i="19"/>
  <c r="I658" i="19"/>
  <c r="K658" i="19" s="1"/>
  <c r="L658" i="19"/>
  <c r="M658" i="19"/>
  <c r="O658" i="19" s="1"/>
  <c r="P658" i="19"/>
  <c r="Q658" i="19"/>
  <c r="S658" i="19" s="1"/>
  <c r="A659" i="19"/>
  <c r="B659" i="19"/>
  <c r="C659" i="19"/>
  <c r="D659" i="19"/>
  <c r="E659" i="19"/>
  <c r="F659" i="19" s="1"/>
  <c r="H659" i="19"/>
  <c r="I659" i="19"/>
  <c r="J659" i="19" s="1"/>
  <c r="L659" i="19"/>
  <c r="M659" i="19"/>
  <c r="N659" i="19" s="1"/>
  <c r="P659" i="19"/>
  <c r="Q659" i="19"/>
  <c r="R659" i="19" s="1"/>
  <c r="A660" i="19"/>
  <c r="B660" i="19"/>
  <c r="C660" i="19"/>
  <c r="D660" i="19"/>
  <c r="E660" i="19"/>
  <c r="G660" i="19" s="1"/>
  <c r="H660" i="19"/>
  <c r="I660" i="19"/>
  <c r="K660" i="19" s="1"/>
  <c r="L660" i="19"/>
  <c r="M660" i="19"/>
  <c r="O660" i="19" s="1"/>
  <c r="P660" i="19"/>
  <c r="Q660" i="19"/>
  <c r="S660" i="19" s="1"/>
  <c r="A661" i="19"/>
  <c r="B661" i="19"/>
  <c r="C661" i="19"/>
  <c r="D661" i="19"/>
  <c r="E661" i="19"/>
  <c r="F661" i="19" s="1"/>
  <c r="H661" i="19"/>
  <c r="I661" i="19"/>
  <c r="J661" i="19" s="1"/>
  <c r="L661" i="19"/>
  <c r="M661" i="19"/>
  <c r="N661" i="19" s="1"/>
  <c r="P661" i="19"/>
  <c r="Q661" i="19"/>
  <c r="R661" i="19" s="1"/>
  <c r="A662" i="19"/>
  <c r="B662" i="19"/>
  <c r="C662" i="19"/>
  <c r="D662" i="19"/>
  <c r="E662" i="19"/>
  <c r="G662" i="19" s="1"/>
  <c r="H662" i="19"/>
  <c r="I662" i="19"/>
  <c r="K662" i="19" s="1"/>
  <c r="L662" i="19"/>
  <c r="M662" i="19"/>
  <c r="O662" i="19" s="1"/>
  <c r="P662" i="19"/>
  <c r="Q662" i="19"/>
  <c r="S662" i="19" s="1"/>
  <c r="A663" i="19"/>
  <c r="B663" i="19"/>
  <c r="C663" i="19"/>
  <c r="D663" i="19"/>
  <c r="E663" i="19"/>
  <c r="F663" i="19" s="1"/>
  <c r="H663" i="19"/>
  <c r="I663" i="19"/>
  <c r="J663" i="19" s="1"/>
  <c r="L663" i="19"/>
  <c r="M663" i="19"/>
  <c r="N663" i="19" s="1"/>
  <c r="P663" i="19"/>
  <c r="Q663" i="19"/>
  <c r="R663" i="19" s="1"/>
  <c r="A664" i="19"/>
  <c r="B664" i="19"/>
  <c r="C664" i="19"/>
  <c r="D664" i="19"/>
  <c r="E664" i="19"/>
  <c r="G664" i="19" s="1"/>
  <c r="H664" i="19"/>
  <c r="I664" i="19"/>
  <c r="K664" i="19" s="1"/>
  <c r="L664" i="19"/>
  <c r="M664" i="19"/>
  <c r="N664" i="19" s="1"/>
  <c r="P664" i="19"/>
  <c r="Q664" i="19"/>
  <c r="R664" i="19" s="1"/>
  <c r="A665" i="19"/>
  <c r="B665" i="19"/>
  <c r="C665" i="19"/>
  <c r="D665" i="19"/>
  <c r="E665" i="19"/>
  <c r="F665" i="19" s="1"/>
  <c r="H665" i="19"/>
  <c r="I665" i="19"/>
  <c r="J665" i="19" s="1"/>
  <c r="L665" i="19"/>
  <c r="M665" i="19"/>
  <c r="N665" i="19" s="1"/>
  <c r="P665" i="19"/>
  <c r="Q665" i="19"/>
  <c r="R665" i="19" s="1"/>
  <c r="A666" i="19"/>
  <c r="B666" i="19"/>
  <c r="C666" i="19"/>
  <c r="D666" i="19"/>
  <c r="E666" i="19"/>
  <c r="H666" i="19"/>
  <c r="I666" i="19"/>
  <c r="K666" i="19" s="1"/>
  <c r="L666" i="19"/>
  <c r="M666" i="19"/>
  <c r="N666" i="19" s="1"/>
  <c r="P666" i="19"/>
  <c r="Q666" i="19"/>
  <c r="R666" i="19" s="1"/>
  <c r="A667" i="19"/>
  <c r="B667" i="19"/>
  <c r="C667" i="19"/>
  <c r="D667" i="19"/>
  <c r="E667" i="19"/>
  <c r="H667" i="19"/>
  <c r="I667" i="19"/>
  <c r="K667" i="19" s="1"/>
  <c r="L667" i="19"/>
  <c r="M667" i="19"/>
  <c r="P667" i="19"/>
  <c r="Q667" i="19"/>
  <c r="A668" i="19"/>
  <c r="B668" i="19"/>
  <c r="C668" i="19"/>
  <c r="D668" i="19"/>
  <c r="E668" i="19"/>
  <c r="F668" i="19" s="1"/>
  <c r="H668" i="19"/>
  <c r="I668" i="19"/>
  <c r="J668" i="19" s="1"/>
  <c r="L668" i="19"/>
  <c r="M668" i="19"/>
  <c r="P668" i="19"/>
  <c r="Q668" i="19"/>
  <c r="A669" i="19"/>
  <c r="B669" i="19"/>
  <c r="C669" i="19"/>
  <c r="D669" i="19"/>
  <c r="E669" i="19"/>
  <c r="F669" i="19" s="1"/>
  <c r="H669" i="19"/>
  <c r="I669" i="19"/>
  <c r="J669" i="19" s="1"/>
  <c r="L669" i="19"/>
  <c r="M669" i="19"/>
  <c r="N669" i="19" s="1"/>
  <c r="P669" i="19"/>
  <c r="Q669" i="19"/>
  <c r="R669" i="19" s="1"/>
  <c r="A670" i="19"/>
  <c r="B670" i="19"/>
  <c r="C670" i="19"/>
  <c r="D670" i="19"/>
  <c r="E670" i="19"/>
  <c r="F670" i="19" s="1"/>
  <c r="H670" i="19"/>
  <c r="I670" i="19"/>
  <c r="J670" i="19" s="1"/>
  <c r="L670" i="19"/>
  <c r="M670" i="19"/>
  <c r="N670" i="19" s="1"/>
  <c r="P670" i="19"/>
  <c r="Q670" i="19"/>
  <c r="R670" i="19" s="1"/>
  <c r="A671" i="19"/>
  <c r="B671" i="19"/>
  <c r="C671" i="19"/>
  <c r="D671" i="19"/>
  <c r="E671" i="19"/>
  <c r="G671" i="19" s="1"/>
  <c r="H671" i="19"/>
  <c r="I671" i="19"/>
  <c r="L671" i="19"/>
  <c r="M671" i="19"/>
  <c r="O671" i="19" s="1"/>
  <c r="P671" i="19"/>
  <c r="Q671" i="19"/>
  <c r="S671" i="19" s="1"/>
  <c r="A672" i="19"/>
  <c r="B672" i="19"/>
  <c r="C672" i="19"/>
  <c r="D672" i="19"/>
  <c r="E672" i="19"/>
  <c r="F672" i="19" s="1"/>
  <c r="H672" i="19"/>
  <c r="I672" i="19"/>
  <c r="L672" i="19"/>
  <c r="M672" i="19"/>
  <c r="O672" i="19" s="1"/>
  <c r="P672" i="19"/>
  <c r="Q672" i="19"/>
  <c r="S672" i="19" s="1"/>
  <c r="A673" i="19"/>
  <c r="B673" i="19"/>
  <c r="C673" i="19"/>
  <c r="D673" i="19"/>
  <c r="E673" i="19"/>
  <c r="F673" i="19" s="1"/>
  <c r="H673" i="19"/>
  <c r="I673" i="19"/>
  <c r="J673" i="19" s="1"/>
  <c r="L673" i="19"/>
  <c r="M673" i="19"/>
  <c r="N673" i="19" s="1"/>
  <c r="P673" i="19"/>
  <c r="Q673" i="19"/>
  <c r="R673" i="19" s="1"/>
  <c r="A674" i="19"/>
  <c r="B674" i="19"/>
  <c r="C674" i="19"/>
  <c r="D674" i="19"/>
  <c r="E674" i="19"/>
  <c r="F674" i="19" s="1"/>
  <c r="H674" i="19"/>
  <c r="I674" i="19"/>
  <c r="J674" i="19" s="1"/>
  <c r="L674" i="19"/>
  <c r="M674" i="19"/>
  <c r="N674" i="19" s="1"/>
  <c r="P674" i="19"/>
  <c r="Q674" i="19"/>
  <c r="R674" i="19" s="1"/>
  <c r="A675" i="19"/>
  <c r="B675" i="19"/>
  <c r="C675" i="19"/>
  <c r="D675" i="19"/>
  <c r="E675" i="19"/>
  <c r="H675" i="19"/>
  <c r="I675" i="19"/>
  <c r="K675" i="19" s="1"/>
  <c r="L675" i="19"/>
  <c r="M675" i="19"/>
  <c r="O675" i="19" s="1"/>
  <c r="P675" i="19"/>
  <c r="Q675" i="19"/>
  <c r="A676" i="19"/>
  <c r="B676" i="19"/>
  <c r="C676" i="19"/>
  <c r="D676" i="19"/>
  <c r="E676" i="19"/>
  <c r="F676" i="19" s="1"/>
  <c r="H676" i="19"/>
  <c r="I676" i="19"/>
  <c r="J676" i="19" s="1"/>
  <c r="L676" i="19"/>
  <c r="M676" i="19"/>
  <c r="O676" i="19" s="1"/>
  <c r="P676" i="19"/>
  <c r="Q676" i="19"/>
  <c r="S676" i="19" s="1"/>
  <c r="A677" i="19"/>
  <c r="B677" i="19"/>
  <c r="C677" i="19"/>
  <c r="D677" i="19"/>
  <c r="E677" i="19"/>
  <c r="F677" i="19" s="1"/>
  <c r="H677" i="19"/>
  <c r="I677" i="19"/>
  <c r="J677" i="19" s="1"/>
  <c r="L677" i="19"/>
  <c r="M677" i="19"/>
  <c r="N677" i="19" s="1"/>
  <c r="P677" i="19"/>
  <c r="Q677" i="19"/>
  <c r="R677" i="19" s="1"/>
  <c r="A678" i="19"/>
  <c r="B678" i="19"/>
  <c r="C678" i="19"/>
  <c r="D678" i="19"/>
  <c r="E678" i="19"/>
  <c r="F678" i="19" s="1"/>
  <c r="H678" i="19"/>
  <c r="I678" i="19"/>
  <c r="J678" i="19" s="1"/>
  <c r="L678" i="19"/>
  <c r="M678" i="19"/>
  <c r="N678" i="19" s="1"/>
  <c r="P678" i="19"/>
  <c r="Q678" i="19"/>
  <c r="R678" i="19" s="1"/>
  <c r="A679" i="19"/>
  <c r="B679" i="19"/>
  <c r="C679" i="19"/>
  <c r="D679" i="19"/>
  <c r="E679" i="19"/>
  <c r="G679" i="19" s="1"/>
  <c r="H679" i="19"/>
  <c r="I679" i="19"/>
  <c r="K679" i="19" s="1"/>
  <c r="L679" i="19"/>
  <c r="M679" i="19"/>
  <c r="P679" i="19"/>
  <c r="Q679" i="19"/>
  <c r="R679" i="19" s="1"/>
  <c r="A680" i="19"/>
  <c r="B680" i="19"/>
  <c r="C680" i="19"/>
  <c r="D680" i="19"/>
  <c r="E680" i="19"/>
  <c r="F680" i="19" s="1"/>
  <c r="H680" i="19"/>
  <c r="I680" i="19"/>
  <c r="J680" i="19" s="1"/>
  <c r="L680" i="19"/>
  <c r="M680" i="19"/>
  <c r="N680" i="19" s="1"/>
  <c r="P680" i="19"/>
  <c r="Q680" i="19"/>
  <c r="R680" i="19" s="1"/>
  <c r="A681" i="19"/>
  <c r="B681" i="19"/>
  <c r="C681" i="19"/>
  <c r="D681" i="19"/>
  <c r="E681" i="19"/>
  <c r="F681" i="19" s="1"/>
  <c r="H681" i="19"/>
  <c r="I681" i="19"/>
  <c r="J681" i="19" s="1"/>
  <c r="L681" i="19"/>
  <c r="M681" i="19"/>
  <c r="N681" i="19" s="1"/>
  <c r="P681" i="19"/>
  <c r="Q681" i="19"/>
  <c r="R681" i="19" s="1"/>
  <c r="A682" i="19"/>
  <c r="B682" i="19"/>
  <c r="C682" i="19"/>
  <c r="D682" i="19"/>
  <c r="E682" i="19"/>
  <c r="F682" i="19" s="1"/>
  <c r="H682" i="19"/>
  <c r="I682" i="19"/>
  <c r="J682" i="19" s="1"/>
  <c r="L682" i="19"/>
  <c r="M682" i="19"/>
  <c r="N682" i="19" s="1"/>
  <c r="P682" i="19"/>
  <c r="Q682" i="19"/>
  <c r="R682" i="19" s="1"/>
  <c r="A683" i="19"/>
  <c r="B683" i="19"/>
  <c r="C683" i="19"/>
  <c r="D683" i="19"/>
  <c r="E683" i="19"/>
  <c r="G683" i="19" s="1"/>
  <c r="H683" i="19"/>
  <c r="I683" i="19"/>
  <c r="L683" i="19"/>
  <c r="M683" i="19"/>
  <c r="P683" i="19"/>
  <c r="Q683" i="19"/>
  <c r="A684" i="19"/>
  <c r="B684" i="19"/>
  <c r="C684" i="19"/>
  <c r="D684" i="19"/>
  <c r="E684" i="19"/>
  <c r="F684" i="19" s="1"/>
  <c r="H684" i="19"/>
  <c r="I684" i="19"/>
  <c r="L684" i="19"/>
  <c r="M684" i="19"/>
  <c r="P684" i="19"/>
  <c r="Q684" i="19"/>
  <c r="A685" i="19"/>
  <c r="B685" i="19"/>
  <c r="C685" i="19"/>
  <c r="D685" i="19"/>
  <c r="E685" i="19"/>
  <c r="F685" i="19" s="1"/>
  <c r="H685" i="19"/>
  <c r="I685" i="19"/>
  <c r="J685" i="19" s="1"/>
  <c r="L685" i="19"/>
  <c r="M685" i="19"/>
  <c r="N685" i="19" s="1"/>
  <c r="P685" i="19"/>
  <c r="Q685" i="19"/>
  <c r="R685" i="19" s="1"/>
  <c r="A686" i="19"/>
  <c r="B686" i="19"/>
  <c r="C686" i="19"/>
  <c r="D686" i="19"/>
  <c r="E686" i="19"/>
  <c r="F686" i="19" s="1"/>
  <c r="H686" i="19"/>
  <c r="I686" i="19"/>
  <c r="J686" i="19" s="1"/>
  <c r="L686" i="19"/>
  <c r="M686" i="19"/>
  <c r="N686" i="19" s="1"/>
  <c r="P686" i="19"/>
  <c r="Q686" i="19"/>
  <c r="R686" i="19" s="1"/>
  <c r="A687" i="19"/>
  <c r="B687" i="19"/>
  <c r="C687" i="19"/>
  <c r="D687" i="19"/>
  <c r="E687" i="19"/>
  <c r="H687" i="19"/>
  <c r="I687" i="19"/>
  <c r="L687" i="19"/>
  <c r="M687" i="19"/>
  <c r="O687" i="19" s="1"/>
  <c r="P687" i="19"/>
  <c r="Q687" i="19"/>
  <c r="S687" i="19" s="1"/>
  <c r="A688" i="19"/>
  <c r="B688" i="19"/>
  <c r="C688" i="19"/>
  <c r="D688" i="19"/>
  <c r="E688" i="19"/>
  <c r="F688" i="19" s="1"/>
  <c r="H688" i="19"/>
  <c r="I688" i="19"/>
  <c r="L688" i="19"/>
  <c r="M688" i="19"/>
  <c r="O688" i="19" s="1"/>
  <c r="P688" i="19"/>
  <c r="Q688" i="19"/>
  <c r="S688" i="19" s="1"/>
  <c r="A689" i="19"/>
  <c r="B689" i="19"/>
  <c r="C689" i="19"/>
  <c r="D689" i="19"/>
  <c r="E689" i="19"/>
  <c r="F689" i="19" s="1"/>
  <c r="H689" i="19"/>
  <c r="I689" i="19"/>
  <c r="J689" i="19" s="1"/>
  <c r="L689" i="19"/>
  <c r="M689" i="19"/>
  <c r="N689" i="19" s="1"/>
  <c r="P689" i="19"/>
  <c r="Q689" i="19"/>
  <c r="R689" i="19" s="1"/>
  <c r="A690" i="19"/>
  <c r="B690" i="19"/>
  <c r="C690" i="19"/>
  <c r="D690" i="19"/>
  <c r="E690" i="19"/>
  <c r="F690" i="19" s="1"/>
  <c r="H690" i="19"/>
  <c r="I690" i="19"/>
  <c r="J690" i="19" s="1"/>
  <c r="L690" i="19"/>
  <c r="M690" i="19"/>
  <c r="N690" i="19" s="1"/>
  <c r="P690" i="19"/>
  <c r="Q690" i="19"/>
  <c r="R690" i="19" s="1"/>
  <c r="A691" i="19"/>
  <c r="B691" i="19"/>
  <c r="C691" i="19"/>
  <c r="D691" i="19"/>
  <c r="E691" i="19"/>
  <c r="H691" i="19"/>
  <c r="I691" i="19"/>
  <c r="K691" i="19" s="1"/>
  <c r="L691" i="19"/>
  <c r="M691" i="19"/>
  <c r="N691" i="19" s="1"/>
  <c r="P691" i="19"/>
  <c r="Q691" i="19"/>
  <c r="R691" i="19" s="1"/>
  <c r="A692" i="19"/>
  <c r="B692" i="19"/>
  <c r="C692" i="19"/>
  <c r="D692" i="19"/>
  <c r="E692" i="19"/>
  <c r="F692" i="19" s="1"/>
  <c r="H692" i="19"/>
  <c r="I692" i="19"/>
  <c r="J692" i="19" s="1"/>
  <c r="L692" i="19"/>
  <c r="M692" i="19"/>
  <c r="N692" i="19" s="1"/>
  <c r="P692" i="19"/>
  <c r="Q692" i="19"/>
  <c r="R692" i="19" s="1"/>
  <c r="A693" i="19"/>
  <c r="B693" i="19"/>
  <c r="C693" i="19"/>
  <c r="D693" i="19"/>
  <c r="E693" i="19"/>
  <c r="F693" i="19" s="1"/>
  <c r="H693" i="19"/>
  <c r="I693" i="19"/>
  <c r="J693" i="19" s="1"/>
  <c r="L693" i="19"/>
  <c r="M693" i="19"/>
  <c r="N693" i="19" s="1"/>
  <c r="P693" i="19"/>
  <c r="Q693" i="19"/>
  <c r="R693" i="19" s="1"/>
  <c r="A694" i="19"/>
  <c r="B694" i="19"/>
  <c r="C694" i="19"/>
  <c r="D694" i="19"/>
  <c r="E694" i="19"/>
  <c r="F694" i="19" s="1"/>
  <c r="H694" i="19"/>
  <c r="I694" i="19"/>
  <c r="J694" i="19" s="1"/>
  <c r="L694" i="19"/>
  <c r="M694" i="19"/>
  <c r="N694" i="19" s="1"/>
  <c r="P694" i="19"/>
  <c r="Q694" i="19"/>
  <c r="R694" i="19" s="1"/>
  <c r="A695" i="19"/>
  <c r="B695" i="19"/>
  <c r="C695" i="19"/>
  <c r="D695" i="19"/>
  <c r="E695" i="19"/>
  <c r="G695" i="19" s="1"/>
  <c r="H695" i="19"/>
  <c r="I695" i="19"/>
  <c r="K695" i="19" s="1"/>
  <c r="L695" i="19"/>
  <c r="M695" i="19"/>
  <c r="O695" i="19" s="1"/>
  <c r="P695" i="19"/>
  <c r="Q695" i="19"/>
  <c r="S695" i="19" s="1"/>
  <c r="A696" i="19"/>
  <c r="B696" i="19"/>
  <c r="C696" i="19"/>
  <c r="D696" i="19"/>
  <c r="E696" i="19"/>
  <c r="F696" i="19" s="1"/>
  <c r="H696" i="19"/>
  <c r="I696" i="19"/>
  <c r="J696" i="19" s="1"/>
  <c r="L696" i="19"/>
  <c r="M696" i="19"/>
  <c r="O696" i="19" s="1"/>
  <c r="P696" i="19"/>
  <c r="Q696" i="19"/>
  <c r="S696" i="19" s="1"/>
  <c r="A697" i="19"/>
  <c r="B697" i="19"/>
  <c r="C697" i="19"/>
  <c r="D697" i="19"/>
  <c r="E697" i="19"/>
  <c r="F697" i="19" s="1"/>
  <c r="H697" i="19"/>
  <c r="I697" i="19"/>
  <c r="J697" i="19" s="1"/>
  <c r="L697" i="19"/>
  <c r="M697" i="19"/>
  <c r="N697" i="19" s="1"/>
  <c r="P697" i="19"/>
  <c r="Q697" i="19"/>
  <c r="R697" i="19" s="1"/>
  <c r="A698" i="19"/>
  <c r="B698" i="19"/>
  <c r="C698" i="19"/>
  <c r="D698" i="19"/>
  <c r="E698" i="19"/>
  <c r="F698" i="19" s="1"/>
  <c r="H698" i="19"/>
  <c r="I698" i="19"/>
  <c r="J698" i="19" s="1"/>
  <c r="L698" i="19"/>
  <c r="M698" i="19"/>
  <c r="N698" i="19" s="1"/>
  <c r="P698" i="19"/>
  <c r="Q698" i="19"/>
  <c r="R698" i="19" s="1"/>
  <c r="A699" i="19"/>
  <c r="B699" i="19"/>
  <c r="C699" i="19"/>
  <c r="D699" i="19"/>
  <c r="E699" i="19"/>
  <c r="H699" i="19"/>
  <c r="I699" i="19"/>
  <c r="K699" i="19" s="1"/>
  <c r="L699" i="19"/>
  <c r="M699" i="19"/>
  <c r="P699" i="19"/>
  <c r="Q699" i="19"/>
  <c r="A700" i="19"/>
  <c r="B700" i="19"/>
  <c r="C700" i="19"/>
  <c r="D700" i="19"/>
  <c r="E700" i="19"/>
  <c r="F700" i="19" s="1"/>
  <c r="H700" i="19"/>
  <c r="I700" i="19"/>
  <c r="J700" i="19" s="1"/>
  <c r="L700" i="19"/>
  <c r="M700" i="19"/>
  <c r="P700" i="19"/>
  <c r="Q700" i="19"/>
  <c r="A701" i="19"/>
  <c r="B701" i="19"/>
  <c r="C701" i="19"/>
  <c r="D701" i="19"/>
  <c r="E701" i="19"/>
  <c r="F701" i="19" s="1"/>
  <c r="H701" i="19"/>
  <c r="I701" i="19"/>
  <c r="J701" i="19" s="1"/>
  <c r="L701" i="19"/>
  <c r="M701" i="19"/>
  <c r="N701" i="19" s="1"/>
  <c r="P701" i="19"/>
  <c r="Q701" i="19"/>
  <c r="R701" i="19" s="1"/>
  <c r="A702" i="19"/>
  <c r="B702" i="19"/>
  <c r="C702" i="19"/>
  <c r="D702" i="19"/>
  <c r="E702" i="19"/>
  <c r="F702" i="19" s="1"/>
  <c r="H702" i="19"/>
  <c r="I702" i="19"/>
  <c r="J702" i="19" s="1"/>
  <c r="L702" i="19"/>
  <c r="M702" i="19"/>
  <c r="N702" i="19" s="1"/>
  <c r="P702" i="19"/>
  <c r="Q702" i="19"/>
  <c r="R702" i="19" s="1"/>
  <c r="A703" i="19"/>
  <c r="B703" i="19"/>
  <c r="C703" i="19"/>
  <c r="D703" i="19"/>
  <c r="E703" i="19"/>
  <c r="G703" i="19" s="1"/>
  <c r="H703" i="19"/>
  <c r="I703" i="19"/>
  <c r="L703" i="19"/>
  <c r="M703" i="19"/>
  <c r="O703" i="19" s="1"/>
  <c r="P703" i="19"/>
  <c r="Q703" i="19"/>
  <c r="S703" i="19" s="1"/>
  <c r="A704" i="19"/>
  <c r="B704" i="19"/>
  <c r="C704" i="19"/>
  <c r="D704" i="19"/>
  <c r="E704" i="19"/>
  <c r="F704" i="19" s="1"/>
  <c r="H704" i="19"/>
  <c r="I704" i="19"/>
  <c r="L704" i="19"/>
  <c r="M704" i="19"/>
  <c r="O704" i="19" s="1"/>
  <c r="P704" i="19"/>
  <c r="Q704" i="19"/>
  <c r="S704" i="19" s="1"/>
  <c r="A705" i="19"/>
  <c r="B705" i="19"/>
  <c r="C705" i="19"/>
  <c r="D705" i="19"/>
  <c r="E705" i="19"/>
  <c r="F705" i="19" s="1"/>
  <c r="H705" i="19"/>
  <c r="I705" i="19"/>
  <c r="J705" i="19" s="1"/>
  <c r="L705" i="19"/>
  <c r="M705" i="19"/>
  <c r="N705" i="19" s="1"/>
  <c r="P705" i="19"/>
  <c r="Q705" i="19"/>
  <c r="R705" i="19" s="1"/>
  <c r="A706" i="19"/>
  <c r="B706" i="19"/>
  <c r="C706" i="19"/>
  <c r="D706" i="19"/>
  <c r="E706" i="19"/>
  <c r="F706" i="19" s="1"/>
  <c r="H706" i="19"/>
  <c r="I706" i="19"/>
  <c r="J706" i="19" s="1"/>
  <c r="L706" i="19"/>
  <c r="M706" i="19"/>
  <c r="N706" i="19" s="1"/>
  <c r="P706" i="19"/>
  <c r="Q706" i="19"/>
  <c r="R706" i="19" s="1"/>
  <c r="A707" i="19"/>
  <c r="B707" i="19"/>
  <c r="C707" i="19"/>
  <c r="D707" i="19"/>
  <c r="E707" i="19"/>
  <c r="H707" i="19"/>
  <c r="I707" i="19"/>
  <c r="K707" i="19" s="1"/>
  <c r="L707" i="19"/>
  <c r="M707" i="19"/>
  <c r="N707" i="19" s="1"/>
  <c r="P707" i="19"/>
  <c r="Q707" i="19"/>
  <c r="A708" i="19"/>
  <c r="B708" i="19"/>
  <c r="C708" i="19"/>
  <c r="D708" i="19"/>
  <c r="E708" i="19"/>
  <c r="F708" i="19" s="1"/>
  <c r="H708" i="19"/>
  <c r="I708" i="19"/>
  <c r="L708" i="19"/>
  <c r="M708" i="19"/>
  <c r="N708" i="19" s="1"/>
  <c r="P708" i="19"/>
  <c r="Q708" i="19"/>
  <c r="R708" i="19" s="1"/>
  <c r="A709" i="19"/>
  <c r="B709" i="19"/>
  <c r="C709" i="19"/>
  <c r="D709" i="19"/>
  <c r="E709" i="19"/>
  <c r="F709" i="19" s="1"/>
  <c r="H709" i="19"/>
  <c r="I709" i="19"/>
  <c r="J709" i="19" s="1"/>
  <c r="L709" i="19"/>
  <c r="M709" i="19"/>
  <c r="N709" i="19" s="1"/>
  <c r="P709" i="19"/>
  <c r="Q709" i="19"/>
  <c r="R709" i="19" s="1"/>
  <c r="A710" i="19"/>
  <c r="B710" i="19"/>
  <c r="C710" i="19"/>
  <c r="D710" i="19"/>
  <c r="E710" i="19"/>
  <c r="F710" i="19" s="1"/>
  <c r="H710" i="19"/>
  <c r="I710" i="19"/>
  <c r="J710" i="19" s="1"/>
  <c r="L710" i="19"/>
  <c r="M710" i="19"/>
  <c r="N710" i="19" s="1"/>
  <c r="P710" i="19"/>
  <c r="Q710" i="19"/>
  <c r="R710" i="19" s="1"/>
  <c r="A711" i="19"/>
  <c r="B711" i="19"/>
  <c r="C711" i="19"/>
  <c r="D711" i="19"/>
  <c r="E711" i="19"/>
  <c r="G711" i="19" s="1"/>
  <c r="H711" i="19"/>
  <c r="I711" i="19"/>
  <c r="K711" i="19" s="1"/>
  <c r="L711" i="19"/>
  <c r="M711" i="19"/>
  <c r="P711" i="19"/>
  <c r="Q711" i="19"/>
  <c r="A712" i="19"/>
  <c r="B712" i="19"/>
  <c r="C712" i="19"/>
  <c r="D712" i="19"/>
  <c r="E712" i="19"/>
  <c r="F712" i="19" s="1"/>
  <c r="H712" i="19"/>
  <c r="I712" i="19"/>
  <c r="J712" i="19" s="1"/>
  <c r="L712" i="19"/>
  <c r="M712" i="19"/>
  <c r="P712" i="19"/>
  <c r="Q712" i="19"/>
  <c r="R712" i="19" s="1"/>
  <c r="A713" i="19"/>
  <c r="B713" i="19"/>
  <c r="C713" i="19"/>
  <c r="D713" i="19"/>
  <c r="E713" i="19"/>
  <c r="F713" i="19" s="1"/>
  <c r="H713" i="19"/>
  <c r="I713" i="19"/>
  <c r="J713" i="19" s="1"/>
  <c r="L713" i="19"/>
  <c r="M713" i="19"/>
  <c r="N713" i="19" s="1"/>
  <c r="P713" i="19"/>
  <c r="Q713" i="19"/>
  <c r="R713" i="19" s="1"/>
  <c r="A714" i="19"/>
  <c r="B714" i="19"/>
  <c r="C714" i="19"/>
  <c r="D714" i="19"/>
  <c r="E714" i="19"/>
  <c r="F714" i="19" s="1"/>
  <c r="H714" i="19"/>
  <c r="I714" i="19"/>
  <c r="J714" i="19" s="1"/>
  <c r="L714" i="19"/>
  <c r="M714" i="19"/>
  <c r="N714" i="19" s="1"/>
  <c r="P714" i="19"/>
  <c r="Q714" i="19"/>
  <c r="R714" i="19" s="1"/>
  <c r="A715" i="19"/>
  <c r="B715" i="19"/>
  <c r="C715" i="19"/>
  <c r="D715" i="19"/>
  <c r="E715" i="19"/>
  <c r="G715" i="19" s="1"/>
  <c r="H715" i="19"/>
  <c r="I715" i="19"/>
  <c r="L715" i="19"/>
  <c r="M715" i="19"/>
  <c r="P715" i="19"/>
  <c r="Q715" i="19"/>
  <c r="A716" i="19"/>
  <c r="B716" i="19"/>
  <c r="C716" i="19"/>
  <c r="D716" i="19"/>
  <c r="E716" i="19"/>
  <c r="F716" i="19" s="1"/>
  <c r="H716" i="19"/>
  <c r="I716" i="19"/>
  <c r="L716" i="19"/>
  <c r="M716" i="19"/>
  <c r="P716" i="19"/>
  <c r="Q716" i="19"/>
  <c r="A717" i="19"/>
  <c r="B717" i="19"/>
  <c r="C717" i="19"/>
  <c r="D717" i="19"/>
  <c r="E717" i="19"/>
  <c r="F717" i="19" s="1"/>
  <c r="H717" i="19"/>
  <c r="I717" i="19"/>
  <c r="J717" i="19" s="1"/>
  <c r="L717" i="19"/>
  <c r="M717" i="19"/>
  <c r="N717" i="19" s="1"/>
  <c r="P717" i="19"/>
  <c r="Q717" i="19"/>
  <c r="R717" i="19" s="1"/>
  <c r="A718" i="19"/>
  <c r="B718" i="19"/>
  <c r="C718" i="19"/>
  <c r="D718" i="19"/>
  <c r="E718" i="19"/>
  <c r="F718" i="19" s="1"/>
  <c r="H718" i="19"/>
  <c r="I718" i="19"/>
  <c r="J718" i="19" s="1"/>
  <c r="L718" i="19"/>
  <c r="M718" i="19"/>
  <c r="N718" i="19" s="1"/>
  <c r="P718" i="19"/>
  <c r="Q718" i="19"/>
  <c r="R718" i="19" s="1"/>
  <c r="A719" i="19"/>
  <c r="B719" i="19"/>
  <c r="C719" i="19"/>
  <c r="D719" i="19"/>
  <c r="E719" i="19"/>
  <c r="G719" i="19" s="1"/>
  <c r="H719" i="19"/>
  <c r="I719" i="19"/>
  <c r="L719" i="19"/>
  <c r="M719" i="19"/>
  <c r="N719" i="19" s="1"/>
  <c r="P719" i="19"/>
  <c r="Q719" i="19"/>
  <c r="A720" i="19"/>
  <c r="B720" i="19"/>
  <c r="C720" i="19"/>
  <c r="D720" i="19"/>
  <c r="E720" i="19"/>
  <c r="F720" i="19" s="1"/>
  <c r="H720" i="19"/>
  <c r="I720" i="19"/>
  <c r="L720" i="19"/>
  <c r="M720" i="19"/>
  <c r="N720" i="19" s="1"/>
  <c r="P720" i="19"/>
  <c r="Q720" i="19"/>
  <c r="A721" i="19"/>
  <c r="B721" i="19"/>
  <c r="C721" i="19"/>
  <c r="D721" i="19"/>
  <c r="E721" i="19"/>
  <c r="F721" i="19" s="1"/>
  <c r="H721" i="19"/>
  <c r="I721" i="19"/>
  <c r="J721" i="19" s="1"/>
  <c r="L721" i="19"/>
  <c r="M721" i="19"/>
  <c r="N721" i="19" s="1"/>
  <c r="P721" i="19"/>
  <c r="Q721" i="19"/>
  <c r="R721" i="19" s="1"/>
  <c r="A722" i="19"/>
  <c r="B722" i="19"/>
  <c r="C722" i="19"/>
  <c r="D722" i="19"/>
  <c r="E722" i="19"/>
  <c r="F722" i="19" s="1"/>
  <c r="H722" i="19"/>
  <c r="I722" i="19"/>
  <c r="J722" i="19" s="1"/>
  <c r="L722" i="19"/>
  <c r="M722" i="19"/>
  <c r="N722" i="19" s="1"/>
  <c r="P722" i="19"/>
  <c r="Q722" i="19"/>
  <c r="R722" i="19" s="1"/>
  <c r="A723" i="19"/>
  <c r="B723" i="19"/>
  <c r="C723" i="19"/>
  <c r="D723" i="19"/>
  <c r="E723" i="19"/>
  <c r="H723" i="19"/>
  <c r="I723" i="19"/>
  <c r="K723" i="19" s="1"/>
  <c r="L723" i="19"/>
  <c r="M723" i="19"/>
  <c r="N723" i="19" s="1"/>
  <c r="P723" i="19"/>
  <c r="Q723" i="19"/>
  <c r="R723" i="19" s="1"/>
  <c r="A724" i="19"/>
  <c r="B724" i="19"/>
  <c r="C724" i="19"/>
  <c r="D724" i="19"/>
  <c r="E724" i="19"/>
  <c r="F724" i="19" s="1"/>
  <c r="H724" i="19"/>
  <c r="I724" i="19"/>
  <c r="J724" i="19" s="1"/>
  <c r="L724" i="19"/>
  <c r="M724" i="19"/>
  <c r="N724" i="19" s="1"/>
  <c r="P724" i="19"/>
  <c r="Q724" i="19"/>
  <c r="R724" i="19" s="1"/>
  <c r="A725" i="19"/>
  <c r="B725" i="19"/>
  <c r="C725" i="19"/>
  <c r="D725" i="19"/>
  <c r="E725" i="19"/>
  <c r="F725" i="19" s="1"/>
  <c r="H725" i="19"/>
  <c r="I725" i="19"/>
  <c r="J725" i="19" s="1"/>
  <c r="L725" i="19"/>
  <c r="M725" i="19"/>
  <c r="N725" i="19" s="1"/>
  <c r="P725" i="19"/>
  <c r="Q725" i="19"/>
  <c r="R725" i="19" s="1"/>
  <c r="A726" i="19"/>
  <c r="B726" i="19"/>
  <c r="C726" i="19"/>
  <c r="D726" i="19"/>
  <c r="E726" i="19"/>
  <c r="F726" i="19" s="1"/>
  <c r="H726" i="19"/>
  <c r="I726" i="19"/>
  <c r="J726" i="19" s="1"/>
  <c r="L726" i="19"/>
  <c r="M726" i="19"/>
  <c r="N726" i="19" s="1"/>
  <c r="P726" i="19"/>
  <c r="Q726" i="19"/>
  <c r="R726" i="19" s="1"/>
  <c r="A727" i="19"/>
  <c r="B727" i="19"/>
  <c r="C727" i="19"/>
  <c r="D727" i="19"/>
  <c r="E727" i="19"/>
  <c r="G727" i="19" s="1"/>
  <c r="H727" i="19"/>
  <c r="I727" i="19"/>
  <c r="K727" i="19" s="1"/>
  <c r="L727" i="19"/>
  <c r="M727" i="19"/>
  <c r="O727" i="19" s="1"/>
  <c r="P727" i="19"/>
  <c r="Q727" i="19"/>
  <c r="S727" i="19" s="1"/>
  <c r="A728" i="19"/>
  <c r="B728" i="19"/>
  <c r="C728" i="19"/>
  <c r="D728" i="19"/>
  <c r="E728" i="19"/>
  <c r="F728" i="19" s="1"/>
  <c r="H728" i="19"/>
  <c r="I728" i="19"/>
  <c r="J728" i="19" s="1"/>
  <c r="L728" i="19"/>
  <c r="M728" i="19"/>
  <c r="O728" i="19" s="1"/>
  <c r="P728" i="19"/>
  <c r="Q728" i="19"/>
  <c r="S728" i="19" s="1"/>
  <c r="A729" i="19"/>
  <c r="B729" i="19"/>
  <c r="C729" i="19"/>
  <c r="D729" i="19"/>
  <c r="E729" i="19"/>
  <c r="F729" i="19" s="1"/>
  <c r="H729" i="19"/>
  <c r="I729" i="19"/>
  <c r="J729" i="19" s="1"/>
  <c r="L729" i="19"/>
  <c r="M729" i="19"/>
  <c r="N729" i="19" s="1"/>
  <c r="P729" i="19"/>
  <c r="Q729" i="19"/>
  <c r="R729" i="19" s="1"/>
  <c r="P3" i="19"/>
  <c r="P4" i="19"/>
  <c r="P5" i="19"/>
  <c r="P6" i="19"/>
  <c r="P7" i="19"/>
  <c r="P8" i="19"/>
  <c r="P9" i="19"/>
  <c r="P10" i="19"/>
  <c r="P11" i="19"/>
  <c r="P12" i="19"/>
  <c r="P13" i="19"/>
  <c r="P14" i="19"/>
  <c r="P15" i="19"/>
  <c r="P16" i="19"/>
  <c r="P17" i="19"/>
  <c r="P18" i="19"/>
  <c r="P19" i="19"/>
  <c r="P20" i="19"/>
  <c r="P21" i="19"/>
  <c r="P22" i="19"/>
  <c r="P23" i="19"/>
  <c r="P24" i="19"/>
  <c r="P25" i="19"/>
  <c r="P26" i="19"/>
  <c r="P27" i="19"/>
  <c r="P28" i="19"/>
  <c r="P29" i="19"/>
  <c r="P30" i="19"/>
  <c r="P31" i="19"/>
  <c r="P32" i="19"/>
  <c r="P33" i="19"/>
  <c r="P34" i="19"/>
  <c r="P35" i="19"/>
  <c r="P36" i="19"/>
  <c r="P37" i="19"/>
  <c r="P38" i="19"/>
  <c r="P39" i="19"/>
  <c r="P40" i="19"/>
  <c r="P41" i="19"/>
  <c r="P42" i="19"/>
  <c r="P43" i="19"/>
  <c r="P44" i="19"/>
  <c r="P45" i="19"/>
  <c r="P46" i="19"/>
  <c r="P47" i="19"/>
  <c r="P48" i="19"/>
  <c r="P49" i="19"/>
  <c r="P50" i="19"/>
  <c r="P51" i="19"/>
  <c r="P52" i="19"/>
  <c r="P53" i="19"/>
  <c r="P54" i="19"/>
  <c r="P55" i="19"/>
  <c r="P56" i="19"/>
  <c r="P57" i="19"/>
  <c r="P58" i="19"/>
  <c r="P59" i="19"/>
  <c r="P60" i="19"/>
  <c r="P61" i="19"/>
  <c r="P62" i="19"/>
  <c r="P63" i="19"/>
  <c r="P64" i="19"/>
  <c r="P65" i="19"/>
  <c r="P66" i="19"/>
  <c r="P67" i="19"/>
  <c r="P68" i="19"/>
  <c r="P69" i="19"/>
  <c r="P70" i="19"/>
  <c r="P71" i="19"/>
  <c r="P72" i="19"/>
  <c r="P73" i="19"/>
  <c r="P74" i="19"/>
  <c r="P75" i="19"/>
  <c r="P76" i="19"/>
  <c r="P77" i="19"/>
  <c r="P78" i="19"/>
  <c r="P79" i="19"/>
  <c r="P80" i="19"/>
  <c r="P81" i="19"/>
  <c r="P82" i="19"/>
  <c r="P83" i="19"/>
  <c r="P84" i="19"/>
  <c r="P85" i="19"/>
  <c r="P2" i="19"/>
  <c r="L3" i="19"/>
  <c r="L4" i="19"/>
  <c r="L5" i="19"/>
  <c r="L6" i="19"/>
  <c r="L7" i="19"/>
  <c r="L8" i="19"/>
  <c r="L9" i="19"/>
  <c r="L10" i="19"/>
  <c r="L11" i="19"/>
  <c r="L13" i="19"/>
  <c r="L14" i="19"/>
  <c r="L15" i="19"/>
  <c r="L16" i="19"/>
  <c r="L17" i="19"/>
  <c r="L18" i="19"/>
  <c r="L19" i="19"/>
  <c r="L20" i="19"/>
  <c r="L21" i="19"/>
  <c r="L22" i="19"/>
  <c r="L23" i="19"/>
  <c r="L24" i="19"/>
  <c r="L25" i="19"/>
  <c r="L26" i="19"/>
  <c r="L27" i="19"/>
  <c r="L28" i="19"/>
  <c r="L29" i="19"/>
  <c r="L30" i="19"/>
  <c r="L31" i="19"/>
  <c r="L32" i="19"/>
  <c r="L33" i="19"/>
  <c r="L34" i="19"/>
  <c r="L35" i="19"/>
  <c r="L36" i="19"/>
  <c r="L37" i="19"/>
  <c r="L38" i="19"/>
  <c r="L39" i="19"/>
  <c r="L40" i="19"/>
  <c r="L41" i="19"/>
  <c r="L42" i="19"/>
  <c r="L43" i="19"/>
  <c r="L44" i="19"/>
  <c r="L45" i="19"/>
  <c r="L46" i="19"/>
  <c r="L47" i="19"/>
  <c r="L48" i="19"/>
  <c r="L49" i="19"/>
  <c r="L50" i="19"/>
  <c r="L51" i="19"/>
  <c r="L52" i="19"/>
  <c r="L53" i="19"/>
  <c r="L54" i="19"/>
  <c r="L55" i="19"/>
  <c r="L56" i="19"/>
  <c r="L57" i="19"/>
  <c r="L58" i="19"/>
  <c r="L59" i="19"/>
  <c r="L60" i="19"/>
  <c r="L61" i="19"/>
  <c r="L62" i="19"/>
  <c r="L63" i="19"/>
  <c r="L64" i="19"/>
  <c r="L65" i="19"/>
  <c r="L66" i="19"/>
  <c r="L67" i="19"/>
  <c r="L68" i="19"/>
  <c r="L69" i="19"/>
  <c r="L70" i="19"/>
  <c r="L71" i="19"/>
  <c r="L72" i="19"/>
  <c r="L73" i="19"/>
  <c r="L74" i="19"/>
  <c r="L75" i="19"/>
  <c r="L76" i="19"/>
  <c r="L77" i="19"/>
  <c r="L78" i="19"/>
  <c r="L79" i="19"/>
  <c r="L80" i="19"/>
  <c r="L81" i="19"/>
  <c r="L82" i="19"/>
  <c r="L83" i="19"/>
  <c r="L84" i="19"/>
  <c r="L85" i="19"/>
  <c r="L2" i="19"/>
  <c r="H3" i="19"/>
  <c r="H4" i="19"/>
  <c r="H5" i="19"/>
  <c r="H6" i="19"/>
  <c r="H7" i="19"/>
  <c r="H8" i="19"/>
  <c r="H9" i="19"/>
  <c r="H10" i="19"/>
  <c r="H11" i="19"/>
  <c r="H12" i="19"/>
  <c r="H13" i="19"/>
  <c r="H14" i="19"/>
  <c r="H15" i="19"/>
  <c r="H16" i="19"/>
  <c r="H17" i="19"/>
  <c r="H18" i="19"/>
  <c r="H19" i="19"/>
  <c r="H20" i="19"/>
  <c r="H21" i="19"/>
  <c r="H22" i="19"/>
  <c r="H23" i="19"/>
  <c r="H24" i="19"/>
  <c r="H25" i="19"/>
  <c r="H26" i="19"/>
  <c r="H27" i="19"/>
  <c r="H28" i="19"/>
  <c r="H29" i="19"/>
  <c r="H30" i="19"/>
  <c r="H31" i="19"/>
  <c r="H32" i="19"/>
  <c r="H33" i="19"/>
  <c r="H34" i="19"/>
  <c r="H35" i="19"/>
  <c r="H36" i="19"/>
  <c r="H37" i="19"/>
  <c r="H38" i="19"/>
  <c r="H39" i="19"/>
  <c r="H40" i="19"/>
  <c r="H41" i="19"/>
  <c r="H42" i="19"/>
  <c r="H43" i="19"/>
  <c r="H44" i="19"/>
  <c r="H45" i="19"/>
  <c r="H46" i="19"/>
  <c r="H47" i="19"/>
  <c r="H48" i="19"/>
  <c r="H49" i="19"/>
  <c r="H50" i="19"/>
  <c r="H51" i="19"/>
  <c r="H52" i="19"/>
  <c r="H53" i="19"/>
  <c r="H54" i="19"/>
  <c r="H55" i="19"/>
  <c r="H56" i="19"/>
  <c r="H57" i="19"/>
  <c r="H58" i="19"/>
  <c r="H59" i="19"/>
  <c r="H60" i="19"/>
  <c r="H61" i="19"/>
  <c r="H62" i="19"/>
  <c r="H63" i="19"/>
  <c r="H64" i="19"/>
  <c r="H65" i="19"/>
  <c r="H66" i="19"/>
  <c r="H67" i="19"/>
  <c r="H68" i="19"/>
  <c r="H69" i="19"/>
  <c r="H70" i="19"/>
  <c r="H71" i="19"/>
  <c r="H72" i="19"/>
  <c r="H73" i="19"/>
  <c r="H74" i="19"/>
  <c r="H75" i="19"/>
  <c r="H76" i="19"/>
  <c r="H77" i="19"/>
  <c r="H78" i="19"/>
  <c r="H79" i="19"/>
  <c r="H80" i="19"/>
  <c r="H81" i="19"/>
  <c r="H82" i="19"/>
  <c r="H83" i="19"/>
  <c r="H84" i="19"/>
  <c r="H85" i="19"/>
  <c r="H2" i="19"/>
  <c r="D3" i="19"/>
  <c r="D4" i="19"/>
  <c r="D5" i="19"/>
  <c r="D6" i="19"/>
  <c r="D7" i="19"/>
  <c r="D8" i="19"/>
  <c r="D9" i="19"/>
  <c r="D10" i="19"/>
  <c r="D11" i="19"/>
  <c r="D12" i="19"/>
  <c r="D14" i="19"/>
  <c r="D15" i="19"/>
  <c r="D16" i="19"/>
  <c r="D17" i="19"/>
  <c r="D18" i="19"/>
  <c r="D19" i="19"/>
  <c r="D20" i="19"/>
  <c r="D21" i="19"/>
  <c r="D22" i="19"/>
  <c r="D23" i="19"/>
  <c r="D24" i="19"/>
  <c r="D25" i="19"/>
  <c r="D26" i="19"/>
  <c r="D27" i="19"/>
  <c r="D28" i="19"/>
  <c r="D29" i="19"/>
  <c r="D30" i="19"/>
  <c r="D31" i="19"/>
  <c r="D32" i="19"/>
  <c r="D33" i="19"/>
  <c r="D34" i="19"/>
  <c r="D35" i="19"/>
  <c r="D36" i="19"/>
  <c r="D37" i="19"/>
  <c r="D38" i="19"/>
  <c r="D39" i="19"/>
  <c r="D40" i="19"/>
  <c r="D41" i="19"/>
  <c r="D42" i="19"/>
  <c r="D43" i="19"/>
  <c r="D44" i="19"/>
  <c r="D45" i="19"/>
  <c r="D46" i="19"/>
  <c r="D47" i="19"/>
  <c r="D48" i="19"/>
  <c r="D49" i="19"/>
  <c r="D50" i="19"/>
  <c r="D51" i="19"/>
  <c r="D52" i="19"/>
  <c r="D53" i="19"/>
  <c r="D54" i="19"/>
  <c r="D55" i="19"/>
  <c r="D56" i="19"/>
  <c r="D57" i="19"/>
  <c r="D58" i="19"/>
  <c r="D59" i="19"/>
  <c r="D60" i="19"/>
  <c r="D61" i="19"/>
  <c r="D62" i="19"/>
  <c r="D63" i="19"/>
  <c r="D64" i="19"/>
  <c r="D65" i="19"/>
  <c r="D66" i="19"/>
  <c r="D67" i="19"/>
  <c r="D68" i="19"/>
  <c r="D69" i="19"/>
  <c r="D70" i="19"/>
  <c r="D71" i="19"/>
  <c r="D72" i="19"/>
  <c r="D73" i="19"/>
  <c r="D74" i="19"/>
  <c r="D75" i="19"/>
  <c r="D76" i="19"/>
  <c r="D77" i="19"/>
  <c r="D78" i="19"/>
  <c r="D79" i="19"/>
  <c r="D80" i="19"/>
  <c r="D81" i="19"/>
  <c r="D82" i="19"/>
  <c r="D83" i="19"/>
  <c r="D84" i="19"/>
  <c r="D85" i="19"/>
  <c r="E2" i="19"/>
  <c r="H116" i="19" l="1"/>
  <c r="P115" i="19"/>
  <c r="L114" i="19"/>
  <c r="I113" i="19"/>
  <c r="J113" i="19" s="1"/>
  <c r="H112" i="19"/>
  <c r="P111" i="19"/>
  <c r="L110" i="19"/>
  <c r="I109" i="19"/>
  <c r="J109" i="19" s="1"/>
  <c r="H108" i="19"/>
  <c r="P107" i="19"/>
  <c r="D105" i="19"/>
  <c r="Q104" i="19"/>
  <c r="R104" i="19" s="1"/>
  <c r="D101" i="19"/>
  <c r="Q100" i="19"/>
  <c r="D97" i="19"/>
  <c r="Q96" i="19"/>
  <c r="R96" i="19" s="1"/>
  <c r="D93" i="19"/>
  <c r="Q92" i="19"/>
  <c r="D89" i="19"/>
  <c r="Q88" i="19"/>
  <c r="R88" i="19" s="1"/>
  <c r="P87" i="19"/>
  <c r="P116" i="19"/>
  <c r="H115" i="19"/>
  <c r="D114" i="19"/>
  <c r="Q113" i="19"/>
  <c r="R113" i="19" s="1"/>
  <c r="P112" i="19"/>
  <c r="H111" i="19"/>
  <c r="D110" i="19"/>
  <c r="Q109" i="19"/>
  <c r="R109" i="19" s="1"/>
  <c r="P108" i="19"/>
  <c r="H107" i="19"/>
  <c r="M106" i="19"/>
  <c r="N106" i="19" s="1"/>
  <c r="H103" i="19"/>
  <c r="M102" i="19"/>
  <c r="N102" i="19" s="1"/>
  <c r="H99" i="19"/>
  <c r="M98" i="19"/>
  <c r="N98" i="19" s="1"/>
  <c r="H95" i="19"/>
  <c r="M94" i="19"/>
  <c r="N94" i="19" s="1"/>
  <c r="H91" i="19"/>
  <c r="M90" i="19"/>
  <c r="N90" i="19" s="1"/>
  <c r="H87" i="19"/>
  <c r="D2" i="19"/>
  <c r="H86" i="19"/>
  <c r="P86" i="19"/>
  <c r="I87" i="19"/>
  <c r="J87" i="19" s="1"/>
  <c r="Q87" i="19"/>
  <c r="D88" i="19"/>
  <c r="L88" i="19"/>
  <c r="E89" i="19"/>
  <c r="F89" i="19" s="1"/>
  <c r="M89" i="19"/>
  <c r="N89" i="19" s="1"/>
  <c r="H90" i="19"/>
  <c r="P90" i="19"/>
  <c r="I91" i="19"/>
  <c r="K91" i="19" s="1"/>
  <c r="Q91" i="19"/>
  <c r="D92" i="19"/>
  <c r="L92" i="19"/>
  <c r="E93" i="19"/>
  <c r="F93" i="19" s="1"/>
  <c r="M93" i="19"/>
  <c r="N93" i="19" s="1"/>
  <c r="H94" i="19"/>
  <c r="P94" i="19"/>
  <c r="I95" i="19"/>
  <c r="J95" i="19" s="1"/>
  <c r="Q95" i="19"/>
  <c r="D96" i="19"/>
  <c r="L96" i="19"/>
  <c r="E97" i="19"/>
  <c r="F97" i="19" s="1"/>
  <c r="M97" i="19"/>
  <c r="N97" i="19" s="1"/>
  <c r="H98" i="19"/>
  <c r="P98" i="19"/>
  <c r="I99" i="19"/>
  <c r="J99" i="19" s="1"/>
  <c r="Q99" i="19"/>
  <c r="D100" i="19"/>
  <c r="L100" i="19"/>
  <c r="E101" i="19"/>
  <c r="F101" i="19" s="1"/>
  <c r="M101" i="19"/>
  <c r="H102" i="19"/>
  <c r="P102" i="19"/>
  <c r="I103" i="19"/>
  <c r="K103" i="19" s="1"/>
  <c r="Q103" i="19"/>
  <c r="D104" i="19"/>
  <c r="L104" i="19"/>
  <c r="E105" i="19"/>
  <c r="F105" i="19" s="1"/>
  <c r="M105" i="19"/>
  <c r="N105" i="19" s="1"/>
  <c r="H106" i="19"/>
  <c r="P106" i="19"/>
  <c r="I107" i="19"/>
  <c r="J107" i="19" s="1"/>
  <c r="Q107" i="19"/>
  <c r="D108" i="19"/>
  <c r="L108" i="19"/>
  <c r="E109" i="19"/>
  <c r="F109" i="19" s="1"/>
  <c r="M109" i="19"/>
  <c r="H110" i="19"/>
  <c r="P110" i="19"/>
  <c r="I111" i="19"/>
  <c r="J111" i="19" s="1"/>
  <c r="Q111" i="19"/>
  <c r="D112" i="19"/>
  <c r="L112" i="19"/>
  <c r="E113" i="19"/>
  <c r="F113" i="19" s="1"/>
  <c r="M113" i="19"/>
  <c r="N113" i="19" s="1"/>
  <c r="H114" i="19"/>
  <c r="P114" i="19"/>
  <c r="I115" i="19"/>
  <c r="K115" i="19" s="1"/>
  <c r="Q115" i="19"/>
  <c r="D116" i="19"/>
  <c r="L116" i="19"/>
  <c r="E117" i="19"/>
  <c r="F117" i="19" s="1"/>
  <c r="M117" i="19"/>
  <c r="N117" i="19" s="1"/>
  <c r="H118" i="19"/>
  <c r="P118" i="19"/>
  <c r="I119" i="19"/>
  <c r="K119" i="19" s="1"/>
  <c r="Q119" i="19"/>
  <c r="S119" i="19" s="1"/>
  <c r="D120" i="19"/>
  <c r="L120" i="19"/>
  <c r="E121" i="19"/>
  <c r="F121" i="19" s="1"/>
  <c r="M121" i="19"/>
  <c r="H122" i="19"/>
  <c r="P122" i="19"/>
  <c r="I123" i="19"/>
  <c r="J123" i="19" s="1"/>
  <c r="Q123" i="19"/>
  <c r="D124" i="19"/>
  <c r="L124" i="19"/>
  <c r="E125" i="19"/>
  <c r="F125" i="19" s="1"/>
  <c r="M125" i="19"/>
  <c r="H126" i="19"/>
  <c r="P126" i="19"/>
  <c r="I127" i="19"/>
  <c r="K127" i="19" s="1"/>
  <c r="Q127" i="19"/>
  <c r="L12" i="19"/>
  <c r="I86" i="19"/>
  <c r="J86" i="19" s="1"/>
  <c r="Q86" i="19"/>
  <c r="R86" i="19" s="1"/>
  <c r="D87" i="19"/>
  <c r="L87" i="19"/>
  <c r="E88" i="19"/>
  <c r="G88" i="19" s="1"/>
  <c r="M88" i="19"/>
  <c r="N88" i="19" s="1"/>
  <c r="H89" i="19"/>
  <c r="P89" i="19"/>
  <c r="I90" i="19"/>
  <c r="J90" i="19" s="1"/>
  <c r="Q90" i="19"/>
  <c r="R90" i="19" s="1"/>
  <c r="D91" i="19"/>
  <c r="L91" i="19"/>
  <c r="E92" i="19"/>
  <c r="F92" i="19" s="1"/>
  <c r="M92" i="19"/>
  <c r="N92" i="19" s="1"/>
  <c r="H93" i="19"/>
  <c r="P93" i="19"/>
  <c r="I94" i="19"/>
  <c r="J94" i="19" s="1"/>
  <c r="Q94" i="19"/>
  <c r="R94" i="19" s="1"/>
  <c r="D95" i="19"/>
  <c r="L95" i="19"/>
  <c r="E96" i="19"/>
  <c r="F96" i="19" s="1"/>
  <c r="M96" i="19"/>
  <c r="N96" i="19" s="1"/>
  <c r="H97" i="19"/>
  <c r="P97" i="19"/>
  <c r="I98" i="19"/>
  <c r="J98" i="19" s="1"/>
  <c r="Q98" i="19"/>
  <c r="R98" i="19" s="1"/>
  <c r="D99" i="19"/>
  <c r="L99" i="19"/>
  <c r="E100" i="19"/>
  <c r="G100" i="19" s="1"/>
  <c r="M100" i="19"/>
  <c r="N100" i="19" s="1"/>
  <c r="H101" i="19"/>
  <c r="P101" i="19"/>
  <c r="I102" i="19"/>
  <c r="J102" i="19" s="1"/>
  <c r="Q102" i="19"/>
  <c r="R102" i="19" s="1"/>
  <c r="D103" i="19"/>
  <c r="L103" i="19"/>
  <c r="E104" i="19"/>
  <c r="G104" i="19" s="1"/>
  <c r="M104" i="19"/>
  <c r="N104" i="19" s="1"/>
  <c r="H105" i="19"/>
  <c r="P105" i="19"/>
  <c r="I106" i="19"/>
  <c r="J106" i="19" s="1"/>
  <c r="Q106" i="19"/>
  <c r="R106" i="19" s="1"/>
  <c r="D107" i="19"/>
  <c r="L107" i="19"/>
  <c r="E108" i="19"/>
  <c r="G108" i="19" s="1"/>
  <c r="M108" i="19"/>
  <c r="O108" i="19" s="1"/>
  <c r="H109" i="19"/>
  <c r="P109" i="19"/>
  <c r="I110" i="19"/>
  <c r="J110" i="19" s="1"/>
  <c r="Q110" i="19"/>
  <c r="R110" i="19" s="1"/>
  <c r="D111" i="19"/>
  <c r="L111" i="19"/>
  <c r="E112" i="19"/>
  <c r="G112" i="19" s="1"/>
  <c r="M112" i="19"/>
  <c r="N112" i="19" s="1"/>
  <c r="H113" i="19"/>
  <c r="P113" i="19"/>
  <c r="I114" i="19"/>
  <c r="J114" i="19" s="1"/>
  <c r="Q114" i="19"/>
  <c r="R114" i="19" s="1"/>
  <c r="D115" i="19"/>
  <c r="L115" i="19"/>
  <c r="E116" i="19"/>
  <c r="G116" i="19" s="1"/>
  <c r="M116" i="19"/>
  <c r="O116" i="19" s="1"/>
  <c r="H117" i="19"/>
  <c r="P117" i="19"/>
  <c r="I118" i="19"/>
  <c r="J118" i="19" s="1"/>
  <c r="Q118" i="19"/>
  <c r="S118" i="19" s="1"/>
  <c r="D119" i="19"/>
  <c r="L119" i="19"/>
  <c r="E120" i="19"/>
  <c r="F120" i="19" s="1"/>
  <c r="M120" i="19"/>
  <c r="O120" i="19" s="1"/>
  <c r="H121" i="19"/>
  <c r="P121" i="19"/>
  <c r="I122" i="19"/>
  <c r="K122" i="19" s="1"/>
  <c r="Q122" i="19"/>
  <c r="S122" i="19" s="1"/>
  <c r="D123" i="19"/>
  <c r="L123" i="19"/>
  <c r="E124" i="19"/>
  <c r="F124" i="19" s="1"/>
  <c r="M124" i="19"/>
  <c r="O124" i="19" s="1"/>
  <c r="H125" i="19"/>
  <c r="P125" i="19"/>
  <c r="I126" i="19"/>
  <c r="K126" i="19" s="1"/>
  <c r="Q126" i="19"/>
  <c r="S126" i="19" s="1"/>
  <c r="D127" i="19"/>
  <c r="D13" i="19"/>
  <c r="D86" i="19"/>
  <c r="L86" i="19"/>
  <c r="E87" i="19"/>
  <c r="M87" i="19"/>
  <c r="H88" i="19"/>
  <c r="P88" i="19"/>
  <c r="I89" i="19"/>
  <c r="J89" i="19" s="1"/>
  <c r="Q89" i="19"/>
  <c r="D90" i="19"/>
  <c r="L90" i="19"/>
  <c r="E91" i="19"/>
  <c r="M91" i="19"/>
  <c r="H92" i="19"/>
  <c r="P92" i="19"/>
  <c r="I93" i="19"/>
  <c r="J93" i="19" s="1"/>
  <c r="Q93" i="19"/>
  <c r="R93" i="19" s="1"/>
  <c r="D94" i="19"/>
  <c r="L94" i="19"/>
  <c r="E95" i="19"/>
  <c r="M95" i="19"/>
  <c r="H96" i="19"/>
  <c r="P96" i="19"/>
  <c r="I97" i="19"/>
  <c r="J97" i="19" s="1"/>
  <c r="Q97" i="19"/>
  <c r="D98" i="19"/>
  <c r="L98" i="19"/>
  <c r="E99" i="19"/>
  <c r="M99" i="19"/>
  <c r="H100" i="19"/>
  <c r="P100" i="19"/>
  <c r="I101" i="19"/>
  <c r="J101" i="19" s="1"/>
  <c r="Q101" i="19"/>
  <c r="R101" i="19" s="1"/>
  <c r="D102" i="19"/>
  <c r="L102" i="19"/>
  <c r="E103" i="19"/>
  <c r="M103" i="19"/>
  <c r="H104" i="19"/>
  <c r="P104" i="19"/>
  <c r="I105" i="19"/>
  <c r="Q105" i="19"/>
  <c r="R105" i="19" s="1"/>
  <c r="D106" i="19"/>
  <c r="L106" i="19"/>
  <c r="E107" i="19"/>
  <c r="R145" i="19"/>
  <c r="K140" i="19"/>
  <c r="F133" i="19"/>
  <c r="N675" i="19"/>
  <c r="R672" i="19"/>
  <c r="F648" i="19"/>
  <c r="K645" i="19"/>
  <c r="J644" i="19"/>
  <c r="F323" i="19"/>
  <c r="G292" i="19"/>
  <c r="O719" i="19"/>
  <c r="O652" i="19"/>
  <c r="F727" i="19"/>
  <c r="K724" i="19"/>
  <c r="J723" i="19"/>
  <c r="O720" i="19"/>
  <c r="S692" i="19"/>
  <c r="O692" i="19"/>
  <c r="F392" i="19"/>
  <c r="K299" i="19"/>
  <c r="G227" i="19"/>
  <c r="N226" i="19"/>
  <c r="N687" i="19"/>
  <c r="K680" i="19"/>
  <c r="S679" i="19"/>
  <c r="R260" i="19"/>
  <c r="K549" i="19"/>
  <c r="G320" i="19"/>
  <c r="K267" i="19"/>
  <c r="S266" i="19"/>
  <c r="F250" i="19"/>
  <c r="G215" i="19"/>
  <c r="F615" i="19"/>
  <c r="K612" i="19"/>
  <c r="F386" i="19"/>
  <c r="K171" i="19"/>
  <c r="F671" i="19"/>
  <c r="K668" i="19"/>
  <c r="J667" i="19"/>
  <c r="F664" i="19"/>
  <c r="K637" i="19"/>
  <c r="S636" i="19"/>
  <c r="N599" i="19"/>
  <c r="K475" i="19"/>
  <c r="K470" i="19"/>
  <c r="J457" i="19"/>
  <c r="F402" i="19"/>
  <c r="G343" i="19"/>
  <c r="K696" i="19"/>
  <c r="J679" i="19"/>
  <c r="F658" i="19"/>
  <c r="K653" i="19"/>
  <c r="R652" i="19"/>
  <c r="R632" i="19"/>
  <c r="G621" i="19"/>
  <c r="R489" i="19"/>
  <c r="G451" i="19"/>
  <c r="S447" i="19"/>
  <c r="J425" i="19"/>
  <c r="J412" i="19"/>
  <c r="K407" i="19"/>
  <c r="J396" i="19"/>
  <c r="J323" i="19"/>
  <c r="K282" i="19"/>
  <c r="G278" i="19"/>
  <c r="R258" i="19"/>
  <c r="R209" i="19"/>
  <c r="O206" i="19"/>
  <c r="F197" i="19"/>
  <c r="J104" i="19"/>
  <c r="F703" i="19"/>
  <c r="K700" i="19"/>
  <c r="J699" i="19"/>
  <c r="N695" i="19"/>
  <c r="K657" i="19"/>
  <c r="J656" i="19"/>
  <c r="N591" i="19"/>
  <c r="R450" i="19"/>
  <c r="F426" i="19"/>
  <c r="F406" i="19"/>
  <c r="F390" i="19"/>
  <c r="O281" i="19"/>
  <c r="S273" i="19"/>
  <c r="K266" i="19"/>
  <c r="F157" i="19"/>
  <c r="K525" i="19"/>
  <c r="S524" i="19"/>
  <c r="G187" i="19"/>
  <c r="J169" i="19"/>
  <c r="S164" i="19"/>
  <c r="R163" i="19"/>
  <c r="O155" i="19"/>
  <c r="F715" i="19"/>
  <c r="K712" i="19"/>
  <c r="J711" i="19"/>
  <c r="O708" i="19"/>
  <c r="O707" i="19"/>
  <c r="S691" i="19"/>
  <c r="F683" i="19"/>
  <c r="S680" i="19"/>
  <c r="N660" i="19"/>
  <c r="F652" i="19"/>
  <c r="J636" i="19"/>
  <c r="R635" i="19"/>
  <c r="F623" i="19"/>
  <c r="F611" i="19"/>
  <c r="O597" i="19"/>
  <c r="F587" i="19"/>
  <c r="R584" i="19"/>
  <c r="G581" i="19"/>
  <c r="N576" i="19"/>
  <c r="S573" i="19"/>
  <c r="F523" i="19"/>
  <c r="J496" i="19"/>
  <c r="F466" i="19"/>
  <c r="K391" i="19"/>
  <c r="J293" i="19"/>
  <c r="K281" i="19"/>
  <c r="O278" i="19"/>
  <c r="F264" i="19"/>
  <c r="J238" i="19"/>
  <c r="G231" i="19"/>
  <c r="J222" i="19"/>
  <c r="O219" i="19"/>
  <c r="S211" i="19"/>
  <c r="O180" i="19"/>
  <c r="N179" i="19"/>
  <c r="G723" i="19"/>
  <c r="F723" i="19"/>
  <c r="K719" i="19"/>
  <c r="J719" i="19"/>
  <c r="G666" i="19"/>
  <c r="F666" i="19"/>
  <c r="S540" i="19"/>
  <c r="R540" i="19"/>
  <c r="J513" i="19"/>
  <c r="K513" i="19"/>
  <c r="S422" i="19"/>
  <c r="R422" i="19"/>
  <c r="N367" i="19"/>
  <c r="O367" i="19"/>
  <c r="R332" i="19"/>
  <c r="S332" i="19"/>
  <c r="J716" i="19"/>
  <c r="K716" i="19"/>
  <c r="N711" i="19"/>
  <c r="O711" i="19"/>
  <c r="R707" i="19"/>
  <c r="S707" i="19"/>
  <c r="K683" i="19"/>
  <c r="J683" i="19"/>
  <c r="G667" i="19"/>
  <c r="F667" i="19"/>
  <c r="N636" i="19"/>
  <c r="O636" i="19"/>
  <c r="O583" i="19"/>
  <c r="N583" i="19"/>
  <c r="G535" i="19"/>
  <c r="F535" i="19"/>
  <c r="G454" i="19"/>
  <c r="F454" i="19"/>
  <c r="J415" i="19"/>
  <c r="K415" i="19"/>
  <c r="J399" i="19"/>
  <c r="K399" i="19"/>
  <c r="G384" i="19"/>
  <c r="F384" i="19"/>
  <c r="S346" i="19"/>
  <c r="R346" i="19"/>
  <c r="F339" i="19"/>
  <c r="G339" i="19"/>
  <c r="F282" i="19"/>
  <c r="G282" i="19"/>
  <c r="F266" i="19"/>
  <c r="G266" i="19"/>
  <c r="G260" i="19"/>
  <c r="F260" i="19"/>
  <c r="K715" i="19"/>
  <c r="J715" i="19"/>
  <c r="O632" i="19"/>
  <c r="N632" i="19"/>
  <c r="J609" i="19"/>
  <c r="K609" i="19"/>
  <c r="O603" i="19"/>
  <c r="N603" i="19"/>
  <c r="K288" i="19"/>
  <c r="J288" i="19"/>
  <c r="G258" i="19"/>
  <c r="F258" i="19"/>
  <c r="J247" i="19"/>
  <c r="K247" i="19"/>
  <c r="N712" i="19"/>
  <c r="O712" i="19"/>
  <c r="K652" i="19"/>
  <c r="J652" i="19"/>
  <c r="J617" i="19"/>
  <c r="K617" i="19"/>
  <c r="O604" i="19"/>
  <c r="N604" i="19"/>
  <c r="G547" i="19"/>
  <c r="F547" i="19"/>
  <c r="S712" i="19"/>
  <c r="J708" i="19"/>
  <c r="K708" i="19"/>
  <c r="J684" i="19"/>
  <c r="K684" i="19"/>
  <c r="S675" i="19"/>
  <c r="R675" i="19"/>
  <c r="R641" i="19"/>
  <c r="S641" i="19"/>
  <c r="N621" i="19"/>
  <c r="O621" i="19"/>
  <c r="F605" i="19"/>
  <c r="G605" i="19"/>
  <c r="J597" i="19"/>
  <c r="K597" i="19"/>
  <c r="O584" i="19"/>
  <c r="N584" i="19"/>
  <c r="F509" i="19"/>
  <c r="G509" i="19"/>
  <c r="F455" i="19"/>
  <c r="G455" i="19"/>
  <c r="K442" i="19"/>
  <c r="J442" i="19"/>
  <c r="K388" i="19"/>
  <c r="J388" i="19"/>
  <c r="R379" i="19"/>
  <c r="S379" i="19"/>
  <c r="R363" i="19"/>
  <c r="S363" i="19"/>
  <c r="N340" i="19"/>
  <c r="O340" i="19"/>
  <c r="R282" i="19"/>
  <c r="S282" i="19"/>
  <c r="F211" i="19"/>
  <c r="G211" i="19"/>
  <c r="J720" i="19"/>
  <c r="K720" i="19"/>
  <c r="O485" i="19"/>
  <c r="N485" i="19"/>
  <c r="R720" i="19"/>
  <c r="S720" i="19"/>
  <c r="R719" i="19"/>
  <c r="S719" i="19"/>
  <c r="R711" i="19"/>
  <c r="S711" i="19"/>
  <c r="G699" i="19"/>
  <c r="F699" i="19"/>
  <c r="G687" i="19"/>
  <c r="F687" i="19"/>
  <c r="N679" i="19"/>
  <c r="O679" i="19"/>
  <c r="G644" i="19"/>
  <c r="F644" i="19"/>
  <c r="J625" i="19"/>
  <c r="K625" i="19"/>
  <c r="R608" i="19"/>
  <c r="S608" i="19"/>
  <c r="R564" i="19"/>
  <c r="S564" i="19"/>
  <c r="R512" i="19"/>
  <c r="S512" i="19"/>
  <c r="J459" i="19"/>
  <c r="K459" i="19"/>
  <c r="O445" i="19"/>
  <c r="N445" i="19"/>
  <c r="J421" i="19"/>
  <c r="K421" i="19"/>
  <c r="G394" i="19"/>
  <c r="F394" i="19"/>
  <c r="G382" i="19"/>
  <c r="F382" i="19"/>
  <c r="G366" i="19"/>
  <c r="F366" i="19"/>
  <c r="J339" i="19"/>
  <c r="K339" i="19"/>
  <c r="F308" i="19"/>
  <c r="G308" i="19"/>
  <c r="R269" i="19"/>
  <c r="S269" i="19"/>
  <c r="F711" i="19"/>
  <c r="S708" i="19"/>
  <c r="J707" i="19"/>
  <c r="N696" i="19"/>
  <c r="J695" i="19"/>
  <c r="O691" i="19"/>
  <c r="O680" i="19"/>
  <c r="F662" i="19"/>
  <c r="F660" i="19"/>
  <c r="F650" i="19"/>
  <c r="F599" i="19"/>
  <c r="N596" i="19"/>
  <c r="F595" i="19"/>
  <c r="O589" i="19"/>
  <c r="G573" i="19"/>
  <c r="F559" i="19"/>
  <c r="K537" i="19"/>
  <c r="S536" i="19"/>
  <c r="J504" i="19"/>
  <c r="S494" i="19"/>
  <c r="J493" i="19"/>
  <c r="R492" i="19"/>
  <c r="S491" i="19"/>
  <c r="K471" i="19"/>
  <c r="S470" i="19"/>
  <c r="G470" i="19"/>
  <c r="J462" i="19"/>
  <c r="J453" i="19"/>
  <c r="G423" i="19"/>
  <c r="G420" i="19"/>
  <c r="F414" i="19"/>
  <c r="J404" i="19"/>
  <c r="F400" i="19"/>
  <c r="F398" i="19"/>
  <c r="K383" i="19"/>
  <c r="F374" i="19"/>
  <c r="K343" i="19"/>
  <c r="R339" i="19"/>
  <c r="S299" i="19"/>
  <c r="G299" i="19"/>
  <c r="K285" i="19"/>
  <c r="R281" i="19"/>
  <c r="R280" i="19"/>
  <c r="K278" i="19"/>
  <c r="O266" i="19"/>
  <c r="K265" i="19"/>
  <c r="R264" i="19"/>
  <c r="J262" i="19"/>
  <c r="N254" i="19"/>
  <c r="N248" i="19"/>
  <c r="F246" i="19"/>
  <c r="K243" i="19"/>
  <c r="S238" i="19"/>
  <c r="R236" i="19"/>
  <c r="S235" i="19"/>
  <c r="R254" i="19"/>
  <c r="F202" i="19"/>
  <c r="J199" i="19"/>
  <c r="K198" i="19"/>
  <c r="F189" i="19"/>
  <c r="J181" i="19"/>
  <c r="J153" i="19"/>
  <c r="J147" i="19"/>
  <c r="F137" i="19"/>
  <c r="F135" i="19"/>
  <c r="G204" i="19"/>
  <c r="F191" i="19"/>
  <c r="F173" i="19"/>
  <c r="G171" i="19"/>
  <c r="K155" i="19"/>
  <c r="J149" i="19"/>
  <c r="F139" i="19"/>
  <c r="J135" i="19"/>
  <c r="R607" i="19"/>
  <c r="R599" i="19"/>
  <c r="O568" i="19"/>
  <c r="N564" i="19"/>
  <c r="R552" i="19"/>
  <c r="O498" i="19"/>
  <c r="O482" i="19"/>
  <c r="O463" i="19"/>
  <c r="O438" i="19"/>
  <c r="R416" i="19"/>
  <c r="R414" i="19"/>
  <c r="S411" i="19"/>
  <c r="S391" i="19"/>
  <c r="O375" i="19"/>
  <c r="S371" i="19"/>
  <c r="N339" i="19"/>
  <c r="N268" i="19"/>
  <c r="O263" i="19"/>
  <c r="N244" i="19"/>
  <c r="N242" i="19"/>
  <c r="O184" i="19"/>
  <c r="S180" i="19"/>
  <c r="R137" i="19"/>
  <c r="R696" i="19"/>
  <c r="R615" i="19"/>
  <c r="S292" i="19"/>
  <c r="O608" i="19"/>
  <c r="R596" i="19"/>
  <c r="R576" i="19"/>
  <c r="O533" i="19"/>
  <c r="O521" i="19"/>
  <c r="O447" i="19"/>
  <c r="R433" i="19"/>
  <c r="S399" i="19"/>
  <c r="S383" i="19"/>
  <c r="R334" i="19"/>
  <c r="O299" i="19"/>
  <c r="O282" i="19"/>
  <c r="S278" i="19"/>
  <c r="O255" i="19"/>
  <c r="N224" i="19"/>
  <c r="R220" i="19"/>
  <c r="S219" i="19"/>
  <c r="S148" i="19"/>
  <c r="N133" i="19"/>
  <c r="O105" i="19"/>
  <c r="R703" i="19"/>
  <c r="R695" i="19"/>
  <c r="R688" i="19"/>
  <c r="R687" i="19"/>
  <c r="N672" i="19"/>
  <c r="N671" i="19"/>
  <c r="R662" i="19"/>
  <c r="R660" i="19"/>
  <c r="R654" i="19"/>
  <c r="R650" i="19"/>
  <c r="O637" i="19"/>
  <c r="O633" i="19"/>
  <c r="R676" i="19"/>
  <c r="N676" i="19"/>
  <c r="N647" i="19"/>
  <c r="N643" i="19"/>
  <c r="O641" i="19"/>
  <c r="N640" i="19"/>
  <c r="N635" i="19"/>
  <c r="R631" i="19"/>
  <c r="R611" i="19"/>
  <c r="S605" i="19"/>
  <c r="O593" i="19"/>
  <c r="S588" i="19"/>
  <c r="R587" i="19"/>
  <c r="S585" i="19"/>
  <c r="N572" i="19"/>
  <c r="N571" i="19"/>
  <c r="R559" i="19"/>
  <c r="R547" i="19"/>
  <c r="O512" i="19"/>
  <c r="S503" i="19"/>
  <c r="O470" i="19"/>
  <c r="O467" i="19"/>
  <c r="N465" i="19"/>
  <c r="O443" i="19"/>
  <c r="O431" i="19"/>
  <c r="R408" i="19"/>
  <c r="R406" i="19"/>
  <c r="S403" i="19"/>
  <c r="R398" i="19"/>
  <c r="S395" i="19"/>
  <c r="R390" i="19"/>
  <c r="S387" i="19"/>
  <c r="R382" i="19"/>
  <c r="O351" i="19"/>
  <c r="O323" i="19"/>
  <c r="S320" i="19"/>
  <c r="R305" i="19"/>
  <c r="S271" i="19"/>
  <c r="N240" i="19"/>
  <c r="O238" i="19"/>
  <c r="S227" i="19"/>
  <c r="R218" i="19"/>
  <c r="N218" i="19"/>
  <c r="O200" i="19"/>
  <c r="N199" i="19"/>
  <c r="S192" i="19"/>
  <c r="R161" i="19"/>
  <c r="O148" i="19"/>
  <c r="N147" i="19"/>
  <c r="N137" i="19"/>
  <c r="N126" i="19"/>
  <c r="R116" i="19"/>
  <c r="S88" i="19"/>
  <c r="R133" i="19"/>
  <c r="R119" i="19"/>
  <c r="O112" i="19"/>
  <c r="S101" i="19"/>
  <c r="N627" i="19"/>
  <c r="R623" i="19"/>
  <c r="S621" i="19"/>
  <c r="N611" i="19"/>
  <c r="O609" i="19"/>
  <c r="O585" i="19"/>
  <c r="S581" i="19"/>
  <c r="S495" i="19"/>
  <c r="S474" i="19"/>
  <c r="S458" i="19"/>
  <c r="S206" i="19"/>
  <c r="R197" i="19"/>
  <c r="S121" i="19"/>
  <c r="S112" i="19"/>
  <c r="O93" i="19"/>
  <c r="R728" i="19"/>
  <c r="N728" i="19"/>
  <c r="R727" i="19"/>
  <c r="N727" i="19"/>
  <c r="F719" i="19"/>
  <c r="R716" i="19"/>
  <c r="S716" i="19"/>
  <c r="R715" i="19"/>
  <c r="S715" i="19"/>
  <c r="R704" i="19"/>
  <c r="N703" i="19"/>
  <c r="N688" i="19"/>
  <c r="K687" i="19"/>
  <c r="J687" i="19"/>
  <c r="N684" i="19"/>
  <c r="O684" i="19"/>
  <c r="N683" i="19"/>
  <c r="O683" i="19"/>
  <c r="F679" i="19"/>
  <c r="K676" i="19"/>
  <c r="J675" i="19"/>
  <c r="J672" i="19"/>
  <c r="K672" i="19"/>
  <c r="G636" i="19"/>
  <c r="F636" i="19"/>
  <c r="N628" i="19"/>
  <c r="O628" i="19"/>
  <c r="R625" i="19"/>
  <c r="S625" i="19"/>
  <c r="O615" i="19"/>
  <c r="N615" i="19"/>
  <c r="G607" i="19"/>
  <c r="F607" i="19"/>
  <c r="S580" i="19"/>
  <c r="R580" i="19"/>
  <c r="G707" i="19"/>
  <c r="F707" i="19"/>
  <c r="R700" i="19"/>
  <c r="S700" i="19"/>
  <c r="R699" i="19"/>
  <c r="S699" i="19"/>
  <c r="K671" i="19"/>
  <c r="J671" i="19"/>
  <c r="N668" i="19"/>
  <c r="O668" i="19"/>
  <c r="N667" i="19"/>
  <c r="O667" i="19"/>
  <c r="N656" i="19"/>
  <c r="O656" i="19"/>
  <c r="R644" i="19"/>
  <c r="S644" i="19"/>
  <c r="K632" i="19"/>
  <c r="J632" i="19"/>
  <c r="N629" i="19"/>
  <c r="O629" i="19"/>
  <c r="S620" i="19"/>
  <c r="R620" i="19"/>
  <c r="G579" i="19"/>
  <c r="F579" i="19"/>
  <c r="S724" i="19"/>
  <c r="O724" i="19"/>
  <c r="S723" i="19"/>
  <c r="O723" i="19"/>
  <c r="N716" i="19"/>
  <c r="O716" i="19"/>
  <c r="N715" i="19"/>
  <c r="O715" i="19"/>
  <c r="J704" i="19"/>
  <c r="K704" i="19"/>
  <c r="G691" i="19"/>
  <c r="F691" i="19"/>
  <c r="R684" i="19"/>
  <c r="S684" i="19"/>
  <c r="R683" i="19"/>
  <c r="S683" i="19"/>
  <c r="S640" i="19"/>
  <c r="R640" i="19"/>
  <c r="J633" i="19"/>
  <c r="K633" i="19"/>
  <c r="R628" i="19"/>
  <c r="S628" i="19"/>
  <c r="F624" i="19"/>
  <c r="G624" i="19"/>
  <c r="R617" i="19"/>
  <c r="S617" i="19"/>
  <c r="J585" i="19"/>
  <c r="K585" i="19"/>
  <c r="K728" i="19"/>
  <c r="J727" i="19"/>
  <c r="N704" i="19"/>
  <c r="K703" i="19"/>
  <c r="J703" i="19"/>
  <c r="N700" i="19"/>
  <c r="O700" i="19"/>
  <c r="N699" i="19"/>
  <c r="O699" i="19"/>
  <c r="F695" i="19"/>
  <c r="K692" i="19"/>
  <c r="J691" i="19"/>
  <c r="J688" i="19"/>
  <c r="K688" i="19"/>
  <c r="G675" i="19"/>
  <c r="F675" i="19"/>
  <c r="R671" i="19"/>
  <c r="R668" i="19"/>
  <c r="S668" i="19"/>
  <c r="R667" i="19"/>
  <c r="S667" i="19"/>
  <c r="R656" i="19"/>
  <c r="S656" i="19"/>
  <c r="N645" i="19"/>
  <c r="O645" i="19"/>
  <c r="N644" i="19"/>
  <c r="O644" i="19"/>
  <c r="K635" i="19"/>
  <c r="J635" i="19"/>
  <c r="O631" i="19"/>
  <c r="N631" i="19"/>
  <c r="N613" i="19"/>
  <c r="O613" i="19"/>
  <c r="N605" i="19"/>
  <c r="O605" i="19"/>
  <c r="O587" i="19"/>
  <c r="N587" i="19"/>
  <c r="S579" i="19"/>
  <c r="R579" i="19"/>
  <c r="S624" i="19"/>
  <c r="O624" i="19"/>
  <c r="S612" i="19"/>
  <c r="O612" i="19"/>
  <c r="K601" i="19"/>
  <c r="S600" i="19"/>
  <c r="S561" i="19"/>
  <c r="O556" i="19"/>
  <c r="R535" i="19"/>
  <c r="S533" i="19"/>
  <c r="N527" i="19"/>
  <c r="O525" i="19"/>
  <c r="R523" i="19"/>
  <c r="S521" i="19"/>
  <c r="N520" i="19"/>
  <c r="N519" i="19"/>
  <c r="G517" i="19"/>
  <c r="N515" i="19"/>
  <c r="O513" i="19"/>
  <c r="S509" i="19"/>
  <c r="N508" i="19"/>
  <c r="N507" i="19"/>
  <c r="O504" i="19"/>
  <c r="J500" i="19"/>
  <c r="S499" i="19"/>
  <c r="S498" i="19"/>
  <c r="N497" i="19"/>
  <c r="N496" i="19"/>
  <c r="F494" i="19"/>
  <c r="N493" i="19"/>
  <c r="R488" i="19"/>
  <c r="S486" i="19"/>
  <c r="O486" i="19"/>
  <c r="J486" i="19"/>
  <c r="R485" i="19"/>
  <c r="S482" i="19"/>
  <c r="K479" i="19"/>
  <c r="S478" i="19"/>
  <c r="O478" i="19"/>
  <c r="K478" i="19"/>
  <c r="G478" i="19"/>
  <c r="O475" i="19"/>
  <c r="F474" i="19"/>
  <c r="N473" i="19"/>
  <c r="O471" i="19"/>
  <c r="N469" i="19"/>
  <c r="J466" i="19"/>
  <c r="F465" i="19"/>
  <c r="N462" i="19"/>
  <c r="G458" i="19"/>
  <c r="F458" i="19"/>
  <c r="K455" i="19"/>
  <c r="S451" i="19"/>
  <c r="N450" i="19"/>
  <c r="N446" i="19"/>
  <c r="R438" i="19"/>
  <c r="S438" i="19"/>
  <c r="N437" i="19"/>
  <c r="O435" i="19"/>
  <c r="N423" i="19"/>
  <c r="O423" i="19"/>
  <c r="K420" i="19"/>
  <c r="O412" i="19"/>
  <c r="N412" i="19"/>
  <c r="G410" i="19"/>
  <c r="F410" i="19"/>
  <c r="S394" i="19"/>
  <c r="R394" i="19"/>
  <c r="R375" i="19"/>
  <c r="S375" i="19"/>
  <c r="N363" i="19"/>
  <c r="O363" i="19"/>
  <c r="F640" i="19"/>
  <c r="N639" i="19"/>
  <c r="F632" i="19"/>
  <c r="J631" i="19"/>
  <c r="K629" i="19"/>
  <c r="J628" i="19"/>
  <c r="R627" i="19"/>
  <c r="F627" i="19"/>
  <c r="O625" i="19"/>
  <c r="N620" i="19"/>
  <c r="N619" i="19"/>
  <c r="O616" i="19"/>
  <c r="S609" i="19"/>
  <c r="G608" i="19"/>
  <c r="S597" i="19"/>
  <c r="R592" i="19"/>
  <c r="R591" i="19"/>
  <c r="F591" i="19"/>
  <c r="G589" i="19"/>
  <c r="K581" i="19"/>
  <c r="N579" i="19"/>
  <c r="O577" i="19"/>
  <c r="R572" i="19"/>
  <c r="K569" i="19"/>
  <c r="S568" i="19"/>
  <c r="F567" i="19"/>
  <c r="O565" i="19"/>
  <c r="K557" i="19"/>
  <c r="S556" i="19"/>
  <c r="F555" i="19"/>
  <c r="O553" i="19"/>
  <c r="K545" i="19"/>
  <c r="S544" i="19"/>
  <c r="O544" i="19"/>
  <c r="G541" i="19"/>
  <c r="S532" i="19"/>
  <c r="O532" i="19"/>
  <c r="R527" i="19"/>
  <c r="F527" i="19"/>
  <c r="R520" i="19"/>
  <c r="K517" i="19"/>
  <c r="R515" i="19"/>
  <c r="F515" i="19"/>
  <c r="R508" i="19"/>
  <c r="K505" i="19"/>
  <c r="S504" i="19"/>
  <c r="N501" i="19"/>
  <c r="N500" i="19"/>
  <c r="R497" i="19"/>
  <c r="J494" i="19"/>
  <c r="J484" i="19"/>
  <c r="F482" i="19"/>
  <c r="N481" i="19"/>
  <c r="O479" i="19"/>
  <c r="N477" i="19"/>
  <c r="J474" i="19"/>
  <c r="F473" i="19"/>
  <c r="O466" i="19"/>
  <c r="R462" i="19"/>
  <c r="N459" i="19"/>
  <c r="O459" i="19"/>
  <c r="J458" i="19"/>
  <c r="R446" i="19"/>
  <c r="N442" i="19"/>
  <c r="O442" i="19"/>
  <c r="J441" i="19"/>
  <c r="J438" i="19"/>
  <c r="R437" i="19"/>
  <c r="S435" i="19"/>
  <c r="O434" i="19"/>
  <c r="F431" i="19"/>
  <c r="G431" i="19"/>
  <c r="F430" i="19"/>
  <c r="N429" i="19"/>
  <c r="O420" i="19"/>
  <c r="G416" i="19"/>
  <c r="F416" i="19"/>
  <c r="O414" i="19"/>
  <c r="N414" i="19"/>
  <c r="N411" i="19"/>
  <c r="O411" i="19"/>
  <c r="G378" i="19"/>
  <c r="F378" i="19"/>
  <c r="F332" i="19"/>
  <c r="G332" i="19"/>
  <c r="R319" i="19"/>
  <c r="S319" i="19"/>
  <c r="J319" i="19"/>
  <c r="K319" i="19"/>
  <c r="R567" i="19"/>
  <c r="S565" i="19"/>
  <c r="N559" i="19"/>
  <c r="O557" i="19"/>
  <c r="R555" i="19"/>
  <c r="S553" i="19"/>
  <c r="N552" i="19"/>
  <c r="N551" i="19"/>
  <c r="G549" i="19"/>
  <c r="N547" i="19"/>
  <c r="O545" i="19"/>
  <c r="S541" i="19"/>
  <c r="N540" i="19"/>
  <c r="N539" i="19"/>
  <c r="O536" i="19"/>
  <c r="S529" i="19"/>
  <c r="O524" i="19"/>
  <c r="O503" i="19"/>
  <c r="O494" i="19"/>
  <c r="O491" i="19"/>
  <c r="N489" i="19"/>
  <c r="O487" i="19"/>
  <c r="J482" i="19"/>
  <c r="F481" i="19"/>
  <c r="O474" i="19"/>
  <c r="K467" i="19"/>
  <c r="S466" i="19"/>
  <c r="J463" i="19"/>
  <c r="K463" i="19"/>
  <c r="F462" i="19"/>
  <c r="N461" i="19"/>
  <c r="O458" i="19"/>
  <c r="S449" i="19"/>
  <c r="R449" i="19"/>
  <c r="S445" i="19"/>
  <c r="R445" i="19"/>
  <c r="K443" i="19"/>
  <c r="S442" i="19"/>
  <c r="F442" i="19"/>
  <c r="N441" i="19"/>
  <c r="G439" i="19"/>
  <c r="S434" i="19"/>
  <c r="J430" i="19"/>
  <c r="K427" i="19"/>
  <c r="R426" i="19"/>
  <c r="S420" i="19"/>
  <c r="R415" i="19"/>
  <c r="S415" i="19"/>
  <c r="O396" i="19"/>
  <c r="N396" i="19"/>
  <c r="N391" i="19"/>
  <c r="O391" i="19"/>
  <c r="N379" i="19"/>
  <c r="O379" i="19"/>
  <c r="R359" i="19"/>
  <c r="S359" i="19"/>
  <c r="R316" i="19"/>
  <c r="S316" i="19"/>
  <c r="O457" i="19"/>
  <c r="N457" i="19"/>
  <c r="K446" i="19"/>
  <c r="J446" i="19"/>
  <c r="G408" i="19"/>
  <c r="F408" i="19"/>
  <c r="N403" i="19"/>
  <c r="O403" i="19"/>
  <c r="O398" i="19"/>
  <c r="N398" i="19"/>
  <c r="S392" i="19"/>
  <c r="R392" i="19"/>
  <c r="N387" i="19"/>
  <c r="O387" i="19"/>
  <c r="O382" i="19"/>
  <c r="N382" i="19"/>
  <c r="G362" i="19"/>
  <c r="F362" i="19"/>
  <c r="N320" i="19"/>
  <c r="O320" i="19"/>
  <c r="N319" i="19"/>
  <c r="O319" i="19"/>
  <c r="F319" i="19"/>
  <c r="G319" i="19"/>
  <c r="J251" i="19"/>
  <c r="K251" i="19"/>
  <c r="R239" i="19"/>
  <c r="S239" i="19"/>
  <c r="N234" i="19"/>
  <c r="O234" i="19"/>
  <c r="R223" i="19"/>
  <c r="S223" i="19"/>
  <c r="J219" i="19"/>
  <c r="K219" i="19"/>
  <c r="K214" i="19"/>
  <c r="J214" i="19"/>
  <c r="G212" i="19"/>
  <c r="F212" i="19"/>
  <c r="G210" i="19"/>
  <c r="F210" i="19"/>
  <c r="R183" i="19"/>
  <c r="S183" i="19"/>
  <c r="J183" i="19"/>
  <c r="K183" i="19"/>
  <c r="K179" i="19"/>
  <c r="J179" i="19"/>
  <c r="R167" i="19"/>
  <c r="S167" i="19"/>
  <c r="J167" i="19"/>
  <c r="K167" i="19"/>
  <c r="N164" i="19"/>
  <c r="O164" i="19"/>
  <c r="F155" i="19"/>
  <c r="G155" i="19"/>
  <c r="J132" i="19"/>
  <c r="K132" i="19"/>
  <c r="R128" i="19"/>
  <c r="S128" i="19"/>
  <c r="J105" i="19"/>
  <c r="K105" i="19"/>
  <c r="J96" i="19"/>
  <c r="K96" i="19"/>
  <c r="S407" i="19"/>
  <c r="N406" i="19"/>
  <c r="N404" i="19"/>
  <c r="R402" i="19"/>
  <c r="R400" i="19"/>
  <c r="O399" i="19"/>
  <c r="O395" i="19"/>
  <c r="N390" i="19"/>
  <c r="N388" i="19"/>
  <c r="R386" i="19"/>
  <c r="R384" i="19"/>
  <c r="O383" i="19"/>
  <c r="O371" i="19"/>
  <c r="F370" i="19"/>
  <c r="S367" i="19"/>
  <c r="O355" i="19"/>
  <c r="F354" i="19"/>
  <c r="S351" i="19"/>
  <c r="O343" i="19"/>
  <c r="F342" i="19"/>
  <c r="G340" i="19"/>
  <c r="K336" i="19"/>
  <c r="J334" i="19"/>
  <c r="S323" i="19"/>
  <c r="O300" i="19"/>
  <c r="N297" i="19"/>
  <c r="O285" i="19"/>
  <c r="J284" i="19"/>
  <c r="S275" i="19"/>
  <c r="K271" i="19"/>
  <c r="K269" i="19"/>
  <c r="R268" i="19"/>
  <c r="F268" i="19"/>
  <c r="S255" i="19"/>
  <c r="G255" i="19"/>
  <c r="G252" i="19"/>
  <c r="F252" i="19"/>
  <c r="O251" i="19"/>
  <c r="R234" i="19"/>
  <c r="G220" i="19"/>
  <c r="F220" i="19"/>
  <c r="S216" i="19"/>
  <c r="R216" i="19"/>
  <c r="S205" i="19"/>
  <c r="R205" i="19"/>
  <c r="N202" i="19"/>
  <c r="O202" i="19"/>
  <c r="N195" i="19"/>
  <c r="O195" i="19"/>
  <c r="F195" i="19"/>
  <c r="G195" i="19"/>
  <c r="O189" i="19"/>
  <c r="N189" i="19"/>
  <c r="R171" i="19"/>
  <c r="S171" i="19"/>
  <c r="N151" i="19"/>
  <c r="O151" i="19"/>
  <c r="F151" i="19"/>
  <c r="G151" i="19"/>
  <c r="O145" i="19"/>
  <c r="N145" i="19"/>
  <c r="S129" i="19"/>
  <c r="R129" i="19"/>
  <c r="R117" i="19"/>
  <c r="S117" i="19"/>
  <c r="K112" i="19"/>
  <c r="J112" i="19"/>
  <c r="R92" i="19"/>
  <c r="S92" i="19"/>
  <c r="O359" i="19"/>
  <c r="F358" i="19"/>
  <c r="S355" i="19"/>
  <c r="R350" i="19"/>
  <c r="O347" i="19"/>
  <c r="S343" i="19"/>
  <c r="J342" i="19"/>
  <c r="O336" i="19"/>
  <c r="G316" i="19"/>
  <c r="S307" i="19"/>
  <c r="O307" i="19"/>
  <c r="K307" i="19"/>
  <c r="G307" i="19"/>
  <c r="J301" i="19"/>
  <c r="S300" i="19"/>
  <c r="G300" i="19"/>
  <c r="R297" i="19"/>
  <c r="S291" i="19"/>
  <c r="O291" i="19"/>
  <c r="S285" i="19"/>
  <c r="N272" i="19"/>
  <c r="G263" i="19"/>
  <c r="S259" i="19"/>
  <c r="G259" i="19"/>
  <c r="R252" i="19"/>
  <c r="S251" i="19"/>
  <c r="N250" i="19"/>
  <c r="O250" i="19"/>
  <c r="G247" i="19"/>
  <c r="F239" i="19"/>
  <c r="G239" i="19"/>
  <c r="J235" i="19"/>
  <c r="K235" i="19"/>
  <c r="F223" i="19"/>
  <c r="G223" i="19"/>
  <c r="N215" i="19"/>
  <c r="O215" i="19"/>
  <c r="S212" i="19"/>
  <c r="R212" i="19"/>
  <c r="S210" i="19"/>
  <c r="R210" i="19"/>
  <c r="K206" i="19"/>
  <c r="J206" i="19"/>
  <c r="G199" i="19"/>
  <c r="F199" i="19"/>
  <c r="O191" i="19"/>
  <c r="N191" i="19"/>
  <c r="N183" i="19"/>
  <c r="O183" i="19"/>
  <c r="F183" i="19"/>
  <c r="G183" i="19"/>
  <c r="J172" i="19"/>
  <c r="K172" i="19"/>
  <c r="N167" i="19"/>
  <c r="O167" i="19"/>
  <c r="F167" i="19"/>
  <c r="G167" i="19"/>
  <c r="N152" i="19"/>
  <c r="O152" i="19"/>
  <c r="G147" i="19"/>
  <c r="F147" i="19"/>
  <c r="R135" i="19"/>
  <c r="S135" i="19"/>
  <c r="S108" i="19"/>
  <c r="R108" i="19"/>
  <c r="O308" i="19"/>
  <c r="N305" i="19"/>
  <c r="O292" i="19"/>
  <c r="R288" i="19"/>
  <c r="G285" i="19"/>
  <c r="F280" i="19"/>
  <c r="S267" i="19"/>
  <c r="S265" i="19"/>
  <c r="N264" i="19"/>
  <c r="K263" i="19"/>
  <c r="F262" i="19"/>
  <c r="N260" i="19"/>
  <c r="K259" i="19"/>
  <c r="N258" i="19"/>
  <c r="N256" i="19"/>
  <c r="J254" i="19"/>
  <c r="R250" i="19"/>
  <c r="S243" i="19"/>
  <c r="G243" i="19"/>
  <c r="G236" i="19"/>
  <c r="F236" i="19"/>
  <c r="O235" i="19"/>
  <c r="K218" i="19"/>
  <c r="J218" i="19"/>
  <c r="G216" i="19"/>
  <c r="F216" i="19"/>
  <c r="N208" i="19"/>
  <c r="O208" i="19"/>
  <c r="R202" i="19"/>
  <c r="S202" i="19"/>
  <c r="R195" i="19"/>
  <c r="S195" i="19"/>
  <c r="J195" i="19"/>
  <c r="K195" i="19"/>
  <c r="G193" i="19"/>
  <c r="F193" i="19"/>
  <c r="N168" i="19"/>
  <c r="O168" i="19"/>
  <c r="G153" i="19"/>
  <c r="F153" i="19"/>
  <c r="R151" i="19"/>
  <c r="S151" i="19"/>
  <c r="J151" i="19"/>
  <c r="K151" i="19"/>
  <c r="S141" i="19"/>
  <c r="R141" i="19"/>
  <c r="J136" i="19"/>
  <c r="K136" i="19"/>
  <c r="R131" i="19"/>
  <c r="S131" i="19"/>
  <c r="G117" i="19"/>
  <c r="O92" i="19"/>
  <c r="J250" i="19"/>
  <c r="R248" i="19"/>
  <c r="F248" i="19"/>
  <c r="O247" i="19"/>
  <c r="J246" i="19"/>
  <c r="R244" i="19"/>
  <c r="F244" i="19"/>
  <c r="R242" i="19"/>
  <c r="F242" i="19"/>
  <c r="O239" i="19"/>
  <c r="F234" i="19"/>
  <c r="N232" i="19"/>
  <c r="K231" i="19"/>
  <c r="F230" i="19"/>
  <c r="N228" i="19"/>
  <c r="K227" i="19"/>
  <c r="S222" i="19"/>
  <c r="O222" i="19"/>
  <c r="S207" i="19"/>
  <c r="O207" i="19"/>
  <c r="K207" i="19"/>
  <c r="G207" i="19"/>
  <c r="S144" i="19"/>
  <c r="S139" i="19"/>
  <c r="O139" i="19"/>
  <c r="J139" i="19"/>
  <c r="J234" i="19"/>
  <c r="R232" i="19"/>
  <c r="F232" i="19"/>
  <c r="O231" i="19"/>
  <c r="J230" i="19"/>
  <c r="R228" i="19"/>
  <c r="F228" i="19"/>
  <c r="R226" i="19"/>
  <c r="F226" i="19"/>
  <c r="O223" i="19"/>
  <c r="F218" i="19"/>
  <c r="N216" i="19"/>
  <c r="K215" i="19"/>
  <c r="F214" i="19"/>
  <c r="N212" i="19"/>
  <c r="K211" i="19"/>
  <c r="N210" i="19"/>
  <c r="R201" i="19"/>
  <c r="R199" i="19"/>
  <c r="S196" i="19"/>
  <c r="N193" i="19"/>
  <c r="K188" i="19"/>
  <c r="K187" i="19"/>
  <c r="J185" i="19"/>
  <c r="N181" i="19"/>
  <c r="R177" i="19"/>
  <c r="O171" i="19"/>
  <c r="K168" i="19"/>
  <c r="N165" i="19"/>
  <c r="J163" i="19"/>
  <c r="K156" i="19"/>
  <c r="S155" i="19"/>
  <c r="K152" i="19"/>
  <c r="N149" i="19"/>
  <c r="R147" i="19"/>
  <c r="F141" i="19"/>
  <c r="O140" i="19"/>
  <c r="O135" i="19"/>
  <c r="O131" i="19"/>
  <c r="O128" i="19"/>
  <c r="R124" i="19"/>
  <c r="O117" i="19"/>
  <c r="O113" i="19"/>
  <c r="S109" i="19"/>
  <c r="N108" i="19"/>
  <c r="G96" i="19"/>
  <c r="J92" i="19"/>
  <c r="J88" i="19"/>
  <c r="G575" i="19"/>
  <c r="F575" i="19"/>
  <c r="G563" i="19"/>
  <c r="F563" i="19"/>
  <c r="F557" i="19"/>
  <c r="G557" i="19"/>
  <c r="J553" i="19"/>
  <c r="K553" i="19"/>
  <c r="G511" i="19"/>
  <c r="F511" i="19"/>
  <c r="J490" i="19"/>
  <c r="K490" i="19"/>
  <c r="F459" i="19"/>
  <c r="G459" i="19"/>
  <c r="K445" i="19"/>
  <c r="J445" i="19"/>
  <c r="R430" i="19"/>
  <c r="S430" i="19"/>
  <c r="R419" i="19"/>
  <c r="S419" i="19"/>
  <c r="O416" i="19"/>
  <c r="N416" i="19"/>
  <c r="J604" i="19"/>
  <c r="K604" i="19"/>
  <c r="J593" i="19"/>
  <c r="K593" i="19"/>
  <c r="O567" i="19"/>
  <c r="N567" i="19"/>
  <c r="N541" i="19"/>
  <c r="O541" i="19"/>
  <c r="N529" i="19"/>
  <c r="O529" i="19"/>
  <c r="R505" i="19"/>
  <c r="S505" i="19"/>
  <c r="K489" i="19"/>
  <c r="J489" i="19"/>
  <c r="R454" i="19"/>
  <c r="S454" i="19"/>
  <c r="O449" i="19"/>
  <c r="N449" i="19"/>
  <c r="K434" i="19"/>
  <c r="J434" i="19"/>
  <c r="J423" i="19"/>
  <c r="K423" i="19"/>
  <c r="O400" i="19"/>
  <c r="N400" i="19"/>
  <c r="O384" i="19"/>
  <c r="N384" i="19"/>
  <c r="F368" i="19"/>
  <c r="G368" i="19"/>
  <c r="F352" i="19"/>
  <c r="G352" i="19"/>
  <c r="F336" i="19"/>
  <c r="G336" i="19"/>
  <c r="J315" i="19"/>
  <c r="K315" i="19"/>
  <c r="K297" i="19"/>
  <c r="J297" i="19"/>
  <c r="R262" i="19"/>
  <c r="S262" i="19"/>
  <c r="G256" i="19"/>
  <c r="F256" i="19"/>
  <c r="J239" i="19"/>
  <c r="K239" i="19"/>
  <c r="R231" i="19"/>
  <c r="S231" i="19"/>
  <c r="G222" i="19"/>
  <c r="F222" i="19"/>
  <c r="N211" i="19"/>
  <c r="O211" i="19"/>
  <c r="O197" i="19"/>
  <c r="N197" i="19"/>
  <c r="N188" i="19"/>
  <c r="O188" i="19"/>
  <c r="G181" i="19"/>
  <c r="F181" i="19"/>
  <c r="N176" i="19"/>
  <c r="O176" i="19"/>
  <c r="O163" i="19"/>
  <c r="N163" i="19"/>
  <c r="G149" i="19"/>
  <c r="F149" i="19"/>
  <c r="G113" i="19"/>
  <c r="K665" i="19"/>
  <c r="S664" i="19"/>
  <c r="O664" i="19"/>
  <c r="J664" i="19"/>
  <c r="K649" i="19"/>
  <c r="S648" i="19"/>
  <c r="O648" i="19"/>
  <c r="J648" i="19"/>
  <c r="G619" i="19"/>
  <c r="F619" i="19"/>
  <c r="R613" i="19"/>
  <c r="S613" i="19"/>
  <c r="N601" i="19"/>
  <c r="O601" i="19"/>
  <c r="O595" i="19"/>
  <c r="N595" i="19"/>
  <c r="R589" i="19"/>
  <c r="S589" i="19"/>
  <c r="G583" i="19"/>
  <c r="F583" i="19"/>
  <c r="R577" i="19"/>
  <c r="S577" i="19"/>
  <c r="S575" i="19"/>
  <c r="R575" i="19"/>
  <c r="S563" i="19"/>
  <c r="R563" i="19"/>
  <c r="N560" i="19"/>
  <c r="O560" i="19"/>
  <c r="N548" i="19"/>
  <c r="O548" i="19"/>
  <c r="G543" i="19"/>
  <c r="F543" i="19"/>
  <c r="J533" i="19"/>
  <c r="K533" i="19"/>
  <c r="G531" i="19"/>
  <c r="F531" i="19"/>
  <c r="R528" i="19"/>
  <c r="S528" i="19"/>
  <c r="F525" i="19"/>
  <c r="G525" i="19"/>
  <c r="J521" i="19"/>
  <c r="K521" i="19"/>
  <c r="R516" i="19"/>
  <c r="S516" i="19"/>
  <c r="S511" i="19"/>
  <c r="R511" i="19"/>
  <c r="N502" i="19"/>
  <c r="O502" i="19"/>
  <c r="N495" i="19"/>
  <c r="O495" i="19"/>
  <c r="O492" i="19"/>
  <c r="N492" i="19"/>
  <c r="N490" i="19"/>
  <c r="O490" i="19"/>
  <c r="F490" i="19"/>
  <c r="G490" i="19"/>
  <c r="K485" i="19"/>
  <c r="J485" i="19"/>
  <c r="F475" i="19"/>
  <c r="G475" i="19"/>
  <c r="F443" i="19"/>
  <c r="G443" i="19"/>
  <c r="R439" i="19"/>
  <c r="S439" i="19"/>
  <c r="J435" i="19"/>
  <c r="K435" i="19"/>
  <c r="K429" i="19"/>
  <c r="J429" i="19"/>
  <c r="F415" i="19"/>
  <c r="G415" i="19"/>
  <c r="S410" i="19"/>
  <c r="R410" i="19"/>
  <c r="F407" i="19"/>
  <c r="G407" i="19"/>
  <c r="G396" i="19"/>
  <c r="F396" i="19"/>
  <c r="F391" i="19"/>
  <c r="G391" i="19"/>
  <c r="N372" i="19"/>
  <c r="O372" i="19"/>
  <c r="F372" i="19"/>
  <c r="G372" i="19"/>
  <c r="N356" i="19"/>
  <c r="O356" i="19"/>
  <c r="F356" i="19"/>
  <c r="G356" i="19"/>
  <c r="O607" i="19"/>
  <c r="N607" i="19"/>
  <c r="S603" i="19"/>
  <c r="R603" i="19"/>
  <c r="J565" i="19"/>
  <c r="K565" i="19"/>
  <c r="R560" i="19"/>
  <c r="S560" i="19"/>
  <c r="R548" i="19"/>
  <c r="S548" i="19"/>
  <c r="S543" i="19"/>
  <c r="R543" i="19"/>
  <c r="S531" i="19"/>
  <c r="R531" i="19"/>
  <c r="N528" i="19"/>
  <c r="O528" i="19"/>
  <c r="N516" i="19"/>
  <c r="O516" i="19"/>
  <c r="R502" i="19"/>
  <c r="S502" i="19"/>
  <c r="G498" i="19"/>
  <c r="F498" i="19"/>
  <c r="R490" i="19"/>
  <c r="S490" i="19"/>
  <c r="R455" i="19"/>
  <c r="S455" i="19"/>
  <c r="G412" i="19"/>
  <c r="F412" i="19"/>
  <c r="N617" i="19"/>
  <c r="O617" i="19"/>
  <c r="F613" i="19"/>
  <c r="G613" i="19"/>
  <c r="N581" i="19"/>
  <c r="O581" i="19"/>
  <c r="R569" i="19"/>
  <c r="S569" i="19"/>
  <c r="O555" i="19"/>
  <c r="N555" i="19"/>
  <c r="R517" i="19"/>
  <c r="S517" i="19"/>
  <c r="S484" i="19"/>
  <c r="R484" i="19"/>
  <c r="F467" i="19"/>
  <c r="G467" i="19"/>
  <c r="S453" i="19"/>
  <c r="R453" i="19"/>
  <c r="G446" i="19"/>
  <c r="F446" i="19"/>
  <c r="G418" i="19"/>
  <c r="F418" i="19"/>
  <c r="J395" i="19"/>
  <c r="K395" i="19"/>
  <c r="N368" i="19"/>
  <c r="O368" i="19"/>
  <c r="N352" i="19"/>
  <c r="O352" i="19"/>
  <c r="S345" i="19"/>
  <c r="R345" i="19"/>
  <c r="F328" i="19"/>
  <c r="G328" i="19"/>
  <c r="R315" i="19"/>
  <c r="S315" i="19"/>
  <c r="S293" i="19"/>
  <c r="R293" i="19"/>
  <c r="G276" i="19"/>
  <c r="F276" i="19"/>
  <c r="S272" i="19"/>
  <c r="R272" i="19"/>
  <c r="F251" i="19"/>
  <c r="G251" i="19"/>
  <c r="N230" i="19"/>
  <c r="O230" i="19"/>
  <c r="K226" i="19"/>
  <c r="J226" i="19"/>
  <c r="F208" i="19"/>
  <c r="G208" i="19"/>
  <c r="N192" i="19"/>
  <c r="O192" i="19"/>
  <c r="O157" i="19"/>
  <c r="N157" i="19"/>
  <c r="S153" i="19"/>
  <c r="R153" i="19"/>
  <c r="N144" i="19"/>
  <c r="O144" i="19"/>
  <c r="O122" i="19"/>
  <c r="N122" i="19"/>
  <c r="R89" i="19"/>
  <c r="S89" i="19"/>
  <c r="G728" i="19"/>
  <c r="G724" i="19"/>
  <c r="G720" i="19"/>
  <c r="G716" i="19"/>
  <c r="G712" i="19"/>
  <c r="G708" i="19"/>
  <c r="G704" i="19"/>
  <c r="G700" i="19"/>
  <c r="G696" i="19"/>
  <c r="G692" i="19"/>
  <c r="G688" i="19"/>
  <c r="G684" i="19"/>
  <c r="G680" i="19"/>
  <c r="G676" i="19"/>
  <c r="G672" i="19"/>
  <c r="G668" i="19"/>
  <c r="K661" i="19"/>
  <c r="J660" i="19"/>
  <c r="R658" i="19"/>
  <c r="F656" i="19"/>
  <c r="F654" i="19"/>
  <c r="S645" i="19"/>
  <c r="K641" i="19"/>
  <c r="J640" i="19"/>
  <c r="S637" i="19"/>
  <c r="S633" i="19"/>
  <c r="S629" i="19"/>
  <c r="N623" i="19"/>
  <c r="K620" i="19"/>
  <c r="S619" i="19"/>
  <c r="R619" i="19"/>
  <c r="S616" i="19"/>
  <c r="G616" i="19"/>
  <c r="R604" i="19"/>
  <c r="G603" i="19"/>
  <c r="F603" i="19"/>
  <c r="S601" i="19"/>
  <c r="O600" i="19"/>
  <c r="F597" i="19"/>
  <c r="G597" i="19"/>
  <c r="R595" i="19"/>
  <c r="S593" i="19"/>
  <c r="N592" i="19"/>
  <c r="K589" i="19"/>
  <c r="O588" i="19"/>
  <c r="S583" i="19"/>
  <c r="R583" i="19"/>
  <c r="N580" i="19"/>
  <c r="K577" i="19"/>
  <c r="N573" i="19"/>
  <c r="O573" i="19"/>
  <c r="N561" i="19"/>
  <c r="O561" i="19"/>
  <c r="R549" i="19"/>
  <c r="S549" i="19"/>
  <c r="R537" i="19"/>
  <c r="S537" i="19"/>
  <c r="O535" i="19"/>
  <c r="N535" i="19"/>
  <c r="O523" i="19"/>
  <c r="N523" i="19"/>
  <c r="N509" i="19"/>
  <c r="O509" i="19"/>
  <c r="N499" i="19"/>
  <c r="O499" i="19"/>
  <c r="K497" i="19"/>
  <c r="J497" i="19"/>
  <c r="O488" i="19"/>
  <c r="N488" i="19"/>
  <c r="G486" i="19"/>
  <c r="F486" i="19"/>
  <c r="F483" i="19"/>
  <c r="G483" i="19"/>
  <c r="N454" i="19"/>
  <c r="O454" i="19"/>
  <c r="N451" i="19"/>
  <c r="O451" i="19"/>
  <c r="K450" i="19"/>
  <c r="J450" i="19"/>
  <c r="J447" i="19"/>
  <c r="K447" i="19"/>
  <c r="G438" i="19"/>
  <c r="F438" i="19"/>
  <c r="O433" i="19"/>
  <c r="N433" i="19"/>
  <c r="O426" i="19"/>
  <c r="N426" i="19"/>
  <c r="S418" i="19"/>
  <c r="R418" i="19"/>
  <c r="J411" i="19"/>
  <c r="K411" i="19"/>
  <c r="J403" i="19"/>
  <c r="K403" i="19"/>
  <c r="O392" i="19"/>
  <c r="N392" i="19"/>
  <c r="J387" i="19"/>
  <c r="K387" i="19"/>
  <c r="N376" i="19"/>
  <c r="O376" i="19"/>
  <c r="F376" i="19"/>
  <c r="G376" i="19"/>
  <c r="N360" i="19"/>
  <c r="O360" i="19"/>
  <c r="F360" i="19"/>
  <c r="G360" i="19"/>
  <c r="O408" i="19"/>
  <c r="N408" i="19"/>
  <c r="G404" i="19"/>
  <c r="F404" i="19"/>
  <c r="F399" i="19"/>
  <c r="G399" i="19"/>
  <c r="G388" i="19"/>
  <c r="F388" i="19"/>
  <c r="F383" i="19"/>
  <c r="G383" i="19"/>
  <c r="N380" i="19"/>
  <c r="O380" i="19"/>
  <c r="F380" i="19"/>
  <c r="G380" i="19"/>
  <c r="N364" i="19"/>
  <c r="O364" i="19"/>
  <c r="F364" i="19"/>
  <c r="G364" i="19"/>
  <c r="J439" i="19"/>
  <c r="K439" i="19"/>
  <c r="R431" i="19"/>
  <c r="S431" i="19"/>
  <c r="N427" i="19"/>
  <c r="O427" i="19"/>
  <c r="O425" i="19"/>
  <c r="N425" i="19"/>
  <c r="J417" i="19"/>
  <c r="K417" i="19"/>
  <c r="K410" i="19"/>
  <c r="J410" i="19"/>
  <c r="K402" i="19"/>
  <c r="J402" i="19"/>
  <c r="K394" i="19"/>
  <c r="J394" i="19"/>
  <c r="K386" i="19"/>
  <c r="J386" i="19"/>
  <c r="O378" i="19"/>
  <c r="N378" i="19"/>
  <c r="O374" i="19"/>
  <c r="N374" i="19"/>
  <c r="O370" i="19"/>
  <c r="N370" i="19"/>
  <c r="O366" i="19"/>
  <c r="N366" i="19"/>
  <c r="O362" i="19"/>
  <c r="N362" i="19"/>
  <c r="O358" i="19"/>
  <c r="N358" i="19"/>
  <c r="O354" i="19"/>
  <c r="N354" i="19"/>
  <c r="O350" i="19"/>
  <c r="N350" i="19"/>
  <c r="R348" i="19"/>
  <c r="S348" i="19"/>
  <c r="J348" i="19"/>
  <c r="K348" i="19"/>
  <c r="J347" i="19"/>
  <c r="K347" i="19"/>
  <c r="R331" i="19"/>
  <c r="S331" i="19"/>
  <c r="J331" i="19"/>
  <c r="K331" i="19"/>
  <c r="R312" i="19"/>
  <c r="S312" i="19"/>
  <c r="R304" i="19"/>
  <c r="S304" i="19"/>
  <c r="F296" i="19"/>
  <c r="G296" i="19"/>
  <c r="R290" i="19"/>
  <c r="S290" i="19"/>
  <c r="J290" i="19"/>
  <c r="K290" i="19"/>
  <c r="S284" i="19"/>
  <c r="R284" i="19"/>
  <c r="J279" i="19"/>
  <c r="K279" i="19"/>
  <c r="R274" i="19"/>
  <c r="S274" i="19"/>
  <c r="J274" i="19"/>
  <c r="K274" i="19"/>
  <c r="N575" i="19"/>
  <c r="K573" i="19"/>
  <c r="R571" i="19"/>
  <c r="F571" i="19"/>
  <c r="O569" i="19"/>
  <c r="G565" i="19"/>
  <c r="N563" i="19"/>
  <c r="K561" i="19"/>
  <c r="S557" i="19"/>
  <c r="R551" i="19"/>
  <c r="F551" i="19"/>
  <c r="O549" i="19"/>
  <c r="S545" i="19"/>
  <c r="N543" i="19"/>
  <c r="K541" i="19"/>
  <c r="R539" i="19"/>
  <c r="F539" i="19"/>
  <c r="O537" i="19"/>
  <c r="G533" i="19"/>
  <c r="N531" i="19"/>
  <c r="K529" i="19"/>
  <c r="S525" i="19"/>
  <c r="R519" i="19"/>
  <c r="F519" i="19"/>
  <c r="O517" i="19"/>
  <c r="S513" i="19"/>
  <c r="N511" i="19"/>
  <c r="K509" i="19"/>
  <c r="R507" i="19"/>
  <c r="F507" i="19"/>
  <c r="O505" i="19"/>
  <c r="J502" i="19"/>
  <c r="R501" i="19"/>
  <c r="R493" i="19"/>
  <c r="F489" i="19"/>
  <c r="J488" i="19"/>
  <c r="S487" i="19"/>
  <c r="G487" i="19"/>
  <c r="O483" i="19"/>
  <c r="S479" i="19"/>
  <c r="S475" i="19"/>
  <c r="S471" i="19"/>
  <c r="S467" i="19"/>
  <c r="S463" i="19"/>
  <c r="S459" i="19"/>
  <c r="R457" i="19"/>
  <c r="O455" i="19"/>
  <c r="J454" i="19"/>
  <c r="N453" i="19"/>
  <c r="K451" i="19"/>
  <c r="F450" i="19"/>
  <c r="J449" i="19"/>
  <c r="G447" i="19"/>
  <c r="S443" i="19"/>
  <c r="R441" i="19"/>
  <c r="O439" i="19"/>
  <c r="F435" i="19"/>
  <c r="G435" i="19"/>
  <c r="F434" i="19"/>
  <c r="J433" i="19"/>
  <c r="K431" i="19"/>
  <c r="O430" i="19"/>
  <c r="S429" i="19"/>
  <c r="R429" i="19"/>
  <c r="S427" i="19"/>
  <c r="G427" i="19"/>
  <c r="K426" i="19"/>
  <c r="J426" i="19"/>
  <c r="R425" i="19"/>
  <c r="S423" i="19"/>
  <c r="N419" i="19"/>
  <c r="O419" i="19"/>
  <c r="N418" i="19"/>
  <c r="J416" i="19"/>
  <c r="O415" i="19"/>
  <c r="R412" i="19"/>
  <c r="F411" i="19"/>
  <c r="G411" i="19"/>
  <c r="N410" i="19"/>
  <c r="J408" i="19"/>
  <c r="O407" i="19"/>
  <c r="R404" i="19"/>
  <c r="F403" i="19"/>
  <c r="G403" i="19"/>
  <c r="N402" i="19"/>
  <c r="J400" i="19"/>
  <c r="R396" i="19"/>
  <c r="F395" i="19"/>
  <c r="G395" i="19"/>
  <c r="N394" i="19"/>
  <c r="J392" i="19"/>
  <c r="R388" i="19"/>
  <c r="F387" i="19"/>
  <c r="G387" i="19"/>
  <c r="N386" i="19"/>
  <c r="J384" i="19"/>
  <c r="R380" i="19"/>
  <c r="S380" i="19"/>
  <c r="J380" i="19"/>
  <c r="K380" i="19"/>
  <c r="R378" i="19"/>
  <c r="R376" i="19"/>
  <c r="S376" i="19"/>
  <c r="J376" i="19"/>
  <c r="K376" i="19"/>
  <c r="R374" i="19"/>
  <c r="R372" i="19"/>
  <c r="S372" i="19"/>
  <c r="J372" i="19"/>
  <c r="K372" i="19"/>
  <c r="R370" i="19"/>
  <c r="R368" i="19"/>
  <c r="S368" i="19"/>
  <c r="J368" i="19"/>
  <c r="K368" i="19"/>
  <c r="R366" i="19"/>
  <c r="R364" i="19"/>
  <c r="S364" i="19"/>
  <c r="J364" i="19"/>
  <c r="K364" i="19"/>
  <c r="R362" i="19"/>
  <c r="R360" i="19"/>
  <c r="S360" i="19"/>
  <c r="J360" i="19"/>
  <c r="K360" i="19"/>
  <c r="R358" i="19"/>
  <c r="R356" i="19"/>
  <c r="S356" i="19"/>
  <c r="J356" i="19"/>
  <c r="K356" i="19"/>
  <c r="R354" i="19"/>
  <c r="R352" i="19"/>
  <c r="S352" i="19"/>
  <c r="J352" i="19"/>
  <c r="K352" i="19"/>
  <c r="S342" i="19"/>
  <c r="R342" i="19"/>
  <c r="K338" i="19"/>
  <c r="J338" i="19"/>
  <c r="R328" i="19"/>
  <c r="S328" i="19"/>
  <c r="N316" i="19"/>
  <c r="O316" i="19"/>
  <c r="N315" i="19"/>
  <c r="O315" i="19"/>
  <c r="F315" i="19"/>
  <c r="G315" i="19"/>
  <c r="S309" i="19"/>
  <c r="R309" i="19"/>
  <c r="K305" i="19"/>
  <c r="J305" i="19"/>
  <c r="S301" i="19"/>
  <c r="R301" i="19"/>
  <c r="N287" i="19"/>
  <c r="O287" i="19"/>
  <c r="S276" i="19"/>
  <c r="R276" i="19"/>
  <c r="K437" i="19"/>
  <c r="J437" i="19"/>
  <c r="G422" i="19"/>
  <c r="F422" i="19"/>
  <c r="K414" i="19"/>
  <c r="J414" i="19"/>
  <c r="K406" i="19"/>
  <c r="J406" i="19"/>
  <c r="K398" i="19"/>
  <c r="J398" i="19"/>
  <c r="K390" i="19"/>
  <c r="J390" i="19"/>
  <c r="J379" i="19"/>
  <c r="K379" i="19"/>
  <c r="J375" i="19"/>
  <c r="K375" i="19"/>
  <c r="J371" i="19"/>
  <c r="K371" i="19"/>
  <c r="J367" i="19"/>
  <c r="K367" i="19"/>
  <c r="J363" i="19"/>
  <c r="K363" i="19"/>
  <c r="J359" i="19"/>
  <c r="K359" i="19"/>
  <c r="J355" i="19"/>
  <c r="K355" i="19"/>
  <c r="J351" i="19"/>
  <c r="K351" i="19"/>
  <c r="N348" i="19"/>
  <c r="O348" i="19"/>
  <c r="F348" i="19"/>
  <c r="G348" i="19"/>
  <c r="O346" i="19"/>
  <c r="N346" i="19"/>
  <c r="N332" i="19"/>
  <c r="O332" i="19"/>
  <c r="N331" i="19"/>
  <c r="O331" i="19"/>
  <c r="F331" i="19"/>
  <c r="G331" i="19"/>
  <c r="F312" i="19"/>
  <c r="G312" i="19"/>
  <c r="F304" i="19"/>
  <c r="G304" i="19"/>
  <c r="R296" i="19"/>
  <c r="S296" i="19"/>
  <c r="N290" i="19"/>
  <c r="O290" i="19"/>
  <c r="F290" i="19"/>
  <c r="G290" i="19"/>
  <c r="O280" i="19"/>
  <c r="N280" i="19"/>
  <c r="J277" i="19"/>
  <c r="K277" i="19"/>
  <c r="N274" i="19"/>
  <c r="O274" i="19"/>
  <c r="F350" i="19"/>
  <c r="S347" i="19"/>
  <c r="F346" i="19"/>
  <c r="O344" i="19"/>
  <c r="S335" i="19"/>
  <c r="O335" i="19"/>
  <c r="S327" i="19"/>
  <c r="O327" i="19"/>
  <c r="K327" i="19"/>
  <c r="G327" i="19"/>
  <c r="O324" i="19"/>
  <c r="S311" i="19"/>
  <c r="O311" i="19"/>
  <c r="K311" i="19"/>
  <c r="G311" i="19"/>
  <c r="J309" i="19"/>
  <c r="S308" i="19"/>
  <c r="S303" i="19"/>
  <c r="O303" i="19"/>
  <c r="K303" i="19"/>
  <c r="G303" i="19"/>
  <c r="S295" i="19"/>
  <c r="O295" i="19"/>
  <c r="K295" i="19"/>
  <c r="G295" i="19"/>
  <c r="S289" i="19"/>
  <c r="O289" i="19"/>
  <c r="K289" i="19"/>
  <c r="G289" i="19"/>
  <c r="S286" i="19"/>
  <c r="O286" i="19"/>
  <c r="K286" i="19"/>
  <c r="G286" i="19"/>
  <c r="J273" i="19"/>
  <c r="K273" i="19"/>
  <c r="R270" i="19"/>
  <c r="S270" i="19"/>
  <c r="J270" i="19"/>
  <c r="K270" i="19"/>
  <c r="N259" i="19"/>
  <c r="O259" i="19"/>
  <c r="S256" i="19"/>
  <c r="R256" i="19"/>
  <c r="O252" i="19"/>
  <c r="N252" i="19"/>
  <c r="R246" i="19"/>
  <c r="S246" i="19"/>
  <c r="G240" i="19"/>
  <c r="F240" i="19"/>
  <c r="F235" i="19"/>
  <c r="G235" i="19"/>
  <c r="J223" i="19"/>
  <c r="K223" i="19"/>
  <c r="R215" i="19"/>
  <c r="S215" i="19"/>
  <c r="N214" i="19"/>
  <c r="O214" i="19"/>
  <c r="K210" i="19"/>
  <c r="J210" i="19"/>
  <c r="N204" i="19"/>
  <c r="O204" i="19"/>
  <c r="N203" i="19"/>
  <c r="O203" i="19"/>
  <c r="F203" i="19"/>
  <c r="G203" i="19"/>
  <c r="R198" i="19"/>
  <c r="S198" i="19"/>
  <c r="K193" i="19"/>
  <c r="J193" i="19"/>
  <c r="S189" i="19"/>
  <c r="R189" i="19"/>
  <c r="G185" i="19"/>
  <c r="F185" i="19"/>
  <c r="O177" i="19"/>
  <c r="N177" i="19"/>
  <c r="K165" i="19"/>
  <c r="J165" i="19"/>
  <c r="R160" i="19"/>
  <c r="S160" i="19"/>
  <c r="G379" i="19"/>
  <c r="J378" i="19"/>
  <c r="G375" i="19"/>
  <c r="J374" i="19"/>
  <c r="G371" i="19"/>
  <c r="J370" i="19"/>
  <c r="G367" i="19"/>
  <c r="J366" i="19"/>
  <c r="G363" i="19"/>
  <c r="J362" i="19"/>
  <c r="G359" i="19"/>
  <c r="J358" i="19"/>
  <c r="G355" i="19"/>
  <c r="J354" i="19"/>
  <c r="G351" i="19"/>
  <c r="J350" i="19"/>
  <c r="G347" i="19"/>
  <c r="J346" i="19"/>
  <c r="G344" i="19"/>
  <c r="N342" i="19"/>
  <c r="R341" i="19"/>
  <c r="R338" i="19"/>
  <c r="S336" i="19"/>
  <c r="O328" i="19"/>
  <c r="S324" i="19"/>
  <c r="G324" i="19"/>
  <c r="O312" i="19"/>
  <c r="N309" i="19"/>
  <c r="O304" i="19"/>
  <c r="N301" i="19"/>
  <c r="O296" i="19"/>
  <c r="N293" i="19"/>
  <c r="O283" i="19"/>
  <c r="S279" i="19"/>
  <c r="S277" i="19"/>
  <c r="N276" i="19"/>
  <c r="K275" i="19"/>
  <c r="F274" i="19"/>
  <c r="R263" i="19"/>
  <c r="S263" i="19"/>
  <c r="N262" i="19"/>
  <c r="O262" i="19"/>
  <c r="K258" i="19"/>
  <c r="J258" i="19"/>
  <c r="G254" i="19"/>
  <c r="F254" i="19"/>
  <c r="N243" i="19"/>
  <c r="O243" i="19"/>
  <c r="S240" i="19"/>
  <c r="R240" i="19"/>
  <c r="O236" i="19"/>
  <c r="N236" i="19"/>
  <c r="R230" i="19"/>
  <c r="S230" i="19"/>
  <c r="G224" i="19"/>
  <c r="F224" i="19"/>
  <c r="F219" i="19"/>
  <c r="G219" i="19"/>
  <c r="G206" i="19"/>
  <c r="F206" i="19"/>
  <c r="K191" i="19"/>
  <c r="J191" i="19"/>
  <c r="S185" i="19"/>
  <c r="R185" i="19"/>
  <c r="G179" i="19"/>
  <c r="F179" i="19"/>
  <c r="K161" i="19"/>
  <c r="J161" i="19"/>
  <c r="G272" i="19"/>
  <c r="F272" i="19"/>
  <c r="N270" i="19"/>
  <c r="O270" i="19"/>
  <c r="F270" i="19"/>
  <c r="G270" i="19"/>
  <c r="J255" i="19"/>
  <c r="K255" i="19"/>
  <c r="R247" i="19"/>
  <c r="S247" i="19"/>
  <c r="N246" i="19"/>
  <c r="O246" i="19"/>
  <c r="K242" i="19"/>
  <c r="J242" i="19"/>
  <c r="G238" i="19"/>
  <c r="F238" i="19"/>
  <c r="N227" i="19"/>
  <c r="O227" i="19"/>
  <c r="S224" i="19"/>
  <c r="R224" i="19"/>
  <c r="O220" i="19"/>
  <c r="N220" i="19"/>
  <c r="R214" i="19"/>
  <c r="S214" i="19"/>
  <c r="R203" i="19"/>
  <c r="S203" i="19"/>
  <c r="J203" i="19"/>
  <c r="K203" i="19"/>
  <c r="J196" i="19"/>
  <c r="K196" i="19"/>
  <c r="S173" i="19"/>
  <c r="R173" i="19"/>
  <c r="R172" i="19"/>
  <c r="S172" i="19"/>
  <c r="J202" i="19"/>
  <c r="G200" i="19"/>
  <c r="R193" i="19"/>
  <c r="R191" i="19"/>
  <c r="K189" i="19"/>
  <c r="J189" i="19"/>
  <c r="S188" i="19"/>
  <c r="O187" i="19"/>
  <c r="S176" i="19"/>
  <c r="R175" i="19"/>
  <c r="S175" i="19"/>
  <c r="J175" i="19"/>
  <c r="K175" i="19"/>
  <c r="F169" i="19"/>
  <c r="J164" i="19"/>
  <c r="K164" i="19"/>
  <c r="F163" i="19"/>
  <c r="N161" i="19"/>
  <c r="N159" i="19"/>
  <c r="O159" i="19"/>
  <c r="F159" i="19"/>
  <c r="G159" i="19"/>
  <c r="R157" i="19"/>
  <c r="R143" i="19"/>
  <c r="S143" i="19"/>
  <c r="J143" i="19"/>
  <c r="K143" i="19"/>
  <c r="R120" i="19"/>
  <c r="S120" i="19"/>
  <c r="N109" i="19"/>
  <c r="O109" i="19"/>
  <c r="K108" i="19"/>
  <c r="J108" i="19"/>
  <c r="R100" i="19"/>
  <c r="S100" i="19"/>
  <c r="J100" i="19"/>
  <c r="K100" i="19"/>
  <c r="G92" i="19"/>
  <c r="J192" i="19"/>
  <c r="K192" i="19"/>
  <c r="S187" i="19"/>
  <c r="K184" i="19"/>
  <c r="R179" i="19"/>
  <c r="K177" i="19"/>
  <c r="J177" i="19"/>
  <c r="O173" i="19"/>
  <c r="N173" i="19"/>
  <c r="S169" i="19"/>
  <c r="R169" i="19"/>
  <c r="G165" i="19"/>
  <c r="F165" i="19"/>
  <c r="N160" i="19"/>
  <c r="O160" i="19"/>
  <c r="R156" i="19"/>
  <c r="S156" i="19"/>
  <c r="K145" i="19"/>
  <c r="J145" i="19"/>
  <c r="O141" i="19"/>
  <c r="N141" i="19"/>
  <c r="O129" i="19"/>
  <c r="N129" i="19"/>
  <c r="R97" i="19"/>
  <c r="S97" i="19"/>
  <c r="J180" i="19"/>
  <c r="K180" i="19"/>
  <c r="N175" i="19"/>
  <c r="O175" i="19"/>
  <c r="F175" i="19"/>
  <c r="G175" i="19"/>
  <c r="R159" i="19"/>
  <c r="S159" i="19"/>
  <c r="J159" i="19"/>
  <c r="K159" i="19"/>
  <c r="J148" i="19"/>
  <c r="K148" i="19"/>
  <c r="N143" i="19"/>
  <c r="O143" i="19"/>
  <c r="F143" i="19"/>
  <c r="G143" i="19"/>
  <c r="R136" i="19"/>
  <c r="S136" i="19"/>
  <c r="R132" i="19"/>
  <c r="S132" i="19"/>
  <c r="G131" i="19"/>
  <c r="F131" i="19"/>
  <c r="R125" i="19"/>
  <c r="S125" i="19"/>
  <c r="N120" i="19"/>
  <c r="K116" i="19"/>
  <c r="J116" i="19"/>
  <c r="N101" i="19"/>
  <c r="O101" i="19"/>
  <c r="F100" i="19"/>
  <c r="N185" i="19"/>
  <c r="S184" i="19"/>
  <c r="R181" i="19"/>
  <c r="F177" i="19"/>
  <c r="K176" i="19"/>
  <c r="J173" i="19"/>
  <c r="O172" i="19"/>
  <c r="N169" i="19"/>
  <c r="S168" i="19"/>
  <c r="R165" i="19"/>
  <c r="F161" i="19"/>
  <c r="K160" i="19"/>
  <c r="J157" i="19"/>
  <c r="O156" i="19"/>
  <c r="N153" i="19"/>
  <c r="S152" i="19"/>
  <c r="R149" i="19"/>
  <c r="F145" i="19"/>
  <c r="K144" i="19"/>
  <c r="S140" i="19"/>
  <c r="O136" i="19"/>
  <c r="O132" i="19"/>
  <c r="K121" i="19"/>
  <c r="S113" i="19"/>
  <c r="K109" i="19"/>
  <c r="S105" i="19"/>
  <c r="O97" i="19"/>
  <c r="S93" i="19"/>
  <c r="O89" i="19"/>
  <c r="K591" i="19"/>
  <c r="J591" i="19"/>
  <c r="J564" i="19"/>
  <c r="K564" i="19"/>
  <c r="F491" i="19"/>
  <c r="G491" i="19"/>
  <c r="G449" i="19"/>
  <c r="F449" i="19"/>
  <c r="J300" i="19"/>
  <c r="K300" i="19"/>
  <c r="J292" i="19"/>
  <c r="K292" i="19"/>
  <c r="F283" i="19"/>
  <c r="G283" i="19"/>
  <c r="K268" i="19"/>
  <c r="J268" i="19"/>
  <c r="K260" i="19"/>
  <c r="J260" i="19"/>
  <c r="K244" i="19"/>
  <c r="J244" i="19"/>
  <c r="K228" i="19"/>
  <c r="J228" i="19"/>
  <c r="K212" i="19"/>
  <c r="J212" i="19"/>
  <c r="F188" i="19"/>
  <c r="G188" i="19"/>
  <c r="G665" i="19"/>
  <c r="G661" i="19"/>
  <c r="G657" i="19"/>
  <c r="G653" i="19"/>
  <c r="G649" i="19"/>
  <c r="J643" i="19"/>
  <c r="G641" i="19"/>
  <c r="F635" i="19"/>
  <c r="F631" i="19"/>
  <c r="G628" i="19"/>
  <c r="K627" i="19"/>
  <c r="J627" i="19"/>
  <c r="G625" i="19"/>
  <c r="K616" i="19"/>
  <c r="K613" i="19"/>
  <c r="G612" i="19"/>
  <c r="K611" i="19"/>
  <c r="J611" i="19"/>
  <c r="G609" i="19"/>
  <c r="J600" i="19"/>
  <c r="K600" i="19"/>
  <c r="K595" i="19"/>
  <c r="J595" i="19"/>
  <c r="G593" i="19"/>
  <c r="F592" i="19"/>
  <c r="G592" i="19"/>
  <c r="J584" i="19"/>
  <c r="K584" i="19"/>
  <c r="K579" i="19"/>
  <c r="J579" i="19"/>
  <c r="G577" i="19"/>
  <c r="F576" i="19"/>
  <c r="G576" i="19"/>
  <c r="J568" i="19"/>
  <c r="K568" i="19"/>
  <c r="K563" i="19"/>
  <c r="J563" i="19"/>
  <c r="G561" i="19"/>
  <c r="F560" i="19"/>
  <c r="G560" i="19"/>
  <c r="J552" i="19"/>
  <c r="K552" i="19"/>
  <c r="K547" i="19"/>
  <c r="J547" i="19"/>
  <c r="G545" i="19"/>
  <c r="F544" i="19"/>
  <c r="G544" i="19"/>
  <c r="J536" i="19"/>
  <c r="K536" i="19"/>
  <c r="K531" i="19"/>
  <c r="J531" i="19"/>
  <c r="G529" i="19"/>
  <c r="F528" i="19"/>
  <c r="G528" i="19"/>
  <c r="J520" i="19"/>
  <c r="K520" i="19"/>
  <c r="K515" i="19"/>
  <c r="J515" i="19"/>
  <c r="G513" i="19"/>
  <c r="F512" i="19"/>
  <c r="G512" i="19"/>
  <c r="F502" i="19"/>
  <c r="J501" i="19"/>
  <c r="G497" i="19"/>
  <c r="F497" i="19"/>
  <c r="K492" i="19"/>
  <c r="J492" i="19"/>
  <c r="G485" i="19"/>
  <c r="F485" i="19"/>
  <c r="G477" i="19"/>
  <c r="F477" i="19"/>
  <c r="G469" i="19"/>
  <c r="F469" i="19"/>
  <c r="G461" i="19"/>
  <c r="F461" i="19"/>
  <c r="G445" i="19"/>
  <c r="F445" i="19"/>
  <c r="G429" i="19"/>
  <c r="F429" i="19"/>
  <c r="F421" i="19"/>
  <c r="G421" i="19"/>
  <c r="K345" i="19"/>
  <c r="J345" i="19"/>
  <c r="J324" i="19"/>
  <c r="K324" i="19"/>
  <c r="G309" i="19"/>
  <c r="F309" i="19"/>
  <c r="G301" i="19"/>
  <c r="F301" i="19"/>
  <c r="G293" i="19"/>
  <c r="F293" i="19"/>
  <c r="K615" i="19"/>
  <c r="J615" i="19"/>
  <c r="J596" i="19"/>
  <c r="K596" i="19"/>
  <c r="K575" i="19"/>
  <c r="J575" i="19"/>
  <c r="F572" i="19"/>
  <c r="G572" i="19"/>
  <c r="K559" i="19"/>
  <c r="J559" i="19"/>
  <c r="F556" i="19"/>
  <c r="G556" i="19"/>
  <c r="J548" i="19"/>
  <c r="K548" i="19"/>
  <c r="J516" i="19"/>
  <c r="K516" i="19"/>
  <c r="F508" i="19"/>
  <c r="G508" i="19"/>
  <c r="G501" i="19"/>
  <c r="F501" i="19"/>
  <c r="F335" i="19"/>
  <c r="G335" i="19"/>
  <c r="K623" i="19"/>
  <c r="J623" i="19"/>
  <c r="K607" i="19"/>
  <c r="J607" i="19"/>
  <c r="K599" i="19"/>
  <c r="J599" i="19"/>
  <c r="F596" i="19"/>
  <c r="G596" i="19"/>
  <c r="J588" i="19"/>
  <c r="K588" i="19"/>
  <c r="K583" i="19"/>
  <c r="J583" i="19"/>
  <c r="F580" i="19"/>
  <c r="G580" i="19"/>
  <c r="J572" i="19"/>
  <c r="K572" i="19"/>
  <c r="K567" i="19"/>
  <c r="J567" i="19"/>
  <c r="F564" i="19"/>
  <c r="G564" i="19"/>
  <c r="J556" i="19"/>
  <c r="K556" i="19"/>
  <c r="K551" i="19"/>
  <c r="J551" i="19"/>
  <c r="F548" i="19"/>
  <c r="G548" i="19"/>
  <c r="J540" i="19"/>
  <c r="K540" i="19"/>
  <c r="K535" i="19"/>
  <c r="J535" i="19"/>
  <c r="F532" i="19"/>
  <c r="G532" i="19"/>
  <c r="J524" i="19"/>
  <c r="K524" i="19"/>
  <c r="K519" i="19"/>
  <c r="J519" i="19"/>
  <c r="F516" i="19"/>
  <c r="G516" i="19"/>
  <c r="J508" i="19"/>
  <c r="K508" i="19"/>
  <c r="G493" i="19"/>
  <c r="F493" i="19"/>
  <c r="F479" i="19"/>
  <c r="G479" i="19"/>
  <c r="F471" i="19"/>
  <c r="G471" i="19"/>
  <c r="F463" i="19"/>
  <c r="G463" i="19"/>
  <c r="G457" i="19"/>
  <c r="F457" i="19"/>
  <c r="G441" i="19"/>
  <c r="F441" i="19"/>
  <c r="G425" i="19"/>
  <c r="F425" i="19"/>
  <c r="J335" i="19"/>
  <c r="K335" i="19"/>
  <c r="J328" i="19"/>
  <c r="K328" i="19"/>
  <c r="J312" i="19"/>
  <c r="K312" i="19"/>
  <c r="J304" i="19"/>
  <c r="K304" i="19"/>
  <c r="J296" i="19"/>
  <c r="K296" i="19"/>
  <c r="F588" i="19"/>
  <c r="G588" i="19"/>
  <c r="J580" i="19"/>
  <c r="K580" i="19"/>
  <c r="K543" i="19"/>
  <c r="J543" i="19"/>
  <c r="F540" i="19"/>
  <c r="G540" i="19"/>
  <c r="J532" i="19"/>
  <c r="K532" i="19"/>
  <c r="K527" i="19"/>
  <c r="J527" i="19"/>
  <c r="F524" i="19"/>
  <c r="G524" i="19"/>
  <c r="K511" i="19"/>
  <c r="J511" i="19"/>
  <c r="G433" i="19"/>
  <c r="F433" i="19"/>
  <c r="K418" i="19"/>
  <c r="J418" i="19"/>
  <c r="K341" i="19"/>
  <c r="J341" i="19"/>
  <c r="J320" i="19"/>
  <c r="K320" i="19"/>
  <c r="J308" i="19"/>
  <c r="K308" i="19"/>
  <c r="J647" i="19"/>
  <c r="G645" i="19"/>
  <c r="J639" i="19"/>
  <c r="G637" i="19"/>
  <c r="G633" i="19"/>
  <c r="G629" i="19"/>
  <c r="K624" i="19"/>
  <c r="K621" i="19"/>
  <c r="G620" i="19"/>
  <c r="K619" i="19"/>
  <c r="J619" i="19"/>
  <c r="G617" i="19"/>
  <c r="K608" i="19"/>
  <c r="K605" i="19"/>
  <c r="G604" i="19"/>
  <c r="K603" i="19"/>
  <c r="J603" i="19"/>
  <c r="G601" i="19"/>
  <c r="F600" i="19"/>
  <c r="G600" i="19"/>
  <c r="J592" i="19"/>
  <c r="K592" i="19"/>
  <c r="K587" i="19"/>
  <c r="J587" i="19"/>
  <c r="G585" i="19"/>
  <c r="F584" i="19"/>
  <c r="G584" i="19"/>
  <c r="J576" i="19"/>
  <c r="K576" i="19"/>
  <c r="K571" i="19"/>
  <c r="J571" i="19"/>
  <c r="G569" i="19"/>
  <c r="F568" i="19"/>
  <c r="G568" i="19"/>
  <c r="J560" i="19"/>
  <c r="K560" i="19"/>
  <c r="K555" i="19"/>
  <c r="J555" i="19"/>
  <c r="G553" i="19"/>
  <c r="F552" i="19"/>
  <c r="G552" i="19"/>
  <c r="J544" i="19"/>
  <c r="K544" i="19"/>
  <c r="K539" i="19"/>
  <c r="J539" i="19"/>
  <c r="G537" i="19"/>
  <c r="F536" i="19"/>
  <c r="G536" i="19"/>
  <c r="J528" i="19"/>
  <c r="K528" i="19"/>
  <c r="K523" i="19"/>
  <c r="J523" i="19"/>
  <c r="G521" i="19"/>
  <c r="F520" i="19"/>
  <c r="G520" i="19"/>
  <c r="J512" i="19"/>
  <c r="K512" i="19"/>
  <c r="K507" i="19"/>
  <c r="J507" i="19"/>
  <c r="G505" i="19"/>
  <c r="J498" i="19"/>
  <c r="G453" i="19"/>
  <c r="F453" i="19"/>
  <c r="G437" i="19"/>
  <c r="F437" i="19"/>
  <c r="F417" i="19"/>
  <c r="G417" i="19"/>
  <c r="J332" i="19"/>
  <c r="K332" i="19"/>
  <c r="J316" i="19"/>
  <c r="K316" i="19"/>
  <c r="G305" i="19"/>
  <c r="F305" i="19"/>
  <c r="G297" i="19"/>
  <c r="F297" i="19"/>
  <c r="J382" i="19"/>
  <c r="F287" i="19"/>
  <c r="G287" i="19"/>
  <c r="K272" i="19"/>
  <c r="J272" i="19"/>
  <c r="K256" i="19"/>
  <c r="J256" i="19"/>
  <c r="K240" i="19"/>
  <c r="J240" i="19"/>
  <c r="K224" i="19"/>
  <c r="J224" i="19"/>
  <c r="K209" i="19"/>
  <c r="J209" i="19"/>
  <c r="F192" i="19"/>
  <c r="G192" i="19"/>
  <c r="F291" i="19"/>
  <c r="G291" i="19"/>
  <c r="K276" i="19"/>
  <c r="J276" i="19"/>
  <c r="K252" i="19"/>
  <c r="J252" i="19"/>
  <c r="K236" i="19"/>
  <c r="J236" i="19"/>
  <c r="K220" i="19"/>
  <c r="J220" i="19"/>
  <c r="K205" i="19"/>
  <c r="J205" i="19"/>
  <c r="K197" i="19"/>
  <c r="J197" i="19"/>
  <c r="K280" i="19"/>
  <c r="J280" i="19"/>
  <c r="K264" i="19"/>
  <c r="J264" i="19"/>
  <c r="K248" i="19"/>
  <c r="J248" i="19"/>
  <c r="K232" i="19"/>
  <c r="J232" i="19"/>
  <c r="K216" i="19"/>
  <c r="J216" i="19"/>
  <c r="K201" i="19"/>
  <c r="J201" i="19"/>
  <c r="J141" i="19"/>
  <c r="J137" i="19"/>
  <c r="J133" i="19"/>
  <c r="K131" i="19"/>
  <c r="J129" i="19"/>
  <c r="K128" i="19"/>
  <c r="G128" i="19"/>
  <c r="K125" i="19"/>
  <c r="K124" i="19"/>
  <c r="G124" i="19"/>
  <c r="K120" i="19"/>
  <c r="F126" i="19"/>
  <c r="F122" i="19"/>
  <c r="K117" i="19"/>
  <c r="K101" i="19"/>
  <c r="K97" i="19"/>
  <c r="K93" i="19"/>
  <c r="K89" i="19"/>
  <c r="G184" i="19"/>
  <c r="G180" i="19"/>
  <c r="G176" i="19"/>
  <c r="G172" i="19"/>
  <c r="G168" i="19"/>
  <c r="G164" i="19"/>
  <c r="G160" i="19"/>
  <c r="G156" i="19"/>
  <c r="G152" i="19"/>
  <c r="G148" i="19"/>
  <c r="G144" i="19"/>
  <c r="G140" i="19"/>
  <c r="G136" i="19"/>
  <c r="G132" i="19"/>
  <c r="J483" i="19"/>
  <c r="K483" i="19"/>
  <c r="N468" i="19"/>
  <c r="O468" i="19"/>
  <c r="F456" i="19"/>
  <c r="G456" i="19"/>
  <c r="F452" i="19"/>
  <c r="G452" i="19"/>
  <c r="N448" i="19"/>
  <c r="O448" i="19"/>
  <c r="F440" i="19"/>
  <c r="G440" i="19"/>
  <c r="N436" i="19"/>
  <c r="O436" i="19"/>
  <c r="F432" i="19"/>
  <c r="G432" i="19"/>
  <c r="N428" i="19"/>
  <c r="O428" i="19"/>
  <c r="F424" i="19"/>
  <c r="G424" i="19"/>
  <c r="J330" i="19"/>
  <c r="K330" i="19"/>
  <c r="R322" i="19"/>
  <c r="S322" i="19"/>
  <c r="J314" i="19"/>
  <c r="K314" i="19"/>
  <c r="J306" i="19"/>
  <c r="K306" i="19"/>
  <c r="R302" i="19"/>
  <c r="S302" i="19"/>
  <c r="R298" i="19"/>
  <c r="S298" i="19"/>
  <c r="R294" i="19"/>
  <c r="S294" i="19"/>
  <c r="F277" i="19"/>
  <c r="G277" i="19"/>
  <c r="F273" i="19"/>
  <c r="G273" i="19"/>
  <c r="F269" i="19"/>
  <c r="G269" i="19"/>
  <c r="F265" i="19"/>
  <c r="G265" i="19"/>
  <c r="F261" i="19"/>
  <c r="G261" i="19"/>
  <c r="F257" i="19"/>
  <c r="G257" i="19"/>
  <c r="N253" i="19"/>
  <c r="O253" i="19"/>
  <c r="N249" i="19"/>
  <c r="O249" i="19"/>
  <c r="N245" i="19"/>
  <c r="O245" i="19"/>
  <c r="N241" i="19"/>
  <c r="O241" i="19"/>
  <c r="N237" i="19"/>
  <c r="O237" i="19"/>
  <c r="F233" i="19"/>
  <c r="G233" i="19"/>
  <c r="F229" i="19"/>
  <c r="G229" i="19"/>
  <c r="F225" i="19"/>
  <c r="G225" i="19"/>
  <c r="F221" i="19"/>
  <c r="G221" i="19"/>
  <c r="F217" i="19"/>
  <c r="G217" i="19"/>
  <c r="N213" i="19"/>
  <c r="O213" i="19"/>
  <c r="F196" i="19"/>
  <c r="G196" i="19"/>
  <c r="R194" i="19"/>
  <c r="S194" i="19"/>
  <c r="J190" i="19"/>
  <c r="K190" i="19"/>
  <c r="J186" i="19"/>
  <c r="K186" i="19"/>
  <c r="R182" i="19"/>
  <c r="S182" i="19"/>
  <c r="R178" i="19"/>
  <c r="S178" i="19"/>
  <c r="R174" i="19"/>
  <c r="S174" i="19"/>
  <c r="J170" i="19"/>
  <c r="K170" i="19"/>
  <c r="R166" i="19"/>
  <c r="S166" i="19"/>
  <c r="J162" i="19"/>
  <c r="K162" i="19"/>
  <c r="R158" i="19"/>
  <c r="S158" i="19"/>
  <c r="R154" i="19"/>
  <c r="S154" i="19"/>
  <c r="J150" i="19"/>
  <c r="K150" i="19"/>
  <c r="J146" i="19"/>
  <c r="K146" i="19"/>
  <c r="J142" i="19"/>
  <c r="K142" i="19"/>
  <c r="R138" i="19"/>
  <c r="S138" i="19"/>
  <c r="J134" i="19"/>
  <c r="K134" i="19"/>
  <c r="R130" i="19"/>
  <c r="S130" i="19"/>
  <c r="R127" i="19"/>
  <c r="S127" i="19"/>
  <c r="G119" i="19"/>
  <c r="F119" i="19"/>
  <c r="N115" i="19"/>
  <c r="O115" i="19"/>
  <c r="N111" i="19"/>
  <c r="O111" i="19"/>
  <c r="N107" i="19"/>
  <c r="O107" i="19"/>
  <c r="N103" i="19"/>
  <c r="O103" i="19"/>
  <c r="N99" i="19"/>
  <c r="O99" i="19"/>
  <c r="N95" i="19"/>
  <c r="O95" i="19"/>
  <c r="N91" i="19"/>
  <c r="O91" i="19"/>
  <c r="N87" i="19"/>
  <c r="O87" i="19"/>
  <c r="O729" i="19"/>
  <c r="G729" i="19"/>
  <c r="S725" i="19"/>
  <c r="K725" i="19"/>
  <c r="O721" i="19"/>
  <c r="S717" i="19"/>
  <c r="O717" i="19"/>
  <c r="K717" i="19"/>
  <c r="G717" i="19"/>
  <c r="S713" i="19"/>
  <c r="O713" i="19"/>
  <c r="K713" i="19"/>
  <c r="G713" i="19"/>
  <c r="S709" i="19"/>
  <c r="O709" i="19"/>
  <c r="K709" i="19"/>
  <c r="G709" i="19"/>
  <c r="S705" i="19"/>
  <c r="O705" i="19"/>
  <c r="K705" i="19"/>
  <c r="G705" i="19"/>
  <c r="S701" i="19"/>
  <c r="O701" i="19"/>
  <c r="K701" i="19"/>
  <c r="G701" i="19"/>
  <c r="S697" i="19"/>
  <c r="O697" i="19"/>
  <c r="K697" i="19"/>
  <c r="G697" i="19"/>
  <c r="S693" i="19"/>
  <c r="O693" i="19"/>
  <c r="K693" i="19"/>
  <c r="G693" i="19"/>
  <c r="S689" i="19"/>
  <c r="O689" i="19"/>
  <c r="K689" i="19"/>
  <c r="G689" i="19"/>
  <c r="S685" i="19"/>
  <c r="O685" i="19"/>
  <c r="K685" i="19"/>
  <c r="G685" i="19"/>
  <c r="S681" i="19"/>
  <c r="O681" i="19"/>
  <c r="K681" i="19"/>
  <c r="G681" i="19"/>
  <c r="S677" i="19"/>
  <c r="O677" i="19"/>
  <c r="K677" i="19"/>
  <c r="G677" i="19"/>
  <c r="S673" i="19"/>
  <c r="O673" i="19"/>
  <c r="K673" i="19"/>
  <c r="G673" i="19"/>
  <c r="S669" i="19"/>
  <c r="O669" i="19"/>
  <c r="K669" i="19"/>
  <c r="G669" i="19"/>
  <c r="S663" i="19"/>
  <c r="O663" i="19"/>
  <c r="K663" i="19"/>
  <c r="G663" i="19"/>
  <c r="S659" i="19"/>
  <c r="O659" i="19"/>
  <c r="K659" i="19"/>
  <c r="G659" i="19"/>
  <c r="S655" i="19"/>
  <c r="O655" i="19"/>
  <c r="K655" i="19"/>
  <c r="G655" i="19"/>
  <c r="S651" i="19"/>
  <c r="O651" i="19"/>
  <c r="K651" i="19"/>
  <c r="G651" i="19"/>
  <c r="S647" i="19"/>
  <c r="R646" i="19"/>
  <c r="S646" i="19"/>
  <c r="J646" i="19"/>
  <c r="K646" i="19"/>
  <c r="R642" i="19"/>
  <c r="S642" i="19"/>
  <c r="J642" i="19"/>
  <c r="K642" i="19"/>
  <c r="R638" i="19"/>
  <c r="S638" i="19"/>
  <c r="J638" i="19"/>
  <c r="K638" i="19"/>
  <c r="R634" i="19"/>
  <c r="S634" i="19"/>
  <c r="J634" i="19"/>
  <c r="K634" i="19"/>
  <c r="R630" i="19"/>
  <c r="S630" i="19"/>
  <c r="J630" i="19"/>
  <c r="K630" i="19"/>
  <c r="R626" i="19"/>
  <c r="S626" i="19"/>
  <c r="J626" i="19"/>
  <c r="K626" i="19"/>
  <c r="R622" i="19"/>
  <c r="S622" i="19"/>
  <c r="J622" i="19"/>
  <c r="K622" i="19"/>
  <c r="R618" i="19"/>
  <c r="S618" i="19"/>
  <c r="J618" i="19"/>
  <c r="K618" i="19"/>
  <c r="R614" i="19"/>
  <c r="S614" i="19"/>
  <c r="J614" i="19"/>
  <c r="K614" i="19"/>
  <c r="R610" i="19"/>
  <c r="S610" i="19"/>
  <c r="J610" i="19"/>
  <c r="K610" i="19"/>
  <c r="R606" i="19"/>
  <c r="S606" i="19"/>
  <c r="J606" i="19"/>
  <c r="K606" i="19"/>
  <c r="R602" i="19"/>
  <c r="S602" i="19"/>
  <c r="J602" i="19"/>
  <c r="K602" i="19"/>
  <c r="R598" i="19"/>
  <c r="S598" i="19"/>
  <c r="J598" i="19"/>
  <c r="K598" i="19"/>
  <c r="R594" i="19"/>
  <c r="S594" i="19"/>
  <c r="J594" i="19"/>
  <c r="K594" i="19"/>
  <c r="R590" i="19"/>
  <c r="S590" i="19"/>
  <c r="J590" i="19"/>
  <c r="K590" i="19"/>
  <c r="R586" i="19"/>
  <c r="S586" i="19"/>
  <c r="J586" i="19"/>
  <c r="K586" i="19"/>
  <c r="R582" i="19"/>
  <c r="S582" i="19"/>
  <c r="J582" i="19"/>
  <c r="K582" i="19"/>
  <c r="R578" i="19"/>
  <c r="S578" i="19"/>
  <c r="J578" i="19"/>
  <c r="K578" i="19"/>
  <c r="R574" i="19"/>
  <c r="S574" i="19"/>
  <c r="J574" i="19"/>
  <c r="K574" i="19"/>
  <c r="R570" i="19"/>
  <c r="S570" i="19"/>
  <c r="J570" i="19"/>
  <c r="K570" i="19"/>
  <c r="R566" i="19"/>
  <c r="S566" i="19"/>
  <c r="J566" i="19"/>
  <c r="K566" i="19"/>
  <c r="R562" i="19"/>
  <c r="S562" i="19"/>
  <c r="J562" i="19"/>
  <c r="K562" i="19"/>
  <c r="R558" i="19"/>
  <c r="S558" i="19"/>
  <c r="J558" i="19"/>
  <c r="K558" i="19"/>
  <c r="R554" i="19"/>
  <c r="S554" i="19"/>
  <c r="J554" i="19"/>
  <c r="K554" i="19"/>
  <c r="R550" i="19"/>
  <c r="S550" i="19"/>
  <c r="J550" i="19"/>
  <c r="K550" i="19"/>
  <c r="R546" i="19"/>
  <c r="S546" i="19"/>
  <c r="J546" i="19"/>
  <c r="K546" i="19"/>
  <c r="R542" i="19"/>
  <c r="S542" i="19"/>
  <c r="J542" i="19"/>
  <c r="K542" i="19"/>
  <c r="R538" i="19"/>
  <c r="S538" i="19"/>
  <c r="J538" i="19"/>
  <c r="K538" i="19"/>
  <c r="R534" i="19"/>
  <c r="S534" i="19"/>
  <c r="J534" i="19"/>
  <c r="K534" i="19"/>
  <c r="R530" i="19"/>
  <c r="S530" i="19"/>
  <c r="J530" i="19"/>
  <c r="K530" i="19"/>
  <c r="R526" i="19"/>
  <c r="S526" i="19"/>
  <c r="J526" i="19"/>
  <c r="K526" i="19"/>
  <c r="R522" i="19"/>
  <c r="S522" i="19"/>
  <c r="J522" i="19"/>
  <c r="K522" i="19"/>
  <c r="R518" i="19"/>
  <c r="S518" i="19"/>
  <c r="J518" i="19"/>
  <c r="K518" i="19"/>
  <c r="R514" i="19"/>
  <c r="S514" i="19"/>
  <c r="J514" i="19"/>
  <c r="K514" i="19"/>
  <c r="R510" i="19"/>
  <c r="S510" i="19"/>
  <c r="J510" i="19"/>
  <c r="K510" i="19"/>
  <c r="R506" i="19"/>
  <c r="S506" i="19"/>
  <c r="J506" i="19"/>
  <c r="K506" i="19"/>
  <c r="J503" i="19"/>
  <c r="K503" i="19"/>
  <c r="J499" i="19"/>
  <c r="K499" i="19"/>
  <c r="J495" i="19"/>
  <c r="K495" i="19"/>
  <c r="G488" i="19"/>
  <c r="F488" i="19"/>
  <c r="S477" i="19"/>
  <c r="R477" i="19"/>
  <c r="S469" i="19"/>
  <c r="R469" i="19"/>
  <c r="S461" i="19"/>
  <c r="R461" i="19"/>
  <c r="F476" i="19"/>
  <c r="G476" i="19"/>
  <c r="F460" i="19"/>
  <c r="G460" i="19"/>
  <c r="N452" i="19"/>
  <c r="O452" i="19"/>
  <c r="F448" i="19"/>
  <c r="G448" i="19"/>
  <c r="F444" i="19"/>
  <c r="G444" i="19"/>
  <c r="N440" i="19"/>
  <c r="O440" i="19"/>
  <c r="N432" i="19"/>
  <c r="O432" i="19"/>
  <c r="N424" i="19"/>
  <c r="O424" i="19"/>
  <c r="R330" i="19"/>
  <c r="S330" i="19"/>
  <c r="R326" i="19"/>
  <c r="S326" i="19"/>
  <c r="J322" i="19"/>
  <c r="K322" i="19"/>
  <c r="R318" i="19"/>
  <c r="S318" i="19"/>
  <c r="R314" i="19"/>
  <c r="S314" i="19"/>
  <c r="J310" i="19"/>
  <c r="K310" i="19"/>
  <c r="R306" i="19"/>
  <c r="S306" i="19"/>
  <c r="J302" i="19"/>
  <c r="K302" i="19"/>
  <c r="J298" i="19"/>
  <c r="K298" i="19"/>
  <c r="J294" i="19"/>
  <c r="K294" i="19"/>
  <c r="F281" i="19"/>
  <c r="G281" i="19"/>
  <c r="N261" i="19"/>
  <c r="O261" i="19"/>
  <c r="N257" i="19"/>
  <c r="O257" i="19"/>
  <c r="F253" i="19"/>
  <c r="G253" i="19"/>
  <c r="F249" i="19"/>
  <c r="G249" i="19"/>
  <c r="F245" i="19"/>
  <c r="G245" i="19"/>
  <c r="F241" i="19"/>
  <c r="G241" i="19"/>
  <c r="F237" i="19"/>
  <c r="G237" i="19"/>
  <c r="N233" i="19"/>
  <c r="O233" i="19"/>
  <c r="N229" i="19"/>
  <c r="O229" i="19"/>
  <c r="N225" i="19"/>
  <c r="O225" i="19"/>
  <c r="N221" i="19"/>
  <c r="O221" i="19"/>
  <c r="N217" i="19"/>
  <c r="O217" i="19"/>
  <c r="F213" i="19"/>
  <c r="G213" i="19"/>
  <c r="J208" i="19"/>
  <c r="K208" i="19"/>
  <c r="J204" i="19"/>
  <c r="K204" i="19"/>
  <c r="J194" i="19"/>
  <c r="K194" i="19"/>
  <c r="R190" i="19"/>
  <c r="S190" i="19"/>
  <c r="R186" i="19"/>
  <c r="S186" i="19"/>
  <c r="J182" i="19"/>
  <c r="K182" i="19"/>
  <c r="J178" i="19"/>
  <c r="K178" i="19"/>
  <c r="J174" i="19"/>
  <c r="K174" i="19"/>
  <c r="R170" i="19"/>
  <c r="S170" i="19"/>
  <c r="J166" i="19"/>
  <c r="K166" i="19"/>
  <c r="R162" i="19"/>
  <c r="S162" i="19"/>
  <c r="J158" i="19"/>
  <c r="K158" i="19"/>
  <c r="J154" i="19"/>
  <c r="K154" i="19"/>
  <c r="R150" i="19"/>
  <c r="S150" i="19"/>
  <c r="R146" i="19"/>
  <c r="S146" i="19"/>
  <c r="R142" i="19"/>
  <c r="S142" i="19"/>
  <c r="J138" i="19"/>
  <c r="K138" i="19"/>
  <c r="R134" i="19"/>
  <c r="S134" i="19"/>
  <c r="J130" i="19"/>
  <c r="K130" i="19"/>
  <c r="J127" i="19"/>
  <c r="R123" i="19"/>
  <c r="S123" i="19"/>
  <c r="J122" i="19"/>
  <c r="F115" i="19"/>
  <c r="G115" i="19"/>
  <c r="F111" i="19"/>
  <c r="G111" i="19"/>
  <c r="F107" i="19"/>
  <c r="G107" i="19"/>
  <c r="F103" i="19"/>
  <c r="G103" i="19"/>
  <c r="F99" i="19"/>
  <c r="G99" i="19"/>
  <c r="F95" i="19"/>
  <c r="G95" i="19"/>
  <c r="F91" i="19"/>
  <c r="G91" i="19"/>
  <c r="F87" i="19"/>
  <c r="G87" i="19"/>
  <c r="S729" i="19"/>
  <c r="K729" i="19"/>
  <c r="O725" i="19"/>
  <c r="G725" i="19"/>
  <c r="S721" i="19"/>
  <c r="K721" i="19"/>
  <c r="G721" i="19"/>
  <c r="S726" i="19"/>
  <c r="O726" i="19"/>
  <c r="K726" i="19"/>
  <c r="G726" i="19"/>
  <c r="S722" i="19"/>
  <c r="O722" i="19"/>
  <c r="K722" i="19"/>
  <c r="G722" i="19"/>
  <c r="S718" i="19"/>
  <c r="O718" i="19"/>
  <c r="K718" i="19"/>
  <c r="G718" i="19"/>
  <c r="S714" i="19"/>
  <c r="O714" i="19"/>
  <c r="K714" i="19"/>
  <c r="G714" i="19"/>
  <c r="S710" i="19"/>
  <c r="O710" i="19"/>
  <c r="K710" i="19"/>
  <c r="G710" i="19"/>
  <c r="S706" i="19"/>
  <c r="O706" i="19"/>
  <c r="K706" i="19"/>
  <c r="G706" i="19"/>
  <c r="S702" i="19"/>
  <c r="O702" i="19"/>
  <c r="K702" i="19"/>
  <c r="G702" i="19"/>
  <c r="S698" i="19"/>
  <c r="O698" i="19"/>
  <c r="K698" i="19"/>
  <c r="G698" i="19"/>
  <c r="S694" i="19"/>
  <c r="O694" i="19"/>
  <c r="K694" i="19"/>
  <c r="G694" i="19"/>
  <c r="S690" i="19"/>
  <c r="O690" i="19"/>
  <c r="K690" i="19"/>
  <c r="G690" i="19"/>
  <c r="S686" i="19"/>
  <c r="O686" i="19"/>
  <c r="K686" i="19"/>
  <c r="G686" i="19"/>
  <c r="S682" i="19"/>
  <c r="O682" i="19"/>
  <c r="K682" i="19"/>
  <c r="G682" i="19"/>
  <c r="S678" i="19"/>
  <c r="O678" i="19"/>
  <c r="K678" i="19"/>
  <c r="G678" i="19"/>
  <c r="S674" i="19"/>
  <c r="O674" i="19"/>
  <c r="K674" i="19"/>
  <c r="G674" i="19"/>
  <c r="S670" i="19"/>
  <c r="O670" i="19"/>
  <c r="K670" i="19"/>
  <c r="G670" i="19"/>
  <c r="S666" i="19"/>
  <c r="O666" i="19"/>
  <c r="J666" i="19"/>
  <c r="O665" i="19"/>
  <c r="J662" i="19"/>
  <c r="O661" i="19"/>
  <c r="J658" i="19"/>
  <c r="O657" i="19"/>
  <c r="J654" i="19"/>
  <c r="O653" i="19"/>
  <c r="J650" i="19"/>
  <c r="O649" i="19"/>
  <c r="R643" i="19"/>
  <c r="R639" i="19"/>
  <c r="G504" i="19"/>
  <c r="F504" i="19"/>
  <c r="G500" i="19"/>
  <c r="F500" i="19"/>
  <c r="G496" i="19"/>
  <c r="F496" i="19"/>
  <c r="J491" i="19"/>
  <c r="K491" i="19"/>
  <c r="G484" i="19"/>
  <c r="F484" i="19"/>
  <c r="N480" i="19"/>
  <c r="O480" i="19"/>
  <c r="F480" i="19"/>
  <c r="G480" i="19"/>
  <c r="N472" i="19"/>
  <c r="O472" i="19"/>
  <c r="F472" i="19"/>
  <c r="G472" i="19"/>
  <c r="N464" i="19"/>
  <c r="O464" i="19"/>
  <c r="F464" i="19"/>
  <c r="G464" i="19"/>
  <c r="J487" i="19"/>
  <c r="K487" i="19"/>
  <c r="N476" i="19"/>
  <c r="O476" i="19"/>
  <c r="F468" i="19"/>
  <c r="G468" i="19"/>
  <c r="N460" i="19"/>
  <c r="O460" i="19"/>
  <c r="N456" i="19"/>
  <c r="O456" i="19"/>
  <c r="N444" i="19"/>
  <c r="O444" i="19"/>
  <c r="F436" i="19"/>
  <c r="G436" i="19"/>
  <c r="F428" i="19"/>
  <c r="G428" i="19"/>
  <c r="J326" i="19"/>
  <c r="K326" i="19"/>
  <c r="J318" i="19"/>
  <c r="K318" i="19"/>
  <c r="R310" i="19"/>
  <c r="S310" i="19"/>
  <c r="J200" i="19"/>
  <c r="K200" i="19"/>
  <c r="S665" i="19"/>
  <c r="N662" i="19"/>
  <c r="S661" i="19"/>
  <c r="N658" i="19"/>
  <c r="S657" i="19"/>
  <c r="N654" i="19"/>
  <c r="S653" i="19"/>
  <c r="N650" i="19"/>
  <c r="S649" i="19"/>
  <c r="F647" i="19"/>
  <c r="N646" i="19"/>
  <c r="O646" i="19"/>
  <c r="F646" i="19"/>
  <c r="G646" i="19"/>
  <c r="F643" i="19"/>
  <c r="N642" i="19"/>
  <c r="O642" i="19"/>
  <c r="F642" i="19"/>
  <c r="G642" i="19"/>
  <c r="F639" i="19"/>
  <c r="N638" i="19"/>
  <c r="O638" i="19"/>
  <c r="F638" i="19"/>
  <c r="G638" i="19"/>
  <c r="N634" i="19"/>
  <c r="O634" i="19"/>
  <c r="F634" i="19"/>
  <c r="G634" i="19"/>
  <c r="N630" i="19"/>
  <c r="O630" i="19"/>
  <c r="F630" i="19"/>
  <c r="G630" i="19"/>
  <c r="N626" i="19"/>
  <c r="O626" i="19"/>
  <c r="F626" i="19"/>
  <c r="G626" i="19"/>
  <c r="N622" i="19"/>
  <c r="O622" i="19"/>
  <c r="F622" i="19"/>
  <c r="G622" i="19"/>
  <c r="N618" i="19"/>
  <c r="O618" i="19"/>
  <c r="F618" i="19"/>
  <c r="G618" i="19"/>
  <c r="N614" i="19"/>
  <c r="O614" i="19"/>
  <c r="F614" i="19"/>
  <c r="G614" i="19"/>
  <c r="N610" i="19"/>
  <c r="O610" i="19"/>
  <c r="F610" i="19"/>
  <c r="G610" i="19"/>
  <c r="N606" i="19"/>
  <c r="O606" i="19"/>
  <c r="F606" i="19"/>
  <c r="G606" i="19"/>
  <c r="N602" i="19"/>
  <c r="O602" i="19"/>
  <c r="F602" i="19"/>
  <c r="G602" i="19"/>
  <c r="N598" i="19"/>
  <c r="O598" i="19"/>
  <c r="F598" i="19"/>
  <c r="G598" i="19"/>
  <c r="N594" i="19"/>
  <c r="O594" i="19"/>
  <c r="F594" i="19"/>
  <c r="G594" i="19"/>
  <c r="N590" i="19"/>
  <c r="O590" i="19"/>
  <c r="F590" i="19"/>
  <c r="G590" i="19"/>
  <c r="N586" i="19"/>
  <c r="O586" i="19"/>
  <c r="F586" i="19"/>
  <c r="G586" i="19"/>
  <c r="N582" i="19"/>
  <c r="O582" i="19"/>
  <c r="F582" i="19"/>
  <c r="G582" i="19"/>
  <c r="N578" i="19"/>
  <c r="O578" i="19"/>
  <c r="F578" i="19"/>
  <c r="G578" i="19"/>
  <c r="N574" i="19"/>
  <c r="O574" i="19"/>
  <c r="F574" i="19"/>
  <c r="G574" i="19"/>
  <c r="N570" i="19"/>
  <c r="O570" i="19"/>
  <c r="F570" i="19"/>
  <c r="G570" i="19"/>
  <c r="N566" i="19"/>
  <c r="O566" i="19"/>
  <c r="F566" i="19"/>
  <c r="G566" i="19"/>
  <c r="N562" i="19"/>
  <c r="O562" i="19"/>
  <c r="F562" i="19"/>
  <c r="G562" i="19"/>
  <c r="N558" i="19"/>
  <c r="O558" i="19"/>
  <c r="F558" i="19"/>
  <c r="G558" i="19"/>
  <c r="N554" i="19"/>
  <c r="O554" i="19"/>
  <c r="F554" i="19"/>
  <c r="G554" i="19"/>
  <c r="N550" i="19"/>
  <c r="O550" i="19"/>
  <c r="F550" i="19"/>
  <c r="G550" i="19"/>
  <c r="N546" i="19"/>
  <c r="O546" i="19"/>
  <c r="F546" i="19"/>
  <c r="G546" i="19"/>
  <c r="N542" i="19"/>
  <c r="O542" i="19"/>
  <c r="F542" i="19"/>
  <c r="G542" i="19"/>
  <c r="N538" i="19"/>
  <c r="O538" i="19"/>
  <c r="F538" i="19"/>
  <c r="G538" i="19"/>
  <c r="N534" i="19"/>
  <c r="O534" i="19"/>
  <c r="F534" i="19"/>
  <c r="G534" i="19"/>
  <c r="N530" i="19"/>
  <c r="O530" i="19"/>
  <c r="F530" i="19"/>
  <c r="G530" i="19"/>
  <c r="N526" i="19"/>
  <c r="O526" i="19"/>
  <c r="F526" i="19"/>
  <c r="G526" i="19"/>
  <c r="N522" i="19"/>
  <c r="O522" i="19"/>
  <c r="F522" i="19"/>
  <c r="G522" i="19"/>
  <c r="N518" i="19"/>
  <c r="O518" i="19"/>
  <c r="F518" i="19"/>
  <c r="G518" i="19"/>
  <c r="N514" i="19"/>
  <c r="O514" i="19"/>
  <c r="F514" i="19"/>
  <c r="G514" i="19"/>
  <c r="N510" i="19"/>
  <c r="O510" i="19"/>
  <c r="F510" i="19"/>
  <c r="G510" i="19"/>
  <c r="N506" i="19"/>
  <c r="O506" i="19"/>
  <c r="F506" i="19"/>
  <c r="G506" i="19"/>
  <c r="G492" i="19"/>
  <c r="F492" i="19"/>
  <c r="S481" i="19"/>
  <c r="R481" i="19"/>
  <c r="S473" i="19"/>
  <c r="R473" i="19"/>
  <c r="S465" i="19"/>
  <c r="R465" i="19"/>
  <c r="N484" i="19"/>
  <c r="S483" i="19"/>
  <c r="J481" i="19"/>
  <c r="J477" i="19"/>
  <c r="J473" i="19"/>
  <c r="J469" i="19"/>
  <c r="J465" i="19"/>
  <c r="J461" i="19"/>
  <c r="R421" i="19"/>
  <c r="S421" i="19"/>
  <c r="R417" i="19"/>
  <c r="S417" i="19"/>
  <c r="G503" i="19"/>
  <c r="R500" i="19"/>
  <c r="G499" i="19"/>
  <c r="R496" i="19"/>
  <c r="G495" i="19"/>
  <c r="R480" i="19"/>
  <c r="S480" i="19"/>
  <c r="J480" i="19"/>
  <c r="K480" i="19"/>
  <c r="R476" i="19"/>
  <c r="S476" i="19"/>
  <c r="J476" i="19"/>
  <c r="K476" i="19"/>
  <c r="R472" i="19"/>
  <c r="S472" i="19"/>
  <c r="J472" i="19"/>
  <c r="K472" i="19"/>
  <c r="R468" i="19"/>
  <c r="S468" i="19"/>
  <c r="J468" i="19"/>
  <c r="K468" i="19"/>
  <c r="R464" i="19"/>
  <c r="S464" i="19"/>
  <c r="J464" i="19"/>
  <c r="K464" i="19"/>
  <c r="R460" i="19"/>
  <c r="S460" i="19"/>
  <c r="J460" i="19"/>
  <c r="K460" i="19"/>
  <c r="R456" i="19"/>
  <c r="S456" i="19"/>
  <c r="J456" i="19"/>
  <c r="K456" i="19"/>
  <c r="R452" i="19"/>
  <c r="S452" i="19"/>
  <c r="J452" i="19"/>
  <c r="K452" i="19"/>
  <c r="R448" i="19"/>
  <c r="S448" i="19"/>
  <c r="J448" i="19"/>
  <c r="K448" i="19"/>
  <c r="R444" i="19"/>
  <c r="S444" i="19"/>
  <c r="J444" i="19"/>
  <c r="K444" i="19"/>
  <c r="R440" i="19"/>
  <c r="S440" i="19"/>
  <c r="J440" i="19"/>
  <c r="K440" i="19"/>
  <c r="R436" i="19"/>
  <c r="S436" i="19"/>
  <c r="J436" i="19"/>
  <c r="K436" i="19"/>
  <c r="R432" i="19"/>
  <c r="S432" i="19"/>
  <c r="J432" i="19"/>
  <c r="K432" i="19"/>
  <c r="R428" i="19"/>
  <c r="S428" i="19"/>
  <c r="J428" i="19"/>
  <c r="K428" i="19"/>
  <c r="R424" i="19"/>
  <c r="S424" i="19"/>
  <c r="J424" i="19"/>
  <c r="K424" i="19"/>
  <c r="O422" i="19"/>
  <c r="N422" i="19"/>
  <c r="J419" i="19"/>
  <c r="K419" i="19"/>
  <c r="N413" i="19"/>
  <c r="O413" i="19"/>
  <c r="F413" i="19"/>
  <c r="G413" i="19"/>
  <c r="N409" i="19"/>
  <c r="O409" i="19"/>
  <c r="F409" i="19"/>
  <c r="G409" i="19"/>
  <c r="N405" i="19"/>
  <c r="O405" i="19"/>
  <c r="F405" i="19"/>
  <c r="G405" i="19"/>
  <c r="N401" i="19"/>
  <c r="O401" i="19"/>
  <c r="F401" i="19"/>
  <c r="G401" i="19"/>
  <c r="N397" i="19"/>
  <c r="O397" i="19"/>
  <c r="F397" i="19"/>
  <c r="G397" i="19"/>
  <c r="N393" i="19"/>
  <c r="O393" i="19"/>
  <c r="F393" i="19"/>
  <c r="G393" i="19"/>
  <c r="N389" i="19"/>
  <c r="O389" i="19"/>
  <c r="F389" i="19"/>
  <c r="G389" i="19"/>
  <c r="N385" i="19"/>
  <c r="O385" i="19"/>
  <c r="F385" i="19"/>
  <c r="G385" i="19"/>
  <c r="N381" i="19"/>
  <c r="O381" i="19"/>
  <c r="F381" i="19"/>
  <c r="G381" i="19"/>
  <c r="N377" i="19"/>
  <c r="O377" i="19"/>
  <c r="F377" i="19"/>
  <c r="G377" i="19"/>
  <c r="N373" i="19"/>
  <c r="O373" i="19"/>
  <c r="F373" i="19"/>
  <c r="G373" i="19"/>
  <c r="N369" i="19"/>
  <c r="O369" i="19"/>
  <c r="F369" i="19"/>
  <c r="G369" i="19"/>
  <c r="N365" i="19"/>
  <c r="O365" i="19"/>
  <c r="F365" i="19"/>
  <c r="G365" i="19"/>
  <c r="N361" i="19"/>
  <c r="O361" i="19"/>
  <c r="F361" i="19"/>
  <c r="G361" i="19"/>
  <c r="N357" i="19"/>
  <c r="O357" i="19"/>
  <c r="F357" i="19"/>
  <c r="G357" i="19"/>
  <c r="N353" i="19"/>
  <c r="O353" i="19"/>
  <c r="F353" i="19"/>
  <c r="G353" i="19"/>
  <c r="N349" i="19"/>
  <c r="O349" i="19"/>
  <c r="F349" i="19"/>
  <c r="G349" i="19"/>
  <c r="J344" i="19"/>
  <c r="K344" i="19"/>
  <c r="J340" i="19"/>
  <c r="K340" i="19"/>
  <c r="O334" i="19"/>
  <c r="N334" i="19"/>
  <c r="J422" i="19"/>
  <c r="O421" i="19"/>
  <c r="G419" i="19"/>
  <c r="O417" i="19"/>
  <c r="R413" i="19"/>
  <c r="S413" i="19"/>
  <c r="J413" i="19"/>
  <c r="K413" i="19"/>
  <c r="R409" i="19"/>
  <c r="S409" i="19"/>
  <c r="J409" i="19"/>
  <c r="K409" i="19"/>
  <c r="R405" i="19"/>
  <c r="S405" i="19"/>
  <c r="J405" i="19"/>
  <c r="K405" i="19"/>
  <c r="R401" i="19"/>
  <c r="S401" i="19"/>
  <c r="J401" i="19"/>
  <c r="K401" i="19"/>
  <c r="R397" i="19"/>
  <c r="S397" i="19"/>
  <c r="J397" i="19"/>
  <c r="K397" i="19"/>
  <c r="R393" i="19"/>
  <c r="S393" i="19"/>
  <c r="J393" i="19"/>
  <c r="K393" i="19"/>
  <c r="R389" i="19"/>
  <c r="S389" i="19"/>
  <c r="J389" i="19"/>
  <c r="K389" i="19"/>
  <c r="R385" i="19"/>
  <c r="S385" i="19"/>
  <c r="J385" i="19"/>
  <c r="K385" i="19"/>
  <c r="R381" i="19"/>
  <c r="S381" i="19"/>
  <c r="J381" i="19"/>
  <c r="K381" i="19"/>
  <c r="R377" i="19"/>
  <c r="S377" i="19"/>
  <c r="J377" i="19"/>
  <c r="K377" i="19"/>
  <c r="R373" i="19"/>
  <c r="S373" i="19"/>
  <c r="J373" i="19"/>
  <c r="K373" i="19"/>
  <c r="R369" i="19"/>
  <c r="S369" i="19"/>
  <c r="J369" i="19"/>
  <c r="K369" i="19"/>
  <c r="R365" i="19"/>
  <c r="S365" i="19"/>
  <c r="J365" i="19"/>
  <c r="K365" i="19"/>
  <c r="R361" i="19"/>
  <c r="S361" i="19"/>
  <c r="J361" i="19"/>
  <c r="K361" i="19"/>
  <c r="R357" i="19"/>
  <c r="S357" i="19"/>
  <c r="J357" i="19"/>
  <c r="K357" i="19"/>
  <c r="R353" i="19"/>
  <c r="S353" i="19"/>
  <c r="J353" i="19"/>
  <c r="K353" i="19"/>
  <c r="R349" i="19"/>
  <c r="S349" i="19"/>
  <c r="J349" i="19"/>
  <c r="K349" i="19"/>
  <c r="G345" i="19"/>
  <c r="F345" i="19"/>
  <c r="G341" i="19"/>
  <c r="F341" i="19"/>
  <c r="O338" i="19"/>
  <c r="N338" i="19"/>
  <c r="N345" i="19"/>
  <c r="S344" i="19"/>
  <c r="N341" i="19"/>
  <c r="S340" i="19"/>
  <c r="F338" i="19"/>
  <c r="N337" i="19"/>
  <c r="O337" i="19"/>
  <c r="F337" i="19"/>
  <c r="G337" i="19"/>
  <c r="F334" i="19"/>
  <c r="N333" i="19"/>
  <c r="O333" i="19"/>
  <c r="F333" i="19"/>
  <c r="G333" i="19"/>
  <c r="J291" i="19"/>
  <c r="K291" i="19"/>
  <c r="J287" i="19"/>
  <c r="K287" i="19"/>
  <c r="J283" i="19"/>
  <c r="K283" i="19"/>
  <c r="N330" i="19"/>
  <c r="O330" i="19"/>
  <c r="F330" i="19"/>
  <c r="G330" i="19"/>
  <c r="N326" i="19"/>
  <c r="O326" i="19"/>
  <c r="F326" i="19"/>
  <c r="G326" i="19"/>
  <c r="N322" i="19"/>
  <c r="O322" i="19"/>
  <c r="F322" i="19"/>
  <c r="G322" i="19"/>
  <c r="N318" i="19"/>
  <c r="O318" i="19"/>
  <c r="F318" i="19"/>
  <c r="G318" i="19"/>
  <c r="N314" i="19"/>
  <c r="O314" i="19"/>
  <c r="F314" i="19"/>
  <c r="G314" i="19"/>
  <c r="N310" i="19"/>
  <c r="O310" i="19"/>
  <c r="F310" i="19"/>
  <c r="G310" i="19"/>
  <c r="N306" i="19"/>
  <c r="O306" i="19"/>
  <c r="F306" i="19"/>
  <c r="G306" i="19"/>
  <c r="N302" i="19"/>
  <c r="O302" i="19"/>
  <c r="F302" i="19"/>
  <c r="G302" i="19"/>
  <c r="N298" i="19"/>
  <c r="O298" i="19"/>
  <c r="F298" i="19"/>
  <c r="G298" i="19"/>
  <c r="N294" i="19"/>
  <c r="O294" i="19"/>
  <c r="F294" i="19"/>
  <c r="G294" i="19"/>
  <c r="R337" i="19"/>
  <c r="S337" i="19"/>
  <c r="J337" i="19"/>
  <c r="K337" i="19"/>
  <c r="R333" i="19"/>
  <c r="S333" i="19"/>
  <c r="J333" i="19"/>
  <c r="K333" i="19"/>
  <c r="G288" i="19"/>
  <c r="F288" i="19"/>
  <c r="G284" i="19"/>
  <c r="F284" i="19"/>
  <c r="N279" i="19"/>
  <c r="O279" i="19"/>
  <c r="N275" i="19"/>
  <c r="O275" i="19"/>
  <c r="N271" i="19"/>
  <c r="O271" i="19"/>
  <c r="N267" i="19"/>
  <c r="O267" i="19"/>
  <c r="S329" i="19"/>
  <c r="O329" i="19"/>
  <c r="K329" i="19"/>
  <c r="G329" i="19"/>
  <c r="S325" i="19"/>
  <c r="O325" i="19"/>
  <c r="K325" i="19"/>
  <c r="G325" i="19"/>
  <c r="S321" i="19"/>
  <c r="O321" i="19"/>
  <c r="K321" i="19"/>
  <c r="G321" i="19"/>
  <c r="S317" i="19"/>
  <c r="O317" i="19"/>
  <c r="K317" i="19"/>
  <c r="G317" i="19"/>
  <c r="S313" i="19"/>
  <c r="O313" i="19"/>
  <c r="K313" i="19"/>
  <c r="G313" i="19"/>
  <c r="N288" i="19"/>
  <c r="S287" i="19"/>
  <c r="N284" i="19"/>
  <c r="S283" i="19"/>
  <c r="G279" i="19"/>
  <c r="O277" i="19"/>
  <c r="G275" i="19"/>
  <c r="O273" i="19"/>
  <c r="G271" i="19"/>
  <c r="O269" i="19"/>
  <c r="G267" i="19"/>
  <c r="O265" i="19"/>
  <c r="R261" i="19"/>
  <c r="S261" i="19"/>
  <c r="J261" i="19"/>
  <c r="K261" i="19"/>
  <c r="R257" i="19"/>
  <c r="S257" i="19"/>
  <c r="J257" i="19"/>
  <c r="K257" i="19"/>
  <c r="R253" i="19"/>
  <c r="S253" i="19"/>
  <c r="J253" i="19"/>
  <c r="K253" i="19"/>
  <c r="R249" i="19"/>
  <c r="S249" i="19"/>
  <c r="J249" i="19"/>
  <c r="K249" i="19"/>
  <c r="R245" i="19"/>
  <c r="S245" i="19"/>
  <c r="J245" i="19"/>
  <c r="K245" i="19"/>
  <c r="R241" i="19"/>
  <c r="S241" i="19"/>
  <c r="J241" i="19"/>
  <c r="K241" i="19"/>
  <c r="R237" i="19"/>
  <c r="S237" i="19"/>
  <c r="J237" i="19"/>
  <c r="K237" i="19"/>
  <c r="R233" i="19"/>
  <c r="S233" i="19"/>
  <c r="J233" i="19"/>
  <c r="K233" i="19"/>
  <c r="R229" i="19"/>
  <c r="S229" i="19"/>
  <c r="J229" i="19"/>
  <c r="K229" i="19"/>
  <c r="R225" i="19"/>
  <c r="S225" i="19"/>
  <c r="J225" i="19"/>
  <c r="K225" i="19"/>
  <c r="R221" i="19"/>
  <c r="S221" i="19"/>
  <c r="J221" i="19"/>
  <c r="K221" i="19"/>
  <c r="R217" i="19"/>
  <c r="S217" i="19"/>
  <c r="J217" i="19"/>
  <c r="K217" i="19"/>
  <c r="R213" i="19"/>
  <c r="S213" i="19"/>
  <c r="J213" i="19"/>
  <c r="K213" i="19"/>
  <c r="G209" i="19"/>
  <c r="F209" i="19"/>
  <c r="G205" i="19"/>
  <c r="F205" i="19"/>
  <c r="G201" i="19"/>
  <c r="F201" i="19"/>
  <c r="N198" i="19"/>
  <c r="O198" i="19"/>
  <c r="N209" i="19"/>
  <c r="S208" i="19"/>
  <c r="N205" i="19"/>
  <c r="S204" i="19"/>
  <c r="N201" i="19"/>
  <c r="S200" i="19"/>
  <c r="G198" i="19"/>
  <c r="O196" i="19"/>
  <c r="N194" i="19"/>
  <c r="O194" i="19"/>
  <c r="F194" i="19"/>
  <c r="G194" i="19"/>
  <c r="N190" i="19"/>
  <c r="O190" i="19"/>
  <c r="F190" i="19"/>
  <c r="G190" i="19"/>
  <c r="N186" i="19"/>
  <c r="O186" i="19"/>
  <c r="F186" i="19"/>
  <c r="G186" i="19"/>
  <c r="N182" i="19"/>
  <c r="O182" i="19"/>
  <c r="F182" i="19"/>
  <c r="G182" i="19"/>
  <c r="N178" i="19"/>
  <c r="O178" i="19"/>
  <c r="F178" i="19"/>
  <c r="G178" i="19"/>
  <c r="N174" i="19"/>
  <c r="O174" i="19"/>
  <c r="F174" i="19"/>
  <c r="G174" i="19"/>
  <c r="N170" i="19"/>
  <c r="O170" i="19"/>
  <c r="F170" i="19"/>
  <c r="G170" i="19"/>
  <c r="N166" i="19"/>
  <c r="O166" i="19"/>
  <c r="F166" i="19"/>
  <c r="G166" i="19"/>
  <c r="N162" i="19"/>
  <c r="O162" i="19"/>
  <c r="F162" i="19"/>
  <c r="G162" i="19"/>
  <c r="N158" i="19"/>
  <c r="O158" i="19"/>
  <c r="F158" i="19"/>
  <c r="G158" i="19"/>
  <c r="N154" i="19"/>
  <c r="O154" i="19"/>
  <c r="F154" i="19"/>
  <c r="G154" i="19"/>
  <c r="N150" i="19"/>
  <c r="O150" i="19"/>
  <c r="F150" i="19"/>
  <c r="G150" i="19"/>
  <c r="N146" i="19"/>
  <c r="O146" i="19"/>
  <c r="F146" i="19"/>
  <c r="G146" i="19"/>
  <c r="N142" i="19"/>
  <c r="O142" i="19"/>
  <c r="F142" i="19"/>
  <c r="G142" i="19"/>
  <c r="N138" i="19"/>
  <c r="O138" i="19"/>
  <c r="F138" i="19"/>
  <c r="G138" i="19"/>
  <c r="N134" i="19"/>
  <c r="O134" i="19"/>
  <c r="F134" i="19"/>
  <c r="G134" i="19"/>
  <c r="N130" i="19"/>
  <c r="O130" i="19"/>
  <c r="F130" i="19"/>
  <c r="G130" i="19"/>
  <c r="N127" i="19"/>
  <c r="O127" i="19"/>
  <c r="F127" i="19"/>
  <c r="G127" i="19"/>
  <c r="N123" i="19"/>
  <c r="O123" i="19"/>
  <c r="F123" i="19"/>
  <c r="G123" i="19"/>
  <c r="N125" i="19"/>
  <c r="O125" i="19"/>
  <c r="N121" i="19"/>
  <c r="O121" i="19"/>
  <c r="G129" i="19"/>
  <c r="G125" i="19"/>
  <c r="N119" i="19"/>
  <c r="R118" i="19"/>
  <c r="R115" i="19"/>
  <c r="S115" i="19"/>
  <c r="R111" i="19"/>
  <c r="S111" i="19"/>
  <c r="R107" i="19"/>
  <c r="S107" i="19"/>
  <c r="R103" i="19"/>
  <c r="S103" i="19"/>
  <c r="R99" i="19"/>
  <c r="S99" i="19"/>
  <c r="R95" i="19"/>
  <c r="S95" i="19"/>
  <c r="R91" i="19"/>
  <c r="S91" i="19"/>
  <c r="R87" i="19"/>
  <c r="S87" i="19"/>
  <c r="N118" i="19"/>
  <c r="O118" i="19"/>
  <c r="F118" i="19"/>
  <c r="G118" i="19"/>
  <c r="S114" i="19"/>
  <c r="O114" i="19"/>
  <c r="G114" i="19"/>
  <c r="S110" i="19"/>
  <c r="O110" i="19"/>
  <c r="G110" i="19"/>
  <c r="S106" i="19"/>
  <c r="O106" i="19"/>
  <c r="G106" i="19"/>
  <c r="S102" i="19"/>
  <c r="O102" i="19"/>
  <c r="G102" i="19"/>
  <c r="S98" i="19"/>
  <c r="O98" i="19"/>
  <c r="G98" i="19"/>
  <c r="S94" i="19"/>
  <c r="O94" i="19"/>
  <c r="G94" i="19"/>
  <c r="S90" i="19"/>
  <c r="O90" i="19"/>
  <c r="G90" i="19"/>
  <c r="S86" i="19"/>
  <c r="O86" i="19"/>
  <c r="G86" i="19"/>
  <c r="Q3" i="19"/>
  <c r="R3" i="19" s="1"/>
  <c r="Q4" i="19"/>
  <c r="Q5" i="19"/>
  <c r="R5" i="19" s="1"/>
  <c r="Q6" i="19"/>
  <c r="R6" i="19" s="1"/>
  <c r="Q7" i="19"/>
  <c r="S7" i="19" s="1"/>
  <c r="Q8" i="19"/>
  <c r="Q9" i="19"/>
  <c r="S9" i="19" s="1"/>
  <c r="Q10" i="19"/>
  <c r="R10" i="19" s="1"/>
  <c r="Q11" i="19"/>
  <c r="S11" i="19" s="1"/>
  <c r="Q12" i="19"/>
  <c r="Q13" i="19"/>
  <c r="S13" i="19" s="1"/>
  <c r="Q14" i="19"/>
  <c r="R14" i="19" s="1"/>
  <c r="Q15" i="19"/>
  <c r="R15" i="19" s="1"/>
  <c r="Q16" i="19"/>
  <c r="Q17" i="19"/>
  <c r="Q18" i="19"/>
  <c r="R18" i="19" s="1"/>
  <c r="Q19" i="19"/>
  <c r="R19" i="19" s="1"/>
  <c r="Q20" i="19"/>
  <c r="Q21" i="19"/>
  <c r="Q22" i="19"/>
  <c r="R22" i="19" s="1"/>
  <c r="Q23" i="19"/>
  <c r="R23" i="19" s="1"/>
  <c r="Q24" i="19"/>
  <c r="Q25" i="19"/>
  <c r="Q26" i="19"/>
  <c r="R26" i="19" s="1"/>
  <c r="Q27" i="19"/>
  <c r="R27" i="19" s="1"/>
  <c r="Q28" i="19"/>
  <c r="Q29" i="19"/>
  <c r="Q30" i="19"/>
  <c r="R30" i="19" s="1"/>
  <c r="Q31" i="19"/>
  <c r="R31" i="19" s="1"/>
  <c r="Q32" i="19"/>
  <c r="Q33" i="19"/>
  <c r="Q34" i="19"/>
  <c r="R34" i="19" s="1"/>
  <c r="Q35" i="19"/>
  <c r="R35" i="19" s="1"/>
  <c r="Q36" i="19"/>
  <c r="Q37" i="19"/>
  <c r="S37" i="19" s="1"/>
  <c r="Q38" i="19"/>
  <c r="R38" i="19" s="1"/>
  <c r="Q39" i="19"/>
  <c r="Q40" i="19"/>
  <c r="Q41" i="19"/>
  <c r="S41" i="19" s="1"/>
  <c r="Q42" i="19"/>
  <c r="R42" i="19" s="1"/>
  <c r="Q43" i="19"/>
  <c r="S43" i="19" s="1"/>
  <c r="Q44" i="19"/>
  <c r="R44" i="19" s="1"/>
  <c r="Q45" i="19"/>
  <c r="Q46" i="19"/>
  <c r="Q47" i="19"/>
  <c r="R47" i="19" s="1"/>
  <c r="Q48" i="19"/>
  <c r="R48" i="19" s="1"/>
  <c r="Q49" i="19"/>
  <c r="R49" i="19" s="1"/>
  <c r="Q50" i="19"/>
  <c r="S50" i="19" s="1"/>
  <c r="Q51" i="19"/>
  <c r="Q52" i="19"/>
  <c r="R52" i="19" s="1"/>
  <c r="Q53" i="19"/>
  <c r="R53" i="19" s="1"/>
  <c r="Q54" i="19"/>
  <c r="S54" i="19" s="1"/>
  <c r="Q55" i="19"/>
  <c r="Q56" i="19"/>
  <c r="R56" i="19" s="1"/>
  <c r="Q57" i="19"/>
  <c r="R57" i="19" s="1"/>
  <c r="Q58" i="19"/>
  <c r="S58" i="19" s="1"/>
  <c r="Q59" i="19"/>
  <c r="Q60" i="19"/>
  <c r="R60" i="19" s="1"/>
  <c r="Q61" i="19"/>
  <c r="R61" i="19" s="1"/>
  <c r="Q62" i="19"/>
  <c r="S62" i="19" s="1"/>
  <c r="Q63" i="19"/>
  <c r="Q64" i="19"/>
  <c r="S64" i="19" s="1"/>
  <c r="Q65" i="19"/>
  <c r="R65" i="19" s="1"/>
  <c r="Q66" i="19"/>
  <c r="Q67" i="19"/>
  <c r="R67" i="19" s="1"/>
  <c r="Q68" i="19"/>
  <c r="R68" i="19" s="1"/>
  <c r="Q69" i="19"/>
  <c r="R69" i="19" s="1"/>
  <c r="Q70" i="19"/>
  <c r="Q71" i="19"/>
  <c r="R71" i="19" s="1"/>
  <c r="Q72" i="19"/>
  <c r="R72" i="19" s="1"/>
  <c r="Q73" i="19"/>
  <c r="R73" i="19" s="1"/>
  <c r="Q74" i="19"/>
  <c r="S74" i="19" s="1"/>
  <c r="Q75" i="19"/>
  <c r="R75" i="19" s="1"/>
  <c r="Q76" i="19"/>
  <c r="R76" i="19" s="1"/>
  <c r="Q77" i="19"/>
  <c r="R77" i="19" s="1"/>
  <c r="Q78" i="19"/>
  <c r="S78" i="19" s="1"/>
  <c r="Q79" i="19"/>
  <c r="R79" i="19" s="1"/>
  <c r="Q80" i="19"/>
  <c r="R80" i="19" s="1"/>
  <c r="Q81" i="19"/>
  <c r="R81" i="19" s="1"/>
  <c r="Q82" i="19"/>
  <c r="S82" i="19" s="1"/>
  <c r="Q83" i="19"/>
  <c r="R83" i="19" s="1"/>
  <c r="Q84" i="19"/>
  <c r="R84" i="19" s="1"/>
  <c r="Q85" i="19"/>
  <c r="R85" i="19" s="1"/>
  <c r="Q2" i="19"/>
  <c r="R2" i="19" s="1"/>
  <c r="A2" i="19"/>
  <c r="B2" i="19"/>
  <c r="C2" i="19"/>
  <c r="F2" i="19"/>
  <c r="I2" i="19"/>
  <c r="J2" i="19" s="1"/>
  <c r="M2" i="19"/>
  <c r="N2" i="19" s="1"/>
  <c r="A3" i="19"/>
  <c r="B3" i="19"/>
  <c r="C3" i="19"/>
  <c r="E3" i="19"/>
  <c r="I3" i="19"/>
  <c r="J3" i="19" s="1"/>
  <c r="M3" i="19"/>
  <c r="A4" i="19"/>
  <c r="B4" i="19"/>
  <c r="C4" i="19"/>
  <c r="E4" i="19"/>
  <c r="F4" i="19" s="1"/>
  <c r="I4" i="19"/>
  <c r="J4" i="19" s="1"/>
  <c r="M4" i="19"/>
  <c r="N4" i="19" s="1"/>
  <c r="A5" i="19"/>
  <c r="B5" i="19"/>
  <c r="C5" i="19"/>
  <c r="E5" i="19"/>
  <c r="F5" i="19" s="1"/>
  <c r="I5" i="19"/>
  <c r="M5" i="19"/>
  <c r="A6" i="19"/>
  <c r="B6" i="19"/>
  <c r="C6" i="19"/>
  <c r="E6" i="19"/>
  <c r="I6" i="19"/>
  <c r="J6" i="19" s="1"/>
  <c r="M6" i="19"/>
  <c r="A7" i="19"/>
  <c r="B7" i="19"/>
  <c r="C7" i="19"/>
  <c r="E7" i="19"/>
  <c r="I7" i="19"/>
  <c r="M7" i="19"/>
  <c r="N7" i="19" s="1"/>
  <c r="A8" i="19"/>
  <c r="B8" i="19"/>
  <c r="C8" i="19"/>
  <c r="E8" i="19"/>
  <c r="F8" i="19" s="1"/>
  <c r="I8" i="19"/>
  <c r="J8" i="19" s="1"/>
  <c r="M8" i="19"/>
  <c r="O8" i="19" s="1"/>
  <c r="A9" i="19"/>
  <c r="B9" i="19"/>
  <c r="C9" i="19"/>
  <c r="E9" i="19"/>
  <c r="F9" i="19" s="1"/>
  <c r="I9" i="19"/>
  <c r="K9" i="19" s="1"/>
  <c r="M9" i="19"/>
  <c r="A10" i="19"/>
  <c r="B10" i="19"/>
  <c r="C10" i="19"/>
  <c r="E10" i="19"/>
  <c r="I10" i="19"/>
  <c r="M10" i="19"/>
  <c r="O10" i="19" s="1"/>
  <c r="A11" i="19"/>
  <c r="B11" i="19"/>
  <c r="C11" i="19"/>
  <c r="E11" i="19"/>
  <c r="I11" i="19"/>
  <c r="M11" i="19"/>
  <c r="N11" i="19" s="1"/>
  <c r="A12" i="19"/>
  <c r="B12" i="19"/>
  <c r="C12" i="19"/>
  <c r="E12" i="19"/>
  <c r="G12" i="19" s="1"/>
  <c r="I12" i="19"/>
  <c r="M12" i="19"/>
  <c r="O12" i="19" s="1"/>
  <c r="A13" i="19"/>
  <c r="B13" i="19"/>
  <c r="C13" i="19"/>
  <c r="E13" i="19"/>
  <c r="I13" i="19"/>
  <c r="K13" i="19" s="1"/>
  <c r="M13" i="19"/>
  <c r="A14" i="19"/>
  <c r="B14" i="19"/>
  <c r="C14" i="19"/>
  <c r="E14" i="19"/>
  <c r="G14" i="19" s="1"/>
  <c r="I14" i="19"/>
  <c r="M14" i="19"/>
  <c r="O14" i="19" s="1"/>
  <c r="A15" i="19"/>
  <c r="B15" i="19"/>
  <c r="C15" i="19"/>
  <c r="E15" i="19"/>
  <c r="I15" i="19"/>
  <c r="K15" i="19" s="1"/>
  <c r="M15" i="19"/>
  <c r="N15" i="19" s="1"/>
  <c r="A16" i="19"/>
  <c r="B16" i="19"/>
  <c r="C16" i="19"/>
  <c r="E16" i="19"/>
  <c r="G16" i="19" s="1"/>
  <c r="I16" i="19"/>
  <c r="J16" i="19" s="1"/>
  <c r="M16" i="19"/>
  <c r="O16" i="19" s="1"/>
  <c r="A17" i="19"/>
  <c r="B17" i="19"/>
  <c r="C17" i="19"/>
  <c r="E17" i="19"/>
  <c r="F17" i="19" s="1"/>
  <c r="I17" i="19"/>
  <c r="M17" i="19"/>
  <c r="A18" i="19"/>
  <c r="B18" i="19"/>
  <c r="C18" i="19"/>
  <c r="E18" i="19"/>
  <c r="F18" i="19" s="1"/>
  <c r="I18" i="19"/>
  <c r="M18" i="19"/>
  <c r="O18" i="19" s="1"/>
  <c r="A19" i="19"/>
  <c r="B19" i="19"/>
  <c r="C19" i="19"/>
  <c r="E19" i="19"/>
  <c r="I19" i="19"/>
  <c r="K19" i="19" s="1"/>
  <c r="M19" i="19"/>
  <c r="N19" i="19" s="1"/>
  <c r="A20" i="19"/>
  <c r="B20" i="19"/>
  <c r="C20" i="19"/>
  <c r="E20" i="19"/>
  <c r="G20" i="19" s="1"/>
  <c r="I20" i="19"/>
  <c r="J20" i="19" s="1"/>
  <c r="M20" i="19"/>
  <c r="N20" i="19" s="1"/>
  <c r="A21" i="19"/>
  <c r="B21" i="19"/>
  <c r="C21" i="19"/>
  <c r="E21" i="19"/>
  <c r="F21" i="19" s="1"/>
  <c r="I21" i="19"/>
  <c r="M21" i="19"/>
  <c r="A22" i="19"/>
  <c r="B22" i="19"/>
  <c r="C22" i="19"/>
  <c r="E22" i="19"/>
  <c r="F22" i="19" s="1"/>
  <c r="I22" i="19"/>
  <c r="M22" i="19"/>
  <c r="O22" i="19" s="1"/>
  <c r="A23" i="19"/>
  <c r="B23" i="19"/>
  <c r="C23" i="19"/>
  <c r="E23" i="19"/>
  <c r="I23" i="19"/>
  <c r="K23" i="19" s="1"/>
  <c r="M23" i="19"/>
  <c r="N23" i="19" s="1"/>
  <c r="A24" i="19"/>
  <c r="B24" i="19"/>
  <c r="C24" i="19"/>
  <c r="E24" i="19"/>
  <c r="G24" i="19" s="1"/>
  <c r="I24" i="19"/>
  <c r="J24" i="19" s="1"/>
  <c r="M24" i="19"/>
  <c r="O24" i="19" s="1"/>
  <c r="A25" i="19"/>
  <c r="B25" i="19"/>
  <c r="C25" i="19"/>
  <c r="E25" i="19"/>
  <c r="F25" i="19" s="1"/>
  <c r="I25" i="19"/>
  <c r="M25" i="19"/>
  <c r="A26" i="19"/>
  <c r="B26" i="19"/>
  <c r="C26" i="19"/>
  <c r="E26" i="19"/>
  <c r="F26" i="19" s="1"/>
  <c r="I26" i="19"/>
  <c r="M26" i="19"/>
  <c r="O26" i="19" s="1"/>
  <c r="A27" i="19"/>
  <c r="B27" i="19"/>
  <c r="C27" i="19"/>
  <c r="E27" i="19"/>
  <c r="I27" i="19"/>
  <c r="K27" i="19" s="1"/>
  <c r="M27" i="19"/>
  <c r="N27" i="19" s="1"/>
  <c r="A28" i="19"/>
  <c r="B28" i="19"/>
  <c r="C28" i="19"/>
  <c r="E28" i="19"/>
  <c r="G28" i="19" s="1"/>
  <c r="I28" i="19"/>
  <c r="J28" i="19" s="1"/>
  <c r="M28" i="19"/>
  <c r="N28" i="19" s="1"/>
  <c r="A29" i="19"/>
  <c r="B29" i="19"/>
  <c r="C29" i="19"/>
  <c r="E29" i="19"/>
  <c r="F29" i="19" s="1"/>
  <c r="I29" i="19"/>
  <c r="M29" i="19"/>
  <c r="A30" i="19"/>
  <c r="B30" i="19"/>
  <c r="C30" i="19"/>
  <c r="E30" i="19"/>
  <c r="F30" i="19" s="1"/>
  <c r="I30" i="19"/>
  <c r="M30" i="19"/>
  <c r="O30" i="19" s="1"/>
  <c r="A31" i="19"/>
  <c r="B31" i="19"/>
  <c r="C31" i="19"/>
  <c r="E31" i="19"/>
  <c r="I31" i="19"/>
  <c r="K31" i="19" s="1"/>
  <c r="M31" i="19"/>
  <c r="N31" i="19" s="1"/>
  <c r="A32" i="19"/>
  <c r="B32" i="19"/>
  <c r="C32" i="19"/>
  <c r="E32" i="19"/>
  <c r="G32" i="19" s="1"/>
  <c r="I32" i="19"/>
  <c r="J32" i="19" s="1"/>
  <c r="M32" i="19"/>
  <c r="O32" i="19" s="1"/>
  <c r="A33" i="19"/>
  <c r="B33" i="19"/>
  <c r="C33" i="19"/>
  <c r="E33" i="19"/>
  <c r="F33" i="19" s="1"/>
  <c r="I33" i="19"/>
  <c r="M33" i="19"/>
  <c r="A34" i="19"/>
  <c r="B34" i="19"/>
  <c r="C34" i="19"/>
  <c r="E34" i="19"/>
  <c r="F34" i="19" s="1"/>
  <c r="I34" i="19"/>
  <c r="M34" i="19"/>
  <c r="O34" i="19" s="1"/>
  <c r="A35" i="19"/>
  <c r="B35" i="19"/>
  <c r="C35" i="19"/>
  <c r="E35" i="19"/>
  <c r="I35" i="19"/>
  <c r="K35" i="19" s="1"/>
  <c r="M35" i="19"/>
  <c r="N35" i="19" s="1"/>
  <c r="A36" i="19"/>
  <c r="B36" i="19"/>
  <c r="C36" i="19"/>
  <c r="E36" i="19"/>
  <c r="G36" i="19" s="1"/>
  <c r="I36" i="19"/>
  <c r="J36" i="19" s="1"/>
  <c r="M36" i="19"/>
  <c r="O36" i="19" s="1"/>
  <c r="A37" i="19"/>
  <c r="B37" i="19"/>
  <c r="C37" i="19"/>
  <c r="E37" i="19"/>
  <c r="F37" i="19" s="1"/>
  <c r="I37" i="19"/>
  <c r="M37" i="19"/>
  <c r="N37" i="19" s="1"/>
  <c r="A38" i="19"/>
  <c r="B38" i="19"/>
  <c r="C38" i="19"/>
  <c r="E38" i="19"/>
  <c r="G38" i="19" s="1"/>
  <c r="I38" i="19"/>
  <c r="J38" i="19" s="1"/>
  <c r="M38" i="19"/>
  <c r="O38" i="19" s="1"/>
  <c r="A39" i="19"/>
  <c r="B39" i="19"/>
  <c r="C39" i="19"/>
  <c r="E39" i="19"/>
  <c r="F39" i="19" s="1"/>
  <c r="I39" i="19"/>
  <c r="M39" i="19"/>
  <c r="N39" i="19" s="1"/>
  <c r="A40" i="19"/>
  <c r="B40" i="19"/>
  <c r="C40" i="19"/>
  <c r="E40" i="19"/>
  <c r="G40" i="19" s="1"/>
  <c r="I40" i="19"/>
  <c r="J40" i="19" s="1"/>
  <c r="M40" i="19"/>
  <c r="N40" i="19" s="1"/>
  <c r="A41" i="19"/>
  <c r="B41" i="19"/>
  <c r="C41" i="19"/>
  <c r="E41" i="19"/>
  <c r="F41" i="19" s="1"/>
  <c r="I41" i="19"/>
  <c r="J41" i="19" s="1"/>
  <c r="M41" i="19"/>
  <c r="N41" i="19" s="1"/>
  <c r="A42" i="19"/>
  <c r="B42" i="19"/>
  <c r="C42" i="19"/>
  <c r="E42" i="19"/>
  <c r="I42" i="19"/>
  <c r="J42" i="19" s="1"/>
  <c r="M42" i="19"/>
  <c r="O42" i="19" s="1"/>
  <c r="A43" i="19"/>
  <c r="B43" i="19"/>
  <c r="C43" i="19"/>
  <c r="E43" i="19"/>
  <c r="F43" i="19" s="1"/>
  <c r="I43" i="19"/>
  <c r="K43" i="19" s="1"/>
  <c r="M43" i="19"/>
  <c r="O43" i="19" s="1"/>
  <c r="A44" i="19"/>
  <c r="B44" i="19"/>
  <c r="C44" i="19"/>
  <c r="E44" i="19"/>
  <c r="G44" i="19" s="1"/>
  <c r="I44" i="19"/>
  <c r="K44" i="19" s="1"/>
  <c r="M44" i="19"/>
  <c r="N44" i="19" s="1"/>
  <c r="A45" i="19"/>
  <c r="B45" i="19"/>
  <c r="C45" i="19"/>
  <c r="E45" i="19"/>
  <c r="I45" i="19"/>
  <c r="K45" i="19" s="1"/>
  <c r="M45" i="19"/>
  <c r="N45" i="19" s="1"/>
  <c r="A46" i="19"/>
  <c r="B46" i="19"/>
  <c r="C46" i="19"/>
  <c r="E46" i="19"/>
  <c r="F46" i="19" s="1"/>
  <c r="I46" i="19"/>
  <c r="M46" i="19"/>
  <c r="N46" i="19" s="1"/>
  <c r="A47" i="19"/>
  <c r="B47" i="19"/>
  <c r="C47" i="19"/>
  <c r="E47" i="19"/>
  <c r="F47" i="19" s="1"/>
  <c r="I47" i="19"/>
  <c r="J47" i="19" s="1"/>
  <c r="M47" i="19"/>
  <c r="O47" i="19" s="1"/>
  <c r="A48" i="19"/>
  <c r="B48" i="19"/>
  <c r="C48" i="19"/>
  <c r="E48" i="19"/>
  <c r="F48" i="19" s="1"/>
  <c r="I48" i="19"/>
  <c r="K48" i="19" s="1"/>
  <c r="M48" i="19"/>
  <c r="A49" i="19"/>
  <c r="B49" i="19"/>
  <c r="C49" i="19"/>
  <c r="E49" i="19"/>
  <c r="I49" i="19"/>
  <c r="J49" i="19" s="1"/>
  <c r="M49" i="19"/>
  <c r="A50" i="19"/>
  <c r="B50" i="19"/>
  <c r="C50" i="19"/>
  <c r="E50" i="19"/>
  <c r="F50" i="19" s="1"/>
  <c r="I50" i="19"/>
  <c r="J50" i="19" s="1"/>
  <c r="M50" i="19"/>
  <c r="N50" i="19" s="1"/>
  <c r="A51" i="19"/>
  <c r="B51" i="19"/>
  <c r="C51" i="19"/>
  <c r="E51" i="19"/>
  <c r="F51" i="19" s="1"/>
  <c r="I51" i="19"/>
  <c r="J51" i="19" s="1"/>
  <c r="M51" i="19"/>
  <c r="O51" i="19" s="1"/>
  <c r="A52" i="19"/>
  <c r="B52" i="19"/>
  <c r="C52" i="19"/>
  <c r="E52" i="19"/>
  <c r="F52" i="19" s="1"/>
  <c r="I52" i="19"/>
  <c r="K52" i="19" s="1"/>
  <c r="M52" i="19"/>
  <c r="A53" i="19"/>
  <c r="B53" i="19"/>
  <c r="C53" i="19"/>
  <c r="E53" i="19"/>
  <c r="I53" i="19"/>
  <c r="J53" i="19" s="1"/>
  <c r="M53" i="19"/>
  <c r="A54" i="19"/>
  <c r="B54" i="19"/>
  <c r="C54" i="19"/>
  <c r="E54" i="19"/>
  <c r="F54" i="19" s="1"/>
  <c r="I54" i="19"/>
  <c r="J54" i="19" s="1"/>
  <c r="M54" i="19"/>
  <c r="N54" i="19" s="1"/>
  <c r="A55" i="19"/>
  <c r="B55" i="19"/>
  <c r="C55" i="19"/>
  <c r="E55" i="19"/>
  <c r="F55" i="19" s="1"/>
  <c r="I55" i="19"/>
  <c r="J55" i="19" s="1"/>
  <c r="M55" i="19"/>
  <c r="O55" i="19" s="1"/>
  <c r="A56" i="19"/>
  <c r="B56" i="19"/>
  <c r="C56" i="19"/>
  <c r="E56" i="19"/>
  <c r="F56" i="19" s="1"/>
  <c r="I56" i="19"/>
  <c r="K56" i="19" s="1"/>
  <c r="M56" i="19"/>
  <c r="A57" i="19"/>
  <c r="B57" i="19"/>
  <c r="C57" i="19"/>
  <c r="E57" i="19"/>
  <c r="I57" i="19"/>
  <c r="J57" i="19" s="1"/>
  <c r="M57" i="19"/>
  <c r="A58" i="19"/>
  <c r="B58" i="19"/>
  <c r="C58" i="19"/>
  <c r="E58" i="19"/>
  <c r="F58" i="19" s="1"/>
  <c r="I58" i="19"/>
  <c r="J58" i="19" s="1"/>
  <c r="M58" i="19"/>
  <c r="N58" i="19" s="1"/>
  <c r="A59" i="19"/>
  <c r="B59" i="19"/>
  <c r="C59" i="19"/>
  <c r="E59" i="19"/>
  <c r="F59" i="19" s="1"/>
  <c r="I59" i="19"/>
  <c r="J59" i="19" s="1"/>
  <c r="M59" i="19"/>
  <c r="O59" i="19" s="1"/>
  <c r="A60" i="19"/>
  <c r="B60" i="19"/>
  <c r="C60" i="19"/>
  <c r="E60" i="19"/>
  <c r="F60" i="19" s="1"/>
  <c r="I60" i="19"/>
  <c r="K60" i="19" s="1"/>
  <c r="M60" i="19"/>
  <c r="A61" i="19"/>
  <c r="B61" i="19"/>
  <c r="C61" i="19"/>
  <c r="E61" i="19"/>
  <c r="I61" i="19"/>
  <c r="J61" i="19" s="1"/>
  <c r="M61" i="19"/>
  <c r="A62" i="19"/>
  <c r="B62" i="19"/>
  <c r="C62" i="19"/>
  <c r="E62" i="19"/>
  <c r="F62" i="19" s="1"/>
  <c r="I62" i="19"/>
  <c r="J62" i="19" s="1"/>
  <c r="M62" i="19"/>
  <c r="N62" i="19" s="1"/>
  <c r="A63" i="19"/>
  <c r="B63" i="19"/>
  <c r="C63" i="19"/>
  <c r="E63" i="19"/>
  <c r="F63" i="19" s="1"/>
  <c r="I63" i="19"/>
  <c r="J63" i="19" s="1"/>
  <c r="M63" i="19"/>
  <c r="O63" i="19" s="1"/>
  <c r="A64" i="19"/>
  <c r="B64" i="19"/>
  <c r="C64" i="19"/>
  <c r="E64" i="19"/>
  <c r="F64" i="19" s="1"/>
  <c r="I64" i="19"/>
  <c r="K64" i="19" s="1"/>
  <c r="M64" i="19"/>
  <c r="N64" i="19" s="1"/>
  <c r="A65" i="19"/>
  <c r="B65" i="19"/>
  <c r="C65" i="19"/>
  <c r="E65" i="19"/>
  <c r="G65" i="19" s="1"/>
  <c r="I65" i="19"/>
  <c r="J65" i="19" s="1"/>
  <c r="M65" i="19"/>
  <c r="O65" i="19" s="1"/>
  <c r="A66" i="19"/>
  <c r="B66" i="19"/>
  <c r="C66" i="19"/>
  <c r="E66" i="19"/>
  <c r="F66" i="19" s="1"/>
  <c r="I66" i="19"/>
  <c r="M66" i="19"/>
  <c r="N66" i="19" s="1"/>
  <c r="A67" i="19"/>
  <c r="B67" i="19"/>
  <c r="C67" i="19"/>
  <c r="E67" i="19"/>
  <c r="G67" i="19" s="1"/>
  <c r="I67" i="19"/>
  <c r="J67" i="19" s="1"/>
  <c r="M67" i="19"/>
  <c r="O67" i="19" s="1"/>
  <c r="A68" i="19"/>
  <c r="B68" i="19"/>
  <c r="C68" i="19"/>
  <c r="E68" i="19"/>
  <c r="F68" i="19" s="1"/>
  <c r="I68" i="19"/>
  <c r="K68" i="19" s="1"/>
  <c r="M68" i="19"/>
  <c r="N68" i="19" s="1"/>
  <c r="A69" i="19"/>
  <c r="B69" i="19"/>
  <c r="C69" i="19"/>
  <c r="E69" i="19"/>
  <c r="G69" i="19" s="1"/>
  <c r="I69" i="19"/>
  <c r="J69" i="19" s="1"/>
  <c r="M69" i="19"/>
  <c r="O69" i="19" s="1"/>
  <c r="A70" i="19"/>
  <c r="B70" i="19"/>
  <c r="C70" i="19"/>
  <c r="E70" i="19"/>
  <c r="F70" i="19" s="1"/>
  <c r="I70" i="19"/>
  <c r="M70" i="19"/>
  <c r="N70" i="19" s="1"/>
  <c r="A71" i="19"/>
  <c r="B71" i="19"/>
  <c r="C71" i="19"/>
  <c r="E71" i="19"/>
  <c r="F71" i="19" s="1"/>
  <c r="I71" i="19"/>
  <c r="J71" i="19" s="1"/>
  <c r="M71" i="19"/>
  <c r="O71" i="19" s="1"/>
  <c r="A72" i="19"/>
  <c r="B72" i="19"/>
  <c r="C72" i="19"/>
  <c r="E72" i="19"/>
  <c r="F72" i="19" s="1"/>
  <c r="I72" i="19"/>
  <c r="K72" i="19" s="1"/>
  <c r="M72" i="19"/>
  <c r="N72" i="19" s="1"/>
  <c r="A73" i="19"/>
  <c r="B73" i="19"/>
  <c r="C73" i="19"/>
  <c r="E73" i="19"/>
  <c r="G73" i="19" s="1"/>
  <c r="I73" i="19"/>
  <c r="J73" i="19" s="1"/>
  <c r="M73" i="19"/>
  <c r="O73" i="19" s="1"/>
  <c r="A74" i="19"/>
  <c r="B74" i="19"/>
  <c r="C74" i="19"/>
  <c r="E74" i="19"/>
  <c r="F74" i="19" s="1"/>
  <c r="I74" i="19"/>
  <c r="J74" i="19" s="1"/>
  <c r="M74" i="19"/>
  <c r="N74" i="19" s="1"/>
  <c r="A75" i="19"/>
  <c r="B75" i="19"/>
  <c r="C75" i="19"/>
  <c r="E75" i="19"/>
  <c r="F75" i="19" s="1"/>
  <c r="I75" i="19"/>
  <c r="J75" i="19" s="1"/>
  <c r="M75" i="19"/>
  <c r="O75" i="19" s="1"/>
  <c r="A76" i="19"/>
  <c r="B76" i="19"/>
  <c r="C76" i="19"/>
  <c r="E76" i="19"/>
  <c r="F76" i="19" s="1"/>
  <c r="I76" i="19"/>
  <c r="K76" i="19" s="1"/>
  <c r="M76" i="19"/>
  <c r="N76" i="19" s="1"/>
  <c r="A77" i="19"/>
  <c r="B77" i="19"/>
  <c r="C77" i="19"/>
  <c r="E77" i="19"/>
  <c r="G77" i="19" s="1"/>
  <c r="I77" i="19"/>
  <c r="J77" i="19" s="1"/>
  <c r="M77" i="19"/>
  <c r="N77" i="19" s="1"/>
  <c r="A78" i="19"/>
  <c r="B78" i="19"/>
  <c r="C78" i="19"/>
  <c r="E78" i="19"/>
  <c r="F78" i="19" s="1"/>
  <c r="I78" i="19"/>
  <c r="J78" i="19" s="1"/>
  <c r="M78" i="19"/>
  <c r="N78" i="19" s="1"/>
  <c r="A79" i="19"/>
  <c r="B79" i="19"/>
  <c r="C79" i="19"/>
  <c r="E79" i="19"/>
  <c r="F79" i="19" s="1"/>
  <c r="I79" i="19"/>
  <c r="J79" i="19" s="1"/>
  <c r="M79" i="19"/>
  <c r="O79" i="19" s="1"/>
  <c r="A80" i="19"/>
  <c r="B80" i="19"/>
  <c r="C80" i="19"/>
  <c r="E80" i="19"/>
  <c r="F80" i="19" s="1"/>
  <c r="I80" i="19"/>
  <c r="K80" i="19" s="1"/>
  <c r="M80" i="19"/>
  <c r="N80" i="19" s="1"/>
  <c r="A81" i="19"/>
  <c r="B81" i="19"/>
  <c r="C81" i="19"/>
  <c r="E81" i="19"/>
  <c r="G81" i="19" s="1"/>
  <c r="I81" i="19"/>
  <c r="J81" i="19" s="1"/>
  <c r="M81" i="19"/>
  <c r="N81" i="19" s="1"/>
  <c r="A82" i="19"/>
  <c r="B82" i="19"/>
  <c r="C82" i="19"/>
  <c r="E82" i="19"/>
  <c r="F82" i="19" s="1"/>
  <c r="I82" i="19"/>
  <c r="J82" i="19" s="1"/>
  <c r="M82" i="19"/>
  <c r="N82" i="19" s="1"/>
  <c r="A83" i="19"/>
  <c r="B83" i="19"/>
  <c r="C83" i="19"/>
  <c r="E83" i="19"/>
  <c r="F83" i="19" s="1"/>
  <c r="I83" i="19"/>
  <c r="J83" i="19" s="1"/>
  <c r="M83" i="19"/>
  <c r="O83" i="19" s="1"/>
  <c r="A84" i="19"/>
  <c r="B84" i="19"/>
  <c r="C84" i="19"/>
  <c r="E84" i="19"/>
  <c r="F84" i="19" s="1"/>
  <c r="I84" i="19"/>
  <c r="K84" i="19" s="1"/>
  <c r="M84" i="19"/>
  <c r="N84" i="19" s="1"/>
  <c r="A85" i="19"/>
  <c r="B85" i="19"/>
  <c r="C85" i="19"/>
  <c r="E85" i="19"/>
  <c r="G85" i="19" s="1"/>
  <c r="I85" i="19"/>
  <c r="J85" i="19" s="1"/>
  <c r="M85" i="19"/>
  <c r="N85" i="19" s="1"/>
  <c r="J126" i="19" l="1"/>
  <c r="K118" i="19"/>
  <c r="G120" i="19"/>
  <c r="F116" i="19"/>
  <c r="F88" i="19"/>
  <c r="S104" i="19"/>
  <c r="F104" i="19"/>
  <c r="K86" i="19"/>
  <c r="K90" i="19"/>
  <c r="K94" i="19"/>
  <c r="K98" i="19"/>
  <c r="K102" i="19"/>
  <c r="K106" i="19"/>
  <c r="K110" i="19"/>
  <c r="K114" i="19"/>
  <c r="F108" i="19"/>
  <c r="F112" i="19"/>
  <c r="S96" i="19"/>
  <c r="K113" i="19"/>
  <c r="K107" i="19"/>
  <c r="K123" i="19"/>
  <c r="O100" i="19"/>
  <c r="G89" i="19"/>
  <c r="G105" i="19"/>
  <c r="O88" i="19"/>
  <c r="G101" i="19"/>
  <c r="N124" i="19"/>
  <c r="K87" i="19"/>
  <c r="K95" i="19"/>
  <c r="K99" i="19"/>
  <c r="K111" i="19"/>
  <c r="R126" i="19"/>
  <c r="J91" i="19"/>
  <c r="J103" i="19"/>
  <c r="J115" i="19"/>
  <c r="G121" i="19"/>
  <c r="G93" i="19"/>
  <c r="J119" i="19"/>
  <c r="G97" i="19"/>
  <c r="R122" i="19"/>
  <c r="O104" i="19"/>
  <c r="N116" i="19"/>
  <c r="O96" i="19"/>
  <c r="G109" i="19"/>
  <c r="R64" i="19"/>
  <c r="R9" i="19"/>
  <c r="G29" i="19"/>
  <c r="J52" i="19"/>
  <c r="N10" i="19"/>
  <c r="O84" i="19"/>
  <c r="F81" i="19"/>
  <c r="S79" i="19"/>
  <c r="O77" i="19"/>
  <c r="S47" i="19"/>
  <c r="O45" i="19"/>
  <c r="F67" i="19"/>
  <c r="G66" i="19"/>
  <c r="R43" i="19"/>
  <c r="S42" i="19"/>
  <c r="F38" i="19"/>
  <c r="G37" i="19"/>
  <c r="N32" i="19"/>
  <c r="K2" i="19"/>
  <c r="N69" i="19"/>
  <c r="O68" i="19"/>
  <c r="J44" i="19"/>
  <c r="N36" i="19"/>
  <c r="O35" i="19"/>
  <c r="N16" i="19"/>
  <c r="O2" i="19"/>
  <c r="N24" i="19"/>
  <c r="G21" i="19"/>
  <c r="J9" i="19"/>
  <c r="G4" i="19"/>
  <c r="S2" i="19"/>
  <c r="S5" i="19"/>
  <c r="G2" i="19"/>
  <c r="F77" i="19"/>
  <c r="G59" i="19"/>
  <c r="G58" i="19"/>
  <c r="S56" i="19"/>
  <c r="K42" i="19"/>
  <c r="N38" i="19"/>
  <c r="S34" i="19"/>
  <c r="F32" i="19"/>
  <c r="S30" i="19"/>
  <c r="O27" i="19"/>
  <c r="F16" i="19"/>
  <c r="S14" i="19"/>
  <c r="O81" i="19"/>
  <c r="G55" i="19"/>
  <c r="O7" i="19"/>
  <c r="G74" i="19"/>
  <c r="F73" i="19"/>
  <c r="G63" i="19"/>
  <c r="G62" i="19"/>
  <c r="S60" i="19"/>
  <c r="N55" i="19"/>
  <c r="G54" i="19"/>
  <c r="S52" i="19"/>
  <c r="J45" i="19"/>
  <c r="F24" i="19"/>
  <c r="S22" i="19"/>
  <c r="O19" i="19"/>
  <c r="F12" i="19"/>
  <c r="K6" i="19"/>
  <c r="O85" i="19"/>
  <c r="F85" i="19"/>
  <c r="G82" i="19"/>
  <c r="O80" i="19"/>
  <c r="S75" i="19"/>
  <c r="S72" i="19"/>
  <c r="S71" i="19"/>
  <c r="G71" i="19"/>
  <c r="G70" i="19"/>
  <c r="N65" i="19"/>
  <c r="G51" i="19"/>
  <c r="J48" i="19"/>
  <c r="K41" i="19"/>
  <c r="G39" i="19"/>
  <c r="O37" i="19"/>
  <c r="O31" i="19"/>
  <c r="O28" i="19"/>
  <c r="F28" i="19"/>
  <c r="G25" i="19"/>
  <c r="O23" i="19"/>
  <c r="O20" i="19"/>
  <c r="F20" i="19"/>
  <c r="G17" i="19"/>
  <c r="O15" i="19"/>
  <c r="N12" i="19"/>
  <c r="S10" i="19"/>
  <c r="G8" i="19"/>
  <c r="K4" i="19"/>
  <c r="S83" i="19"/>
  <c r="O76" i="19"/>
  <c r="S68" i="19"/>
  <c r="O64" i="19"/>
  <c r="N51" i="19"/>
  <c r="G50" i="19"/>
  <c r="S48" i="19"/>
  <c r="J43" i="19"/>
  <c r="R41" i="19"/>
  <c r="F36" i="19"/>
  <c r="S26" i="19"/>
  <c r="S18" i="19"/>
  <c r="J13" i="19"/>
  <c r="O11" i="19"/>
  <c r="N8" i="19"/>
  <c r="N61" i="19"/>
  <c r="O61" i="19"/>
  <c r="N53" i="19"/>
  <c r="O53" i="19"/>
  <c r="G49" i="19"/>
  <c r="F49" i="19"/>
  <c r="R39" i="19"/>
  <c r="S39" i="19"/>
  <c r="J21" i="19"/>
  <c r="K21" i="19"/>
  <c r="S17" i="19"/>
  <c r="R17" i="19"/>
  <c r="S84" i="19"/>
  <c r="G83" i="19"/>
  <c r="S80" i="19"/>
  <c r="G79" i="19"/>
  <c r="G78" i="19"/>
  <c r="S76" i="19"/>
  <c r="G75" i="19"/>
  <c r="O72" i="19"/>
  <c r="S70" i="19"/>
  <c r="R70" i="19"/>
  <c r="F69" i="19"/>
  <c r="S66" i="19"/>
  <c r="R66" i="19"/>
  <c r="F65" i="19"/>
  <c r="G57" i="19"/>
  <c r="F57" i="19"/>
  <c r="R55" i="19"/>
  <c r="S55" i="19"/>
  <c r="S45" i="19"/>
  <c r="R45" i="19"/>
  <c r="R40" i="19"/>
  <c r="S40" i="19"/>
  <c r="J37" i="19"/>
  <c r="K37" i="19"/>
  <c r="S33" i="19"/>
  <c r="R33" i="19"/>
  <c r="J12" i="19"/>
  <c r="K12" i="19"/>
  <c r="G10" i="19"/>
  <c r="F10" i="19"/>
  <c r="N6" i="19"/>
  <c r="O6" i="19"/>
  <c r="N60" i="19"/>
  <c r="O60" i="19"/>
  <c r="N52" i="19"/>
  <c r="O52" i="19"/>
  <c r="J46" i="19"/>
  <c r="K46" i="19"/>
  <c r="F42" i="19"/>
  <c r="G42" i="19"/>
  <c r="J29" i="19"/>
  <c r="K29" i="19"/>
  <c r="S25" i="19"/>
  <c r="R25" i="19"/>
  <c r="J7" i="19"/>
  <c r="K7" i="19"/>
  <c r="K85" i="19"/>
  <c r="J84" i="19"/>
  <c r="N83" i="19"/>
  <c r="K82" i="19"/>
  <c r="K81" i="19"/>
  <c r="J80" i="19"/>
  <c r="N79" i="19"/>
  <c r="K78" i="19"/>
  <c r="K77" i="19"/>
  <c r="J76" i="19"/>
  <c r="N75" i="19"/>
  <c r="K74" i="19"/>
  <c r="G61" i="19"/>
  <c r="F61" i="19"/>
  <c r="R59" i="19"/>
  <c r="S59" i="19"/>
  <c r="G53" i="19"/>
  <c r="F53" i="19"/>
  <c r="N49" i="19"/>
  <c r="O49" i="19"/>
  <c r="N48" i="19"/>
  <c r="O48" i="19"/>
  <c r="S46" i="19"/>
  <c r="R46" i="19"/>
  <c r="K39" i="19"/>
  <c r="J39" i="19"/>
  <c r="S29" i="19"/>
  <c r="R29" i="19"/>
  <c r="J25" i="19"/>
  <c r="K25" i="19"/>
  <c r="S21" i="19"/>
  <c r="R21" i="19"/>
  <c r="J17" i="19"/>
  <c r="K17" i="19"/>
  <c r="F13" i="19"/>
  <c r="G13" i="19"/>
  <c r="J11" i="19"/>
  <c r="K11" i="19"/>
  <c r="N3" i="19"/>
  <c r="O3" i="19"/>
  <c r="R82" i="19"/>
  <c r="R78" i="19"/>
  <c r="R74" i="19"/>
  <c r="N73" i="19"/>
  <c r="J70" i="19"/>
  <c r="K70" i="19"/>
  <c r="S67" i="19"/>
  <c r="J66" i="19"/>
  <c r="K66" i="19"/>
  <c r="R63" i="19"/>
  <c r="S63" i="19"/>
  <c r="N57" i="19"/>
  <c r="O57" i="19"/>
  <c r="N56" i="19"/>
  <c r="O56" i="19"/>
  <c r="R51" i="19"/>
  <c r="S51" i="19"/>
  <c r="F45" i="19"/>
  <c r="G45" i="19"/>
  <c r="J33" i="19"/>
  <c r="K33" i="19"/>
  <c r="N5" i="19"/>
  <c r="O5" i="19"/>
  <c r="K73" i="19"/>
  <c r="J72" i="19"/>
  <c r="N71" i="19"/>
  <c r="K69" i="19"/>
  <c r="J68" i="19"/>
  <c r="N67" i="19"/>
  <c r="K65" i="19"/>
  <c r="J64" i="19"/>
  <c r="N63" i="19"/>
  <c r="K62" i="19"/>
  <c r="K61" i="19"/>
  <c r="J60" i="19"/>
  <c r="N59" i="19"/>
  <c r="K58" i="19"/>
  <c r="K57" i="19"/>
  <c r="J56" i="19"/>
  <c r="K54" i="19"/>
  <c r="K53" i="19"/>
  <c r="K50" i="19"/>
  <c r="K49" i="19"/>
  <c r="G47" i="19"/>
  <c r="G46" i="19"/>
  <c r="O44" i="19"/>
  <c r="O40" i="19"/>
  <c r="F40" i="19"/>
  <c r="O39" i="19"/>
  <c r="S35" i="19"/>
  <c r="G34" i="19"/>
  <c r="G33" i="19"/>
  <c r="S31" i="19"/>
  <c r="G30" i="19"/>
  <c r="S27" i="19"/>
  <c r="G26" i="19"/>
  <c r="S23" i="19"/>
  <c r="G22" i="19"/>
  <c r="S19" i="19"/>
  <c r="G18" i="19"/>
  <c r="S15" i="19"/>
  <c r="F14" i="19"/>
  <c r="K3" i="19"/>
  <c r="R62" i="19"/>
  <c r="R58" i="19"/>
  <c r="R54" i="19"/>
  <c r="R50" i="19"/>
  <c r="N47" i="19"/>
  <c r="N43" i="19"/>
  <c r="G43" i="19"/>
  <c r="N42" i="19"/>
  <c r="O41" i="19"/>
  <c r="S38" i="19"/>
  <c r="K38" i="19"/>
  <c r="R37" i="19"/>
  <c r="K36" i="19"/>
  <c r="J35" i="19"/>
  <c r="N34" i="19"/>
  <c r="K32" i="19"/>
  <c r="J31" i="19"/>
  <c r="N30" i="19"/>
  <c r="K28" i="19"/>
  <c r="J27" i="19"/>
  <c r="N26" i="19"/>
  <c r="K24" i="19"/>
  <c r="J23" i="19"/>
  <c r="N22" i="19"/>
  <c r="K20" i="19"/>
  <c r="J19" i="19"/>
  <c r="N18" i="19"/>
  <c r="K16" i="19"/>
  <c r="J15" i="19"/>
  <c r="N14" i="19"/>
  <c r="R13" i="19"/>
  <c r="R11" i="19"/>
  <c r="G9" i="19"/>
  <c r="K8" i="19"/>
  <c r="R7" i="19"/>
  <c r="F31" i="19"/>
  <c r="G31" i="19"/>
  <c r="F27" i="19"/>
  <c r="G27" i="19"/>
  <c r="J22" i="19"/>
  <c r="K22" i="19"/>
  <c r="F19" i="19"/>
  <c r="G19" i="19"/>
  <c r="J14" i="19"/>
  <c r="K14" i="19"/>
  <c r="R12" i="19"/>
  <c r="S12" i="19"/>
  <c r="F6" i="19"/>
  <c r="G6" i="19"/>
  <c r="R4" i="19"/>
  <c r="S4" i="19"/>
  <c r="F3" i="19"/>
  <c r="G3" i="19"/>
  <c r="G41" i="19"/>
  <c r="N33" i="19"/>
  <c r="O33" i="19"/>
  <c r="N29" i="19"/>
  <c r="O29" i="19"/>
  <c r="N25" i="19"/>
  <c r="O25" i="19"/>
  <c r="N21" i="19"/>
  <c r="O21" i="19"/>
  <c r="N17" i="19"/>
  <c r="O17" i="19"/>
  <c r="F11" i="19"/>
  <c r="G11" i="19"/>
  <c r="F7" i="19"/>
  <c r="G7" i="19"/>
  <c r="J5" i="19"/>
  <c r="K5" i="19"/>
  <c r="F35" i="19"/>
  <c r="G35" i="19"/>
  <c r="J30" i="19"/>
  <c r="K30" i="19"/>
  <c r="J26" i="19"/>
  <c r="K26" i="19"/>
  <c r="J18" i="19"/>
  <c r="K18" i="19"/>
  <c r="F15" i="19"/>
  <c r="G15" i="19"/>
  <c r="S85" i="19"/>
  <c r="G76" i="19"/>
  <c r="K75" i="19"/>
  <c r="O74" i="19"/>
  <c r="S73" i="19"/>
  <c r="G72" i="19"/>
  <c r="K71" i="19"/>
  <c r="O70" i="19"/>
  <c r="S69" i="19"/>
  <c r="G68" i="19"/>
  <c r="K67" i="19"/>
  <c r="O66" i="19"/>
  <c r="S65" i="19"/>
  <c r="G64" i="19"/>
  <c r="K63" i="19"/>
  <c r="O62" i="19"/>
  <c r="S61" i="19"/>
  <c r="G60" i="19"/>
  <c r="K59" i="19"/>
  <c r="O58" i="19"/>
  <c r="S57" i="19"/>
  <c r="G56" i="19"/>
  <c r="K55" i="19"/>
  <c r="O54" i="19"/>
  <c r="S53" i="19"/>
  <c r="G52" i="19"/>
  <c r="K51" i="19"/>
  <c r="O50" i="19"/>
  <c r="S49" i="19"/>
  <c r="G48" i="19"/>
  <c r="K47" i="19"/>
  <c r="O46" i="19"/>
  <c r="R36" i="19"/>
  <c r="S36" i="19"/>
  <c r="R32" i="19"/>
  <c r="S32" i="19"/>
  <c r="R28" i="19"/>
  <c r="S28" i="19"/>
  <c r="R24" i="19"/>
  <c r="S24" i="19"/>
  <c r="R20" i="19"/>
  <c r="S20" i="19"/>
  <c r="R16" i="19"/>
  <c r="S16" i="19"/>
  <c r="J10" i="19"/>
  <c r="K10" i="19"/>
  <c r="J34" i="19"/>
  <c r="K34" i="19"/>
  <c r="F23" i="19"/>
  <c r="G23" i="19"/>
  <c r="N13" i="19"/>
  <c r="O13" i="19"/>
  <c r="G84" i="19"/>
  <c r="K83" i="19"/>
  <c r="O82" i="19"/>
  <c r="S81" i="19"/>
  <c r="G80" i="19"/>
  <c r="K79" i="19"/>
  <c r="O78" i="19"/>
  <c r="S77" i="19"/>
  <c r="S44" i="19"/>
  <c r="F44" i="19"/>
  <c r="K40" i="19"/>
  <c r="N9" i="19"/>
  <c r="O9" i="19"/>
  <c r="R8" i="19"/>
  <c r="S8" i="19"/>
  <c r="S6" i="19"/>
  <c r="G5" i="19"/>
  <c r="O4" i="19"/>
  <c r="S3" i="19"/>
</calcChain>
</file>

<file path=xl/sharedStrings.xml><?xml version="1.0" encoding="utf-8"?>
<sst xmlns="http://schemas.openxmlformats.org/spreadsheetml/2006/main" count="112" uniqueCount="73">
  <si>
    <t>Admin 2</t>
  </si>
  <si>
    <t>Admin 1</t>
  </si>
  <si>
    <t>Use proportion of children 6-59 months from the latest demographic survey. If no such data exists, estimate as 20% of the population (in low income countries only)</t>
  </si>
  <si>
    <t>Grand Total</t>
  </si>
  <si>
    <t>Country</t>
  </si>
  <si>
    <t xml:space="preserve">Total population </t>
  </si>
  <si>
    <t>Prevalence WHZ&lt;-3</t>
  </si>
  <si>
    <t>Prevalence WHZ &lt;-2</t>
  </si>
  <si>
    <t>Prevalence MUAC &lt;115mm</t>
  </si>
  <si>
    <t>Prevalence MUAC &lt;125mm</t>
  </si>
  <si>
    <t>Children 6-59 months as percentage of total population, %</t>
  </si>
  <si>
    <t>Admin 1 (Region)</t>
  </si>
  <si>
    <t>Admin 2 (Health District)</t>
  </si>
  <si>
    <t>MUAC &lt;125mm</t>
  </si>
  <si>
    <t>Number of sachets per one beneficiary - Standard dose</t>
  </si>
  <si>
    <t>Number of sachets per one beneficiary - Modified dose</t>
  </si>
  <si>
    <t>WHZ&lt;-3_Caseload</t>
  </si>
  <si>
    <t>WHZ&lt;-3_RUTF Needs_Standard</t>
  </si>
  <si>
    <t>WHZ&lt;-3_RUTF Needs_Modified</t>
  </si>
  <si>
    <t>MUAC &lt;115mm_Caseload</t>
  </si>
  <si>
    <t>MUAC &lt;115mm_RUTF Needs_Standard</t>
  </si>
  <si>
    <t>MUAC &lt;115mm_RUTF Needs_Modified</t>
  </si>
  <si>
    <t>WHZ &lt;-2_Caseload</t>
  </si>
  <si>
    <t>WHZ &lt;-2_RUTF Needs_Standard</t>
  </si>
  <si>
    <t>WHZ &lt;-2_RUTF Needs_Modified</t>
  </si>
  <si>
    <t>MUAC &lt;125mm_Caseload</t>
  </si>
  <si>
    <t>MUAC &lt;125mm_RUTF Needs_Standard</t>
  </si>
  <si>
    <t>MUAC &lt;125mm_RUTF Needs_Modified</t>
  </si>
  <si>
    <t>Caseload: # of children</t>
  </si>
  <si>
    <t/>
  </si>
  <si>
    <t>Supply Needs: # of cartons of RUTF</t>
  </si>
  <si>
    <t>All children &lt;125mm with modified dosage</t>
  </si>
  <si>
    <t>Standard protocol for severe wasting</t>
  </si>
  <si>
    <t>WHZ&lt;-3_Burden</t>
  </si>
  <si>
    <t>MUAC &lt;115_Burden</t>
  </si>
  <si>
    <t>WHZ &lt;-2_Burden</t>
  </si>
  <si>
    <t>MUAC &lt;125mm_Burden</t>
  </si>
  <si>
    <t>Burden: # of children</t>
  </si>
  <si>
    <t>Please enter country name below</t>
  </si>
  <si>
    <t>Please enter the name of the region below</t>
  </si>
  <si>
    <t>Please enter the name of the health district below</t>
  </si>
  <si>
    <t>Please enter the total population for the health district below</t>
  </si>
  <si>
    <r>
      <t xml:space="preserve">Please enter prevalence from the latest survey based on </t>
    </r>
    <r>
      <rPr>
        <b/>
        <i/>
        <sz val="10"/>
        <color theme="1"/>
        <rFont val="Arial"/>
        <family val="2"/>
      </rPr>
      <t>weight for height</t>
    </r>
    <r>
      <rPr>
        <i/>
        <sz val="10"/>
        <color theme="1"/>
        <rFont val="Arial"/>
        <family val="2"/>
      </rPr>
      <t xml:space="preserve"> </t>
    </r>
    <r>
      <rPr>
        <b/>
        <i/>
        <sz val="10"/>
        <color theme="1"/>
        <rFont val="Arial"/>
        <family val="2"/>
      </rPr>
      <t>&lt;-3</t>
    </r>
  </si>
  <si>
    <r>
      <t xml:space="preserve">Please enter prevalence from latest survey based on </t>
    </r>
    <r>
      <rPr>
        <b/>
        <i/>
        <sz val="10"/>
        <color theme="1"/>
        <rFont val="Arial"/>
        <family val="2"/>
      </rPr>
      <t>MUAC</t>
    </r>
    <r>
      <rPr>
        <i/>
        <sz val="10"/>
        <color theme="1"/>
        <rFont val="Arial"/>
        <family val="2"/>
      </rPr>
      <t xml:space="preserve"> &lt;115 </t>
    </r>
  </si>
  <si>
    <r>
      <t xml:space="preserve">Please enter prevalence data from latest survey based on all children </t>
    </r>
    <r>
      <rPr>
        <b/>
        <i/>
        <sz val="10"/>
        <color theme="1"/>
        <rFont val="Arial"/>
        <family val="2"/>
      </rPr>
      <t xml:space="preserve">weight for height &lt;-2 </t>
    </r>
    <r>
      <rPr>
        <i/>
        <sz val="10"/>
        <color theme="1"/>
        <rFont val="Arial"/>
        <family val="2"/>
      </rPr>
      <t>(otherwise referred to as GAM)</t>
    </r>
  </si>
  <si>
    <r>
      <t xml:space="preserve">Please enter prevalence data from latest survey based on all children </t>
    </r>
    <r>
      <rPr>
        <b/>
        <i/>
        <sz val="10"/>
        <color theme="1"/>
        <rFont val="Arial"/>
        <family val="2"/>
      </rPr>
      <t xml:space="preserve">MUAC &lt;125 </t>
    </r>
    <r>
      <rPr>
        <i/>
        <sz val="10"/>
        <color theme="1"/>
        <rFont val="Arial"/>
        <family val="2"/>
      </rPr>
      <t>(i.e. both SAM &amp; MAM by MUAC)</t>
    </r>
  </si>
  <si>
    <t>Burden, Caseload and RUTF supply calculator</t>
  </si>
  <si>
    <r>
      <rPr>
        <i/>
        <sz val="9"/>
        <color theme="9" tint="-0.249977111117893"/>
        <rFont val="Arial"/>
        <family val="2"/>
      </rPr>
      <t>This tool was developed by the Global Simplified Approaches Working Group. For other similar tools and resources, please visit</t>
    </r>
    <r>
      <rPr>
        <sz val="9"/>
        <color theme="1"/>
        <rFont val="Arial"/>
        <family val="2"/>
      </rPr>
      <t xml:space="preserve"> www.simplifiedapproaches.org </t>
    </r>
  </si>
  <si>
    <t>Buranda</t>
  </si>
  <si>
    <t>Fonte</t>
  </si>
  <si>
    <t>Bella</t>
  </si>
  <si>
    <t>Vala</t>
  </si>
  <si>
    <t>Inoto</t>
  </si>
  <si>
    <t>Exila</t>
  </si>
  <si>
    <t>Falluto</t>
  </si>
  <si>
    <t>Bangora</t>
  </si>
  <si>
    <t>Please refresh pivot tables by clicking alt + F5</t>
  </si>
  <si>
    <t>Expected or target programme coverage for severe wasting %</t>
  </si>
  <si>
    <t>Enter here target or expected coverage</t>
  </si>
  <si>
    <t>Expected or target programme coverage for children &lt;125mm, %</t>
  </si>
  <si>
    <t>Enter here target or expected coverage for this expanded group of children, which is likely to be 10-15% less than the target for severe only</t>
  </si>
  <si>
    <t>Incident correction factor for severe wasting</t>
  </si>
  <si>
    <t>*Given the lack of data on wasting in the 115-125mm children, one incidence factor is applied to the estimates of burden in this population, being the same as that used for severe wasting. As more data becomes available, this tool should be modified to reflect the latest findings</t>
  </si>
  <si>
    <t>Definitions</t>
  </si>
  <si>
    <r>
      <rPr>
        <b/>
        <sz val="9"/>
        <color theme="1"/>
        <rFont val="Arial"/>
        <family val="2"/>
      </rPr>
      <t xml:space="preserve">Burden: </t>
    </r>
    <r>
      <rPr>
        <sz val="9"/>
        <color theme="1"/>
        <rFont val="Arial"/>
        <family val="2"/>
      </rPr>
      <t xml:space="preserve">The number of wasted children in the catchment area
</t>
    </r>
    <r>
      <rPr>
        <b/>
        <sz val="9"/>
        <color theme="1"/>
        <rFont val="Arial"/>
        <family val="2"/>
      </rPr>
      <t>Caseload:</t>
    </r>
    <r>
      <rPr>
        <sz val="9"/>
        <color theme="1"/>
        <rFont val="Arial"/>
        <family val="2"/>
      </rPr>
      <t xml:space="preserve"> The number of wasted children targetted or expected for treatment by the service in the catchment area
</t>
    </r>
    <r>
      <rPr>
        <b/>
        <sz val="9"/>
        <color theme="1"/>
        <rFont val="Arial"/>
        <family val="2"/>
      </rPr>
      <t xml:space="preserve">Supply Needs: </t>
    </r>
    <r>
      <rPr>
        <sz val="9"/>
        <color theme="1"/>
        <rFont val="Arial"/>
        <family val="2"/>
      </rPr>
      <t xml:space="preserve">The number of cartons of RUTF needed for treatment over the course of 1 year
</t>
    </r>
    <r>
      <rPr>
        <b/>
        <sz val="9"/>
        <color theme="1"/>
        <rFont val="Arial"/>
        <family val="2"/>
      </rPr>
      <t xml:space="preserve">Prevalence: </t>
    </r>
    <r>
      <rPr>
        <sz val="9"/>
        <color theme="1"/>
        <rFont val="Arial"/>
        <family val="2"/>
      </rPr>
      <t xml:space="preserve">The proportion of wasted children at a given point in time
</t>
    </r>
    <r>
      <rPr>
        <b/>
        <sz val="9"/>
        <color theme="1"/>
        <rFont val="Arial"/>
        <family val="2"/>
      </rPr>
      <t xml:space="preserve">Incidence: </t>
    </r>
    <r>
      <rPr>
        <sz val="9"/>
        <color theme="1"/>
        <rFont val="Arial"/>
        <family val="2"/>
      </rPr>
      <t>The rate of occurence of wasting over the course of 1 year</t>
    </r>
  </si>
  <si>
    <t>Example data given to demonstrate how the tool works. Delete information in rows 5-9 before entering your own data.</t>
  </si>
  <si>
    <t>Assess whether the variables pre-entered below (Row 5) are relevant for your context. Adapt where more context specific data is available</t>
  </si>
  <si>
    <t>The most recent published evidence calculates wasting incidence to be 3.6. Country specific data should be used where available. *, **</t>
  </si>
  <si>
    <r>
      <t xml:space="preserve">** Isanaka S, Andersen CT, Cousens S, et al </t>
    </r>
    <r>
      <rPr>
        <b/>
        <i/>
        <sz val="8"/>
        <rFont val="Arial"/>
        <family val="2"/>
      </rPr>
      <t>Improving estimates of the burden of severe wasting: analysis of secondary prevalence and incidence data from 352 sites</t>
    </r>
    <r>
      <rPr>
        <i/>
        <sz val="8"/>
        <rFont val="Arial"/>
        <family val="2"/>
      </rPr>
      <t xml:space="preserve"> BMJ Global Health 2021</t>
    </r>
  </si>
  <si>
    <t>On average, one carton (150 sachets) is estimated per child for recovery from severe wasting. Country specific data should be used where available</t>
  </si>
  <si>
    <t xml:space="preserve">On average children receive between 60-85 sachets for recovery using a modified dosage on a MUAC only programme admitting children &lt;125mm. Ammend figure with context specific data where available </t>
  </si>
  <si>
    <t xml:space="preserve">When modifying admissions criteria and/or dosage of RUTF for treating child wasting, estimations of the number of children eligible for admission as well as the quantity of RUTF will be affected. 
Based on existing approaches to calculate both caseload and RUTF consumption, this tool helps to provide rough estimates based on population data, prevalence data and context specific variables such as coverage, incidence and consumption. This tool will only provide an estimated forecast of needs over the period of 1 year. Estimations should be compared against previous annual admissions and if large discrepancies are found, modifications should be made to the variable data points. Actual consumption should be monitored throughout the intervention to avoid stock-outs. 
Guiding notes can be found at the top of tabs 1 (data entry) and 2 (variables). All other tabs are calculations based on the data entered into these two tabs. If the pivot tables on tab 4 (analysis) do not refresh, simply refresh the data by clicking 'Refresh' in the PivotTable tab.
The calculations are based on the following formulas; 
Burden = population 6−59 months × [prevalence × (1 + K)] *
Caseload = Burden x Coverage
Supply Needs = Caseload x (# of sachets / 150) 
</t>
  </si>
  <si>
    <t xml:space="preserve">* Current practice uses WHZ &lt;-3 prevalence rather than a combined WHZ &amp; MUAC prevalence to calculate the burden for severe wasting treatment services. As such this tool uses on WHZ &lt;-3 when calculating burden, caseload and supply needs referred to in Tab 4 as Standard Protocol for Severe Wasting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3" formatCode="_-* #,##0.00_-;\-* #,##0.00_-;_-* &quot;-&quot;??_-;_-@_-"/>
    <numFmt numFmtId="164" formatCode="0.0%"/>
    <numFmt numFmtId="165" formatCode="#,##0.0"/>
    <numFmt numFmtId="166" formatCode="_-* #,##0_-;\-* #,##0_-;_-* &quot;-&quot;??_-;_-@_-"/>
  </numFmts>
  <fonts count="23" x14ac:knownFonts="1">
    <font>
      <sz val="12"/>
      <color theme="1"/>
      <name val="Times New Roman"/>
      <family val="2"/>
    </font>
    <font>
      <sz val="12"/>
      <color theme="1"/>
      <name val="Times New Roman"/>
      <family val="2"/>
    </font>
    <font>
      <sz val="10"/>
      <color theme="1"/>
      <name val="Arial"/>
      <family val="2"/>
    </font>
    <font>
      <i/>
      <sz val="10"/>
      <name val="Arial"/>
      <family val="2"/>
    </font>
    <font>
      <sz val="10"/>
      <name val="Arial"/>
      <family val="2"/>
    </font>
    <font>
      <i/>
      <sz val="10"/>
      <color theme="1"/>
      <name val="Arial"/>
      <family val="2"/>
    </font>
    <font>
      <sz val="10"/>
      <color theme="1"/>
      <name val="Arial Narrow"/>
      <family val="2"/>
    </font>
    <font>
      <b/>
      <sz val="10"/>
      <name val="Arial"/>
      <family val="2"/>
    </font>
    <font>
      <b/>
      <sz val="10"/>
      <color theme="1"/>
      <name val="Arial"/>
      <family val="2"/>
    </font>
    <font>
      <b/>
      <i/>
      <sz val="10"/>
      <color theme="1"/>
      <name val="Arial"/>
      <family val="2"/>
    </font>
    <font>
      <b/>
      <sz val="10"/>
      <color rgb="FFFF0000"/>
      <name val="Arial"/>
      <family val="2"/>
    </font>
    <font>
      <sz val="12"/>
      <color theme="1"/>
      <name val="Arial"/>
      <family val="2"/>
    </font>
    <font>
      <b/>
      <sz val="12"/>
      <color theme="9" tint="-0.249977111117893"/>
      <name val="Arial"/>
      <family val="2"/>
    </font>
    <font>
      <sz val="9"/>
      <color theme="1"/>
      <name val="Arial"/>
      <family val="2"/>
    </font>
    <font>
      <i/>
      <sz val="9"/>
      <color theme="9" tint="-0.249977111117893"/>
      <name val="Arial"/>
      <family val="2"/>
    </font>
    <font>
      <i/>
      <sz val="11"/>
      <color theme="1"/>
      <name val="Arial"/>
      <family val="2"/>
    </font>
    <font>
      <b/>
      <sz val="12"/>
      <color rgb="FFFF0000"/>
      <name val="Arial"/>
      <family val="2"/>
    </font>
    <font>
      <sz val="11"/>
      <color rgb="FF9C5700"/>
      <name val="Calibri"/>
      <family val="2"/>
      <scheme val="minor"/>
    </font>
    <font>
      <sz val="11"/>
      <color rgb="FF3F3F76"/>
      <name val="Calibri"/>
      <family val="2"/>
      <scheme val="minor"/>
    </font>
    <font>
      <i/>
      <sz val="8"/>
      <name val="Arial"/>
      <family val="2"/>
    </font>
    <font>
      <b/>
      <sz val="9"/>
      <color theme="1"/>
      <name val="Arial"/>
      <family val="2"/>
    </font>
    <font>
      <b/>
      <i/>
      <sz val="8"/>
      <name val="Arial"/>
      <family val="2"/>
    </font>
    <font>
      <i/>
      <sz val="8"/>
      <color theme="1"/>
      <name val="Arial"/>
      <family val="2"/>
    </font>
  </fonts>
  <fills count="10">
    <fill>
      <patternFill patternType="none"/>
    </fill>
    <fill>
      <patternFill patternType="gray125"/>
    </fill>
    <fill>
      <patternFill patternType="solid">
        <fgColor theme="0" tint="-0.14999847407452621"/>
        <bgColor indexed="64"/>
      </patternFill>
    </fill>
    <fill>
      <patternFill patternType="solid">
        <fgColor theme="6"/>
        <bgColor indexed="64"/>
      </patternFill>
    </fill>
    <fill>
      <patternFill patternType="solid">
        <fgColor theme="7"/>
        <bgColor indexed="64"/>
      </patternFill>
    </fill>
    <fill>
      <patternFill patternType="solid">
        <fgColor rgb="FF92D050"/>
        <bgColor indexed="64"/>
      </patternFill>
    </fill>
    <fill>
      <patternFill patternType="solid">
        <fgColor theme="0" tint="-4.9989318521683403E-2"/>
        <bgColor indexed="64"/>
      </patternFill>
    </fill>
    <fill>
      <patternFill patternType="solid">
        <fgColor theme="0"/>
        <bgColor indexed="64"/>
      </patternFill>
    </fill>
    <fill>
      <patternFill patternType="solid">
        <fgColor rgb="FFFFEB9C"/>
      </patternFill>
    </fill>
    <fill>
      <patternFill patternType="solid">
        <fgColor rgb="FFFFCC99"/>
      </patternFill>
    </fill>
  </fills>
  <borders count="14">
    <border>
      <left/>
      <right/>
      <top/>
      <bottom/>
      <diagonal/>
    </border>
    <border>
      <left style="thin">
        <color indexed="64"/>
      </left>
      <right style="thin">
        <color indexed="64"/>
      </right>
      <top style="thin">
        <color indexed="64"/>
      </top>
      <bottom style="thin">
        <color indexed="64"/>
      </bottom>
      <diagonal/>
    </border>
    <border>
      <left style="thin">
        <color theme="1" tint="0.499984740745262"/>
      </left>
      <right/>
      <top style="thin">
        <color theme="1" tint="0.499984740745262"/>
      </top>
      <bottom style="thin">
        <color theme="1" tint="0.499984740745262"/>
      </bottom>
      <diagonal/>
    </border>
    <border>
      <left/>
      <right/>
      <top style="thin">
        <color theme="1" tint="0.499984740745262"/>
      </top>
      <bottom style="thin">
        <color theme="1" tint="0.499984740745262"/>
      </bottom>
      <diagonal/>
    </border>
    <border>
      <left/>
      <right style="thin">
        <color theme="1" tint="0.499984740745262"/>
      </right>
      <top style="thin">
        <color theme="1" tint="0.499984740745262"/>
      </top>
      <bottom style="thin">
        <color theme="1" tint="0.499984740745262"/>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style="thin">
        <color rgb="FF7F7F7F"/>
      </left>
      <right style="thin">
        <color rgb="FF7F7F7F"/>
      </right>
      <top style="thin">
        <color rgb="FF7F7F7F"/>
      </top>
      <bottom style="thin">
        <color rgb="FF7F7F7F"/>
      </bottom>
      <diagonal/>
    </border>
    <border>
      <left style="thin">
        <color indexed="64"/>
      </left>
      <right/>
      <top/>
      <bottom/>
      <diagonal/>
    </border>
  </borders>
  <cellStyleXfs count="5">
    <xf numFmtId="0" fontId="0" fillId="0" borderId="0"/>
    <xf numFmtId="43" fontId="1" fillId="0" borderId="0" applyFont="0" applyFill="0" applyBorder="0" applyAlignment="0" applyProtection="0"/>
    <xf numFmtId="0" fontId="6" fillId="0" borderId="0"/>
    <xf numFmtId="0" fontId="17" fillId="8" borderId="0" applyNumberFormat="0" applyBorder="0" applyAlignment="0" applyProtection="0"/>
    <xf numFmtId="0" fontId="18" fillId="9" borderId="12" applyNumberFormat="0" applyAlignment="0" applyProtection="0"/>
  </cellStyleXfs>
  <cellXfs count="77">
    <xf numFmtId="0" fontId="0" fillId="0" borderId="0" xfId="0"/>
    <xf numFmtId="0" fontId="0" fillId="0" borderId="0" xfId="0" applyAlignment="1">
      <alignment horizontal="left"/>
    </xf>
    <xf numFmtId="0" fontId="2" fillId="0" borderId="0" xfId="0" applyFont="1"/>
    <xf numFmtId="3" fontId="2" fillId="0" borderId="0" xfId="0" applyNumberFormat="1" applyFont="1"/>
    <xf numFmtId="0" fontId="2" fillId="0" borderId="0" xfId="0" applyFont="1" applyFill="1"/>
    <xf numFmtId="0" fontId="4" fillId="0" borderId="0" xfId="0" applyFont="1" applyFill="1"/>
    <xf numFmtId="0" fontId="4" fillId="0" borderId="0" xfId="0" applyFont="1"/>
    <xf numFmtId="0" fontId="5" fillId="0" borderId="0" xfId="0" applyFont="1" applyFill="1" applyAlignment="1">
      <alignment horizontal="center" vertical="center" wrapText="1"/>
    </xf>
    <xf numFmtId="0" fontId="5" fillId="0" borderId="0" xfId="0" applyFont="1" applyAlignment="1">
      <alignment horizontal="center" vertical="center" wrapText="1"/>
    </xf>
    <xf numFmtId="0" fontId="3" fillId="0" borderId="0" xfId="0" applyFont="1" applyFill="1" applyAlignment="1">
      <alignment horizontal="center" vertical="center"/>
    </xf>
    <xf numFmtId="0" fontId="0" fillId="0" borderId="0" xfId="0" applyAlignment="1">
      <alignment horizontal="right" vertical="center"/>
    </xf>
    <xf numFmtId="0" fontId="0" fillId="0" borderId="0" xfId="0" applyFill="1" applyAlignment="1">
      <alignment wrapText="1"/>
    </xf>
    <xf numFmtId="164" fontId="2" fillId="0" borderId="0" xfId="0" applyNumberFormat="1" applyFont="1"/>
    <xf numFmtId="166" fontId="2" fillId="0" borderId="0" xfId="1" applyNumberFormat="1" applyFont="1"/>
    <xf numFmtId="0" fontId="0" fillId="0" borderId="0" xfId="0" applyAlignment="1">
      <alignment horizontal="center" vertical="center"/>
    </xf>
    <xf numFmtId="0" fontId="0" fillId="6" borderId="0" xfId="0" applyFill="1"/>
    <xf numFmtId="0" fontId="0" fillId="6" borderId="0" xfId="0" applyFill="1" applyAlignment="1">
      <alignment horizontal="center" vertical="center"/>
    </xf>
    <xf numFmtId="0" fontId="5" fillId="3" borderId="5" xfId="0" applyFont="1" applyFill="1" applyBorder="1" applyAlignment="1">
      <alignment horizontal="center" vertical="center" wrapText="1"/>
    </xf>
    <xf numFmtId="0" fontId="5" fillId="3" borderId="6" xfId="0" applyFont="1" applyFill="1" applyBorder="1" applyAlignment="1">
      <alignment horizontal="center" vertical="center" wrapText="1"/>
    </xf>
    <xf numFmtId="0" fontId="5" fillId="3" borderId="7" xfId="0" applyFont="1" applyFill="1" applyBorder="1" applyAlignment="1">
      <alignment horizontal="center" vertical="center" wrapText="1"/>
    </xf>
    <xf numFmtId="0" fontId="5" fillId="2" borderId="5" xfId="0" applyFont="1" applyFill="1" applyBorder="1" applyAlignment="1">
      <alignment vertical="center" wrapText="1"/>
    </xf>
    <xf numFmtId="0" fontId="5" fillId="2" borderId="6" xfId="0" applyFont="1" applyFill="1" applyBorder="1" applyAlignment="1">
      <alignment vertical="center" wrapText="1"/>
    </xf>
    <xf numFmtId="0" fontId="5" fillId="2" borderId="7" xfId="0" applyFont="1" applyFill="1" applyBorder="1" applyAlignment="1">
      <alignment vertical="center" wrapText="1"/>
    </xf>
    <xf numFmtId="0" fontId="5" fillId="4" borderId="5" xfId="0" applyFont="1" applyFill="1" applyBorder="1" applyAlignment="1">
      <alignment horizontal="center" vertical="center" wrapText="1"/>
    </xf>
    <xf numFmtId="0" fontId="5" fillId="4" borderId="6" xfId="0" applyFont="1" applyFill="1" applyBorder="1" applyAlignment="1">
      <alignment horizontal="center" vertical="center" wrapText="1"/>
    </xf>
    <xf numFmtId="0" fontId="5" fillId="4" borderId="7" xfId="0" applyFont="1" applyFill="1" applyBorder="1" applyAlignment="1">
      <alignment horizontal="center" vertical="center" wrapText="1"/>
    </xf>
    <xf numFmtId="0" fontId="5" fillId="0" borderId="1" xfId="0" applyFont="1" applyFill="1" applyBorder="1" applyAlignment="1">
      <alignment horizontal="center" vertical="center" wrapText="1"/>
    </xf>
    <xf numFmtId="3" fontId="5" fillId="0" borderId="1" xfId="0" applyNumberFormat="1" applyFont="1" applyFill="1" applyBorder="1" applyAlignment="1">
      <alignment horizontal="center" vertical="center" wrapText="1"/>
    </xf>
    <xf numFmtId="164" fontId="5" fillId="0" borderId="1" xfId="0" applyNumberFormat="1" applyFont="1" applyFill="1" applyBorder="1" applyAlignment="1">
      <alignment horizontal="center" vertical="center" wrapText="1"/>
    </xf>
    <xf numFmtId="0" fontId="2" fillId="0" borderId="0" xfId="0" applyFont="1" applyAlignment="1">
      <alignment horizontal="center" vertical="center"/>
    </xf>
    <xf numFmtId="164" fontId="2" fillId="0" borderId="1" xfId="0" applyNumberFormat="1" applyFont="1" applyFill="1" applyBorder="1"/>
    <xf numFmtId="0" fontId="4" fillId="0" borderId="1" xfId="0" applyFont="1" applyFill="1" applyBorder="1" applyAlignment="1">
      <alignment horizontal="left"/>
    </xf>
    <xf numFmtId="3" fontId="4" fillId="0" borderId="1" xfId="0" applyNumberFormat="1" applyFont="1" applyFill="1" applyBorder="1" applyAlignment="1">
      <alignment horizontal="right"/>
    </xf>
    <xf numFmtId="164" fontId="4" fillId="0" borderId="1" xfId="0" applyNumberFormat="1" applyFont="1" applyFill="1" applyBorder="1" applyAlignment="1">
      <alignment horizontal="right"/>
    </xf>
    <xf numFmtId="3" fontId="4" fillId="0" borderId="1" xfId="0" applyNumberFormat="1" applyFont="1" applyFill="1" applyBorder="1"/>
    <xf numFmtId="164" fontId="4" fillId="0" borderId="1" xfId="0" applyNumberFormat="1" applyFont="1" applyFill="1" applyBorder="1"/>
    <xf numFmtId="0" fontId="8" fillId="2" borderId="1" xfId="0" applyFont="1" applyFill="1" applyBorder="1" applyAlignment="1">
      <alignment horizontal="center" vertical="center" wrapText="1"/>
    </xf>
    <xf numFmtId="3" fontId="8" fillId="2" borderId="1" xfId="0" applyNumberFormat="1" applyFont="1" applyFill="1" applyBorder="1" applyAlignment="1">
      <alignment horizontal="center" vertical="center" wrapText="1"/>
    </xf>
    <xf numFmtId="164" fontId="8" fillId="2" borderId="1" xfId="0" applyNumberFormat="1" applyFont="1" applyFill="1" applyBorder="1" applyAlignment="1">
      <alignment horizontal="center" vertical="center" wrapText="1"/>
    </xf>
    <xf numFmtId="0" fontId="7" fillId="2" borderId="1" xfId="0" applyFont="1" applyFill="1" applyBorder="1" applyAlignment="1">
      <alignment horizontal="left" vertical="center" wrapText="1"/>
    </xf>
    <xf numFmtId="3" fontId="3" fillId="0" borderId="1" xfId="0" applyNumberFormat="1" applyFont="1" applyFill="1" applyBorder="1" applyAlignment="1">
      <alignment vertical="center" wrapText="1"/>
    </xf>
    <xf numFmtId="0" fontId="11" fillId="0" borderId="0" xfId="0" applyFont="1"/>
    <xf numFmtId="0" fontId="13" fillId="0" borderId="0" xfId="0" applyFont="1" applyAlignment="1">
      <alignment horizontal="right" wrapText="1"/>
    </xf>
    <xf numFmtId="0" fontId="12" fillId="0" borderId="11" xfId="0" applyFont="1" applyBorder="1"/>
    <xf numFmtId="0" fontId="15" fillId="0" borderId="9" xfId="0" applyFont="1" applyBorder="1" applyAlignment="1">
      <alignment wrapText="1"/>
    </xf>
    <xf numFmtId="0" fontId="10" fillId="0" borderId="0" xfId="0" applyFont="1" applyAlignment="1">
      <alignment horizontal="center"/>
    </xf>
    <xf numFmtId="0" fontId="10" fillId="0" borderId="0" xfId="0" applyFont="1" applyAlignment="1">
      <alignment horizontal="center" vertical="center"/>
    </xf>
    <xf numFmtId="0" fontId="8" fillId="5" borderId="2" xfId="0" applyFont="1" applyFill="1" applyBorder="1" applyAlignment="1">
      <alignment horizontal="center" wrapText="1"/>
    </xf>
    <xf numFmtId="0" fontId="8" fillId="5" borderId="3" xfId="0" applyFont="1" applyFill="1" applyBorder="1" applyAlignment="1">
      <alignment horizontal="center" wrapText="1"/>
    </xf>
    <xf numFmtId="0" fontId="8" fillId="5" borderId="4" xfId="0" applyFont="1" applyFill="1" applyBorder="1" applyAlignment="1">
      <alignment horizontal="center" wrapText="1"/>
    </xf>
    <xf numFmtId="0" fontId="8" fillId="5" borderId="1" xfId="0" applyFont="1" applyFill="1" applyBorder="1" applyAlignment="1">
      <alignment horizontal="center" wrapText="1"/>
    </xf>
    <xf numFmtId="0" fontId="8" fillId="5" borderId="8" xfId="0" applyFont="1" applyFill="1" applyBorder="1" applyAlignment="1">
      <alignment horizontal="center"/>
    </xf>
    <xf numFmtId="0" fontId="8" fillId="5" borderId="9" xfId="0" applyFont="1" applyFill="1" applyBorder="1" applyAlignment="1">
      <alignment horizontal="center"/>
    </xf>
    <xf numFmtId="0" fontId="8" fillId="5" borderId="10" xfId="0" applyFont="1" applyFill="1" applyBorder="1" applyAlignment="1">
      <alignment horizontal="center"/>
    </xf>
    <xf numFmtId="0" fontId="16" fillId="7" borderId="0" xfId="0" applyFont="1" applyFill="1" applyAlignment="1">
      <alignment horizontal="center"/>
    </xf>
    <xf numFmtId="0" fontId="2" fillId="0" borderId="0" xfId="0" pivotButton="1" applyFont="1"/>
    <xf numFmtId="0" fontId="2" fillId="0" borderId="0" xfId="0" applyFont="1" applyAlignment="1">
      <alignment horizontal="left"/>
    </xf>
    <xf numFmtId="0" fontId="2" fillId="0" borderId="0" xfId="0" applyFont="1" applyAlignment="1">
      <alignment horizontal="left" indent="1"/>
    </xf>
    <xf numFmtId="0" fontId="2" fillId="0" borderId="0" xfId="0" applyFont="1" applyAlignment="1">
      <alignment horizontal="left" indent="2"/>
    </xf>
    <xf numFmtId="166" fontId="2" fillId="0" borderId="0" xfId="0" applyNumberFormat="1" applyFont="1"/>
    <xf numFmtId="0" fontId="2" fillId="0" borderId="0" xfId="0" applyFont="1" applyAlignment="1">
      <alignment vertical="center" wrapText="1"/>
    </xf>
    <xf numFmtId="0" fontId="2" fillId="0" borderId="0" xfId="0" pivotButton="1" applyFont="1" applyAlignment="1">
      <alignment horizontal="center" vertical="center"/>
    </xf>
    <xf numFmtId="0" fontId="2" fillId="0" borderId="0" xfId="0" applyFont="1" applyAlignment="1">
      <alignment horizontal="center" vertical="center" wrapText="1"/>
    </xf>
    <xf numFmtId="3" fontId="19" fillId="0" borderId="13" xfId="0" applyNumberFormat="1" applyFont="1" applyFill="1" applyBorder="1" applyAlignment="1">
      <alignment horizontal="left" vertical="center" wrapText="1"/>
    </xf>
    <xf numFmtId="3" fontId="19" fillId="0" borderId="0" xfId="0" applyNumberFormat="1" applyFont="1" applyFill="1" applyBorder="1" applyAlignment="1">
      <alignment horizontal="left" vertical="center" wrapText="1"/>
    </xf>
    <xf numFmtId="0" fontId="13" fillId="0" borderId="0" xfId="0" applyFont="1" applyAlignment="1">
      <alignment vertical="top" wrapText="1"/>
    </xf>
    <xf numFmtId="0" fontId="17" fillId="8" borderId="1" xfId="3" applyBorder="1" applyAlignment="1">
      <alignment horizontal="left" vertical="center"/>
    </xf>
    <xf numFmtId="3" fontId="17" fillId="8" borderId="1" xfId="3" applyNumberFormat="1" applyBorder="1" applyAlignment="1">
      <alignment horizontal="right" vertical="center"/>
    </xf>
    <xf numFmtId="164" fontId="17" fillId="8" borderId="1" xfId="3" applyNumberFormat="1" applyBorder="1" applyAlignment="1">
      <alignment horizontal="right" vertical="center"/>
    </xf>
    <xf numFmtId="164" fontId="17" fillId="8" borderId="1" xfId="3" applyNumberFormat="1" applyBorder="1"/>
    <xf numFmtId="0" fontId="17" fillId="8" borderId="1" xfId="3" applyBorder="1" applyAlignment="1">
      <alignment horizontal="left"/>
    </xf>
    <xf numFmtId="3" fontId="17" fillId="8" borderId="1" xfId="3" applyNumberFormat="1" applyBorder="1" applyAlignment="1">
      <alignment horizontal="right"/>
    </xf>
    <xf numFmtId="164" fontId="18" fillId="9" borderId="12" xfId="4" applyNumberFormat="1" applyAlignment="1">
      <alignment horizontal="right" vertical="center"/>
    </xf>
    <xf numFmtId="9" fontId="18" fillId="9" borderId="12" xfId="4" applyNumberFormat="1" applyAlignment="1">
      <alignment horizontal="right" vertical="center"/>
    </xf>
    <xf numFmtId="165" fontId="18" fillId="9" borderId="12" xfId="4" applyNumberFormat="1" applyAlignment="1">
      <alignment horizontal="right" vertical="center"/>
    </xf>
    <xf numFmtId="1" fontId="18" fillId="9" borderId="12" xfId="4" applyNumberFormat="1" applyAlignment="1">
      <alignment horizontal="right" vertical="center"/>
    </xf>
    <xf numFmtId="0" fontId="22" fillId="0" borderId="0" xfId="0" applyFont="1" applyAlignment="1">
      <alignment wrapText="1"/>
    </xf>
  </cellXfs>
  <cellStyles count="5">
    <cellStyle name="Comma" xfId="1" builtinId="3"/>
    <cellStyle name="Input" xfId="4" builtinId="20"/>
    <cellStyle name="Neutral" xfId="3" builtinId="28"/>
    <cellStyle name="Normal" xfId="0" builtinId="0"/>
    <cellStyle name="Normal 4" xfId="2" xr:uid="{2957DC12-9A6A-429F-AB8C-6978B53EEF5E}"/>
  </cellStyles>
  <dxfs count="51">
    <dxf>
      <alignment horizontal="center"/>
    </dxf>
    <dxf>
      <alignment horizontal="center"/>
    </dxf>
    <dxf>
      <alignment vertical="center"/>
    </dxf>
    <dxf>
      <alignment vertical="center"/>
    </dxf>
    <dxf>
      <numFmt numFmtId="166" formatCode="_-* #,##0_-;\-* #,##0_-;_-* &quot;-&quot;??_-;_-@_-"/>
    </dxf>
    <dxf>
      <font>
        <sz val="10"/>
      </font>
    </dxf>
    <dxf>
      <font>
        <sz val="10"/>
      </font>
    </dxf>
    <dxf>
      <font>
        <sz val="10"/>
      </font>
    </dxf>
    <dxf>
      <font>
        <sz val="10"/>
      </font>
    </dxf>
    <dxf>
      <font>
        <sz val="10"/>
      </font>
    </dxf>
    <dxf>
      <font>
        <sz val="10"/>
      </font>
    </dxf>
    <dxf>
      <font>
        <name val="Arial"/>
      </font>
    </dxf>
    <dxf>
      <font>
        <name val="Arial"/>
      </font>
    </dxf>
    <dxf>
      <font>
        <name val="Arial"/>
      </font>
    </dxf>
    <dxf>
      <font>
        <name val="Arial"/>
      </font>
    </dxf>
    <dxf>
      <font>
        <name val="Arial"/>
      </font>
    </dxf>
    <dxf>
      <font>
        <name val="Arial"/>
      </font>
    </dxf>
    <dxf>
      <alignment wrapText="1"/>
    </dxf>
    <dxf>
      <numFmt numFmtId="1" formatCode="0"/>
    </dxf>
    <dxf>
      <alignment horizontal="center"/>
    </dxf>
    <dxf>
      <alignment horizontal="center"/>
    </dxf>
    <dxf>
      <alignment vertical="center"/>
    </dxf>
    <dxf>
      <alignment vertical="center"/>
    </dxf>
    <dxf>
      <numFmt numFmtId="166" formatCode="_-* #,##0_-;\-* #,##0_-;_-* &quot;-&quot;??_-;_-@_-"/>
    </dxf>
    <dxf>
      <font>
        <sz val="10"/>
      </font>
    </dxf>
    <dxf>
      <font>
        <sz val="10"/>
      </font>
    </dxf>
    <dxf>
      <font>
        <sz val="10"/>
      </font>
    </dxf>
    <dxf>
      <font>
        <sz val="10"/>
      </font>
    </dxf>
    <dxf>
      <font>
        <sz val="10"/>
      </font>
    </dxf>
    <dxf>
      <font>
        <sz val="10"/>
      </font>
    </dxf>
    <dxf>
      <font>
        <name val="Arial"/>
      </font>
    </dxf>
    <dxf>
      <font>
        <name val="Arial"/>
      </font>
    </dxf>
    <dxf>
      <font>
        <name val="Arial"/>
      </font>
    </dxf>
    <dxf>
      <font>
        <name val="Arial"/>
      </font>
    </dxf>
    <dxf>
      <font>
        <name val="Arial"/>
      </font>
    </dxf>
    <dxf>
      <font>
        <name val="Arial"/>
      </font>
    </dxf>
    <dxf>
      <alignment wrapText="1"/>
    </dxf>
    <dxf>
      <numFmt numFmtId="1" formatCode="0"/>
    </dxf>
    <dxf>
      <alignment vertical="center"/>
    </dxf>
    <dxf>
      <font>
        <sz val="10"/>
      </font>
    </dxf>
    <dxf>
      <font>
        <sz val="10"/>
      </font>
    </dxf>
    <dxf>
      <font>
        <sz val="10"/>
      </font>
    </dxf>
    <dxf>
      <font>
        <sz val="10"/>
      </font>
    </dxf>
    <dxf>
      <font>
        <sz val="10"/>
      </font>
    </dxf>
    <dxf>
      <font>
        <name val="Arial"/>
      </font>
    </dxf>
    <dxf>
      <font>
        <name val="Arial"/>
      </font>
    </dxf>
    <dxf>
      <font>
        <name val="Arial"/>
      </font>
    </dxf>
    <dxf>
      <font>
        <name val="Arial"/>
      </font>
    </dxf>
    <dxf>
      <font>
        <name val="Arial"/>
      </font>
    </dxf>
    <dxf>
      <alignment wrapText="1"/>
    </dxf>
    <dxf>
      <numFmt numFmtId="166" formatCode="_-* #,##0_-;\-* #,##0_-;_-* &quot;-&quot;??_-;_-@_-"/>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1.xml"/><Relationship Id="rId18"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pivotCacheDefinition" Target="pivotCache/pivotCacheDefinition1.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microsoft.com/office/2017/10/relationships/person" Target="persons/person.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[4. Caseload-target-and-supplies-calculator.xlsx]4.Analysis!PivotTable1</c:name>
    <c:fmtId val="3"/>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GB"/>
              <a:t>Caseload: # of children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ivotFmts>
      <c:pivotFmt>
        <c:idx val="0"/>
        <c:spPr>
          <a:solidFill>
            <a:schemeClr val="accent1"/>
          </a:solidFill>
          <a:ln>
            <a:noFill/>
          </a:ln>
          <a:effectLst/>
        </c:spPr>
        <c:marker>
          <c:spPr>
            <a:solidFill>
              <a:schemeClr val="accent1"/>
            </a:solidFill>
            <a:ln w="9525">
              <a:solidFill>
                <a:schemeClr val="accent1"/>
              </a:solidFill>
            </a:ln>
            <a:effectLst/>
          </c:spPr>
        </c:marker>
      </c:pivotFmt>
      <c:pivotFmt>
        <c:idx val="1"/>
        <c:spPr>
          <a:solidFill>
            <a:schemeClr val="accent1"/>
          </a:solidFill>
          <a:ln>
            <a:noFill/>
          </a:ln>
          <a:effectLst/>
        </c:spPr>
        <c:marker>
          <c:spPr>
            <a:solidFill>
              <a:schemeClr val="accent1"/>
            </a:solidFill>
            <a:ln w="9525">
              <a:solidFill>
                <a:schemeClr val="accent1"/>
              </a:solidFill>
            </a:ln>
            <a:effectLst/>
          </c:spPr>
        </c:marker>
      </c:pivotFmt>
      <c:pivotFmt>
        <c:idx val="2"/>
        <c:spPr>
          <a:solidFill>
            <a:schemeClr val="accent1"/>
          </a:solidFill>
          <a:ln>
            <a:noFill/>
          </a:ln>
          <a:effectLst/>
        </c:spPr>
        <c:marker>
          <c:spPr>
            <a:solidFill>
              <a:schemeClr val="accent1"/>
            </a:solidFill>
            <a:ln w="9525">
              <a:solidFill>
                <a:schemeClr val="accent1"/>
              </a:solidFill>
            </a:ln>
            <a:effectLst/>
          </c:spPr>
        </c:marker>
      </c:pivotFmt>
      <c:pivotFmt>
        <c:idx val="3"/>
        <c:spPr>
          <a:solidFill>
            <a:schemeClr val="accent1"/>
          </a:solidFill>
          <a:ln>
            <a:noFill/>
          </a:ln>
          <a:effectLst/>
        </c:spPr>
        <c:marker>
          <c:spPr>
            <a:solidFill>
              <a:schemeClr val="accent1"/>
            </a:solidFill>
            <a:ln w="9525">
              <a:solidFill>
                <a:schemeClr val="accent1"/>
              </a:solidFill>
            </a:ln>
            <a:effectLst/>
          </c:spPr>
        </c:marker>
      </c:pivotFmt>
      <c:pivotFmt>
        <c:idx val="4"/>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'4.Analysis'!$F$4</c:f>
              <c:strCache>
                <c:ptCount val="1"/>
                <c:pt idx="0">
                  <c:v>Standard protocol for severe wasting</c:v>
                </c:pt>
              </c:strCache>
            </c:strRef>
          </c:tx>
          <c:spPr>
            <a:solidFill>
              <a:schemeClr val="accent1"/>
            </a:solidFill>
            <a:ln>
              <a:noFill/>
            </a:ln>
            <a:effectLst/>
          </c:spPr>
          <c:invertIfNegative val="0"/>
          <c:cat>
            <c:multiLvlStrRef>
              <c:f>'4.Analysis'!$E$5:$E$13</c:f>
              <c:multiLvlStrCache>
                <c:ptCount val="5"/>
                <c:lvl>
                  <c:pt idx="0">
                    <c:v>Bella</c:v>
                  </c:pt>
                  <c:pt idx="1">
                    <c:v>Inoto</c:v>
                  </c:pt>
                  <c:pt idx="2">
                    <c:v>Exila</c:v>
                  </c:pt>
                  <c:pt idx="3">
                    <c:v>Falluto</c:v>
                  </c:pt>
                  <c:pt idx="4">
                    <c:v>Bangora</c:v>
                  </c:pt>
                </c:lvl>
                <c:lvl>
                  <c:pt idx="0">
                    <c:v>Fonte</c:v>
                  </c:pt>
                  <c:pt idx="3">
                    <c:v>Vala</c:v>
                  </c:pt>
                </c:lvl>
                <c:lvl>
                  <c:pt idx="0">
                    <c:v>Buranda</c:v>
                  </c:pt>
                </c:lvl>
              </c:multiLvlStrCache>
            </c:multiLvlStrRef>
          </c:cat>
          <c:val>
            <c:numRef>
              <c:f>'4.Analysis'!$F$5:$F$13</c:f>
              <c:numCache>
                <c:formatCode>_-* #,##0_-;\-* #,##0_-;_-* "-"??_-;_-@_-</c:formatCode>
                <c:ptCount val="5"/>
                <c:pt idx="0">
                  <c:v>6514.06</c:v>
                </c:pt>
                <c:pt idx="1">
                  <c:v>5211.0226007284809</c:v>
                </c:pt>
                <c:pt idx="2">
                  <c:v>2982.4157851090317</c:v>
                </c:pt>
                <c:pt idx="3">
                  <c:v>1395.7459132551323</c:v>
                </c:pt>
                <c:pt idx="4">
                  <c:v>2929.7574828950292</c:v>
                </c:pt>
              </c:numCache>
            </c:numRef>
          </c:val>
          <c:extLst>
            <c:ext xmlns:c16="http://schemas.microsoft.com/office/drawing/2014/chart" uri="{C3380CC4-5D6E-409C-BE32-E72D297353CC}">
              <c16:uniqueId val="{00000000-F197-4655-BB42-12C1AE21953A}"/>
            </c:ext>
          </c:extLst>
        </c:ser>
        <c:ser>
          <c:idx val="1"/>
          <c:order val="1"/>
          <c:tx>
            <c:strRef>
              <c:f>'4.Analysis'!$G$4</c:f>
              <c:strCache>
                <c:ptCount val="1"/>
                <c:pt idx="0">
                  <c:v>MUAC &lt;125mm</c:v>
                </c:pt>
              </c:strCache>
            </c:strRef>
          </c:tx>
          <c:spPr>
            <a:solidFill>
              <a:schemeClr val="accent3"/>
            </a:solidFill>
            <a:ln>
              <a:noFill/>
            </a:ln>
            <a:effectLst/>
          </c:spPr>
          <c:invertIfNegative val="0"/>
          <c:cat>
            <c:multiLvlStrRef>
              <c:f>'4.Analysis'!$E$5:$E$13</c:f>
              <c:multiLvlStrCache>
                <c:ptCount val="5"/>
                <c:lvl>
                  <c:pt idx="0">
                    <c:v>Bella</c:v>
                  </c:pt>
                  <c:pt idx="1">
                    <c:v>Inoto</c:v>
                  </c:pt>
                  <c:pt idx="2">
                    <c:v>Exila</c:v>
                  </c:pt>
                  <c:pt idx="3">
                    <c:v>Falluto</c:v>
                  </c:pt>
                  <c:pt idx="4">
                    <c:v>Bangora</c:v>
                  </c:pt>
                </c:lvl>
                <c:lvl>
                  <c:pt idx="0">
                    <c:v>Fonte</c:v>
                  </c:pt>
                  <c:pt idx="3">
                    <c:v>Vala</c:v>
                  </c:pt>
                </c:lvl>
                <c:lvl>
                  <c:pt idx="0">
                    <c:v>Buranda</c:v>
                  </c:pt>
                </c:lvl>
              </c:multiLvlStrCache>
            </c:multiLvlStrRef>
          </c:cat>
          <c:val>
            <c:numRef>
              <c:f>'4.Analysis'!$G$5:$G$13</c:f>
              <c:numCache>
                <c:formatCode>_-* #,##0_-;\-* #,##0_-;_-* "-"??_-;_-@_-</c:formatCode>
                <c:ptCount val="5"/>
                <c:pt idx="0">
                  <c:v>8454.9839999999986</c:v>
                </c:pt>
                <c:pt idx="1">
                  <c:v>6763.6946409455377</c:v>
                </c:pt>
                <c:pt idx="2">
                  <c:v>3871.0539578149874</c:v>
                </c:pt>
                <c:pt idx="3">
                  <c:v>1811.6212261842122</c:v>
                </c:pt>
                <c:pt idx="4">
                  <c:v>3802.7056308596707</c:v>
                </c:pt>
              </c:numCache>
            </c:numRef>
          </c:val>
          <c:extLst>
            <c:ext xmlns:c16="http://schemas.microsoft.com/office/drawing/2014/chart" uri="{C3380CC4-5D6E-409C-BE32-E72D297353CC}">
              <c16:uniqueId val="{00000001-F197-4655-BB42-12C1AE21953A}"/>
            </c:ext>
          </c:extLst>
        </c:ser>
        <c:dLbls>
          <c:showLegendKey val="0"/>
          <c:showVal val="0"/>
          <c:showCatName val="0"/>
          <c:showSerName val="0"/>
          <c:showPercent val="0"/>
          <c:showBubbleSize val="0"/>
        </c:dLbls>
        <c:gapWidth val="219"/>
        <c:overlap val="-27"/>
        <c:axId val="457333599"/>
        <c:axId val="749031599"/>
      </c:barChart>
      <c:catAx>
        <c:axId val="4573335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49031599"/>
        <c:crosses val="autoZero"/>
        <c:auto val="1"/>
        <c:lblAlgn val="ctr"/>
        <c:lblOffset val="100"/>
        <c:noMultiLvlLbl val="0"/>
      </c:catAx>
      <c:valAx>
        <c:axId val="749031599"/>
        <c:scaling>
          <c:orientation val="minMax"/>
        </c:scaling>
        <c:delete val="0"/>
        <c:axPos val="l"/>
        <c:majorGridlines>
          <c:spPr>
            <a:ln w="9525" cap="flat" cmpd="sng" algn="ctr">
              <a:solidFill>
                <a:schemeClr val="tx1">
                  <a:lumMod val="15000"/>
                  <a:lumOff val="85000"/>
                </a:schemeClr>
              </a:solidFill>
              <a:round/>
            </a:ln>
            <a:effectLst/>
          </c:spPr>
        </c:majorGridlines>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7333599"/>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[4. Caseload-target-and-supplies-calculator.xlsx]4.Analysis!PivotTable3</c:name>
    <c:fmtId val="3"/>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GB"/>
              <a:t>Burden : # of children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33711573022309543"/>
          <c:y val="0.1816236308551592"/>
          <c:w val="0.63333489999283366"/>
          <c:h val="0.49247267852563592"/>
        </c:manualLayout>
      </c:layout>
      <c:barChart>
        <c:barDir val="col"/>
        <c:grouping val="clustered"/>
        <c:varyColors val="0"/>
        <c:ser>
          <c:idx val="0"/>
          <c:order val="0"/>
          <c:tx>
            <c:strRef>
              <c:f>'4.Analysis'!$B$4</c:f>
              <c:strCache>
                <c:ptCount val="1"/>
                <c:pt idx="0">
                  <c:v>Standard protocol for severe wasting</c:v>
                </c:pt>
              </c:strCache>
            </c:strRef>
          </c:tx>
          <c:spPr>
            <a:solidFill>
              <a:schemeClr val="accent1"/>
            </a:solidFill>
            <a:ln>
              <a:noFill/>
            </a:ln>
            <a:effectLst/>
          </c:spPr>
          <c:invertIfNegative val="0"/>
          <c:cat>
            <c:multiLvlStrRef>
              <c:f>'4.Analysis'!$A$5:$A$13</c:f>
              <c:multiLvlStrCache>
                <c:ptCount val="5"/>
                <c:lvl>
                  <c:pt idx="0">
                    <c:v>Bella</c:v>
                  </c:pt>
                  <c:pt idx="1">
                    <c:v>Inoto</c:v>
                  </c:pt>
                  <c:pt idx="2">
                    <c:v>Exila</c:v>
                  </c:pt>
                  <c:pt idx="3">
                    <c:v>Falluto</c:v>
                  </c:pt>
                  <c:pt idx="4">
                    <c:v>Bangora</c:v>
                  </c:pt>
                </c:lvl>
                <c:lvl>
                  <c:pt idx="0">
                    <c:v>Fonte</c:v>
                  </c:pt>
                  <c:pt idx="3">
                    <c:v>Vala</c:v>
                  </c:pt>
                </c:lvl>
                <c:lvl>
                  <c:pt idx="0">
                    <c:v>Buranda</c:v>
                  </c:pt>
                </c:lvl>
              </c:multiLvlStrCache>
            </c:multiLvlStrRef>
          </c:cat>
          <c:val>
            <c:numRef>
              <c:f>'4.Analysis'!$B$5:$B$13</c:f>
              <c:numCache>
                <c:formatCode>_-* #,##0_-;\-* #,##0_-;_-* "-"??_-;_-@_-</c:formatCode>
                <c:ptCount val="5"/>
                <c:pt idx="0">
                  <c:v>9305.8000000000011</c:v>
                </c:pt>
                <c:pt idx="1">
                  <c:v>7444.3180010406877</c:v>
                </c:pt>
                <c:pt idx="2">
                  <c:v>4260.5939787271882</c:v>
                </c:pt>
                <c:pt idx="3">
                  <c:v>1993.9227332216176</c:v>
                </c:pt>
                <c:pt idx="4">
                  <c:v>4185.3678327071848</c:v>
                </c:pt>
              </c:numCache>
            </c:numRef>
          </c:val>
          <c:extLst>
            <c:ext xmlns:c16="http://schemas.microsoft.com/office/drawing/2014/chart" uri="{C3380CC4-5D6E-409C-BE32-E72D297353CC}">
              <c16:uniqueId val="{00000000-9B3C-459B-A2E4-194EAF84E57E}"/>
            </c:ext>
          </c:extLst>
        </c:ser>
        <c:ser>
          <c:idx val="1"/>
          <c:order val="1"/>
          <c:tx>
            <c:strRef>
              <c:f>'4.Analysis'!$C$4</c:f>
              <c:strCache>
                <c:ptCount val="1"/>
                <c:pt idx="0">
                  <c:v>MUAC &lt;125mm</c:v>
                </c:pt>
              </c:strCache>
            </c:strRef>
          </c:tx>
          <c:spPr>
            <a:solidFill>
              <a:schemeClr val="accent3"/>
            </a:solidFill>
            <a:ln>
              <a:noFill/>
            </a:ln>
            <a:effectLst/>
          </c:spPr>
          <c:invertIfNegative val="0"/>
          <c:cat>
            <c:multiLvlStrRef>
              <c:f>'4.Analysis'!$A$5:$A$13</c:f>
              <c:multiLvlStrCache>
                <c:ptCount val="5"/>
                <c:lvl>
                  <c:pt idx="0">
                    <c:v>Bella</c:v>
                  </c:pt>
                  <c:pt idx="1">
                    <c:v>Inoto</c:v>
                  </c:pt>
                  <c:pt idx="2">
                    <c:v>Exila</c:v>
                  </c:pt>
                  <c:pt idx="3">
                    <c:v>Falluto</c:v>
                  </c:pt>
                  <c:pt idx="4">
                    <c:v>Bangora</c:v>
                  </c:pt>
                </c:lvl>
                <c:lvl>
                  <c:pt idx="0">
                    <c:v>Fonte</c:v>
                  </c:pt>
                  <c:pt idx="3">
                    <c:v>Vala</c:v>
                  </c:pt>
                </c:lvl>
                <c:lvl>
                  <c:pt idx="0">
                    <c:v>Buranda</c:v>
                  </c:pt>
                </c:lvl>
              </c:multiLvlStrCache>
            </c:multiLvlStrRef>
          </c:cat>
          <c:val>
            <c:numRef>
              <c:f>'4.Analysis'!$C$5:$C$13</c:f>
              <c:numCache>
                <c:formatCode>_-* #,##0_-;\-* #,##0_-;_-* "-"??_-;_-@_-</c:formatCode>
                <c:ptCount val="5"/>
                <c:pt idx="0">
                  <c:v>14091.64</c:v>
                </c:pt>
                <c:pt idx="1">
                  <c:v>11272.824401575896</c:v>
                </c:pt>
                <c:pt idx="2">
                  <c:v>6451.7565963583129</c:v>
                </c:pt>
                <c:pt idx="3">
                  <c:v>3019.3687103070206</c:v>
                </c:pt>
                <c:pt idx="4">
                  <c:v>6337.8427180994513</c:v>
                </c:pt>
              </c:numCache>
            </c:numRef>
          </c:val>
          <c:extLst>
            <c:ext xmlns:c16="http://schemas.microsoft.com/office/drawing/2014/chart" uri="{C3380CC4-5D6E-409C-BE32-E72D297353CC}">
              <c16:uniqueId val="{00000001-9B3C-459B-A2E4-194EAF84E57E}"/>
            </c:ext>
          </c:extLst>
        </c:ser>
        <c:dLbls>
          <c:showLegendKey val="0"/>
          <c:showVal val="0"/>
          <c:showCatName val="0"/>
          <c:showSerName val="0"/>
          <c:showPercent val="0"/>
          <c:showBubbleSize val="0"/>
        </c:dLbls>
        <c:gapWidth val="219"/>
        <c:overlap val="-27"/>
        <c:axId val="1068569200"/>
        <c:axId val="1056147456"/>
      </c:barChart>
      <c:catAx>
        <c:axId val="10685692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56147456"/>
        <c:crosses val="autoZero"/>
        <c:auto val="1"/>
        <c:lblAlgn val="ctr"/>
        <c:lblOffset val="100"/>
        <c:noMultiLvlLbl val="0"/>
      </c:catAx>
      <c:valAx>
        <c:axId val="1056147456"/>
        <c:scaling>
          <c:orientation val="minMax"/>
        </c:scaling>
        <c:delete val="0"/>
        <c:axPos val="l"/>
        <c:majorGridlines>
          <c:spPr>
            <a:ln w="9525" cap="flat" cmpd="sng" algn="ctr">
              <a:solidFill>
                <a:schemeClr val="tx1">
                  <a:lumMod val="15000"/>
                  <a:lumOff val="85000"/>
                </a:schemeClr>
              </a:solidFill>
              <a:round/>
            </a:ln>
            <a:effectLst/>
          </c:spPr>
        </c:majorGridlines>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68569200"/>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[4. Caseload-target-and-supplies-calculator.xlsx]4.Analysis!PivotTable2</c:name>
    <c:fmtId val="5"/>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GB"/>
              <a:t>Supply: # of cartons of RUTF</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ivotFmts>
      <c:pivotFmt>
        <c:idx val="0"/>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'4.Analysis'!$J$4</c:f>
              <c:strCache>
                <c:ptCount val="1"/>
                <c:pt idx="0">
                  <c:v>Standard protocol for severe wasting</c:v>
                </c:pt>
              </c:strCache>
            </c:strRef>
          </c:tx>
          <c:spPr>
            <a:solidFill>
              <a:schemeClr val="accent2"/>
            </a:solidFill>
            <a:ln>
              <a:noFill/>
            </a:ln>
            <a:effectLst/>
          </c:spPr>
          <c:invertIfNegative val="0"/>
          <c:cat>
            <c:multiLvlStrRef>
              <c:f>'4.Analysis'!$I$5:$I$13</c:f>
              <c:multiLvlStrCache>
                <c:ptCount val="5"/>
                <c:lvl>
                  <c:pt idx="0">
                    <c:v>Bella</c:v>
                  </c:pt>
                  <c:pt idx="1">
                    <c:v>Inoto</c:v>
                  </c:pt>
                  <c:pt idx="2">
                    <c:v>Exila</c:v>
                  </c:pt>
                  <c:pt idx="3">
                    <c:v>Falluto</c:v>
                  </c:pt>
                  <c:pt idx="4">
                    <c:v>Bangora</c:v>
                  </c:pt>
                </c:lvl>
                <c:lvl>
                  <c:pt idx="0">
                    <c:v>Fonte</c:v>
                  </c:pt>
                  <c:pt idx="3">
                    <c:v>Vala</c:v>
                  </c:pt>
                </c:lvl>
                <c:lvl>
                  <c:pt idx="0">
                    <c:v>Buranda</c:v>
                  </c:pt>
                </c:lvl>
              </c:multiLvlStrCache>
            </c:multiLvlStrRef>
          </c:cat>
          <c:val>
            <c:numRef>
              <c:f>'4.Analysis'!$J$5:$J$13</c:f>
              <c:numCache>
                <c:formatCode>_-* #,##0_-;\-* #,##0_-;_-* "-"??_-;_-@_-</c:formatCode>
                <c:ptCount val="5"/>
                <c:pt idx="0">
                  <c:v>6514.06</c:v>
                </c:pt>
                <c:pt idx="1">
                  <c:v>5211.0226007284809</c:v>
                </c:pt>
                <c:pt idx="2">
                  <c:v>2982.4157851090317</c:v>
                </c:pt>
                <c:pt idx="3">
                  <c:v>1395.7459132551323</c:v>
                </c:pt>
                <c:pt idx="4">
                  <c:v>2929.7574828950292</c:v>
                </c:pt>
              </c:numCache>
            </c:numRef>
          </c:val>
          <c:extLst>
            <c:ext xmlns:c16="http://schemas.microsoft.com/office/drawing/2014/chart" uri="{C3380CC4-5D6E-409C-BE32-E72D297353CC}">
              <c16:uniqueId val="{00000000-25A7-447D-8358-84CBB2B5D282}"/>
            </c:ext>
          </c:extLst>
        </c:ser>
        <c:ser>
          <c:idx val="1"/>
          <c:order val="1"/>
          <c:tx>
            <c:strRef>
              <c:f>'4.Analysis'!$K$4</c:f>
              <c:strCache>
                <c:ptCount val="1"/>
                <c:pt idx="0">
                  <c:v>All children &lt;125mm with modified dosage</c:v>
                </c:pt>
              </c:strCache>
            </c:strRef>
          </c:tx>
          <c:spPr>
            <a:solidFill>
              <a:schemeClr val="accent4"/>
            </a:solidFill>
            <a:ln>
              <a:noFill/>
            </a:ln>
            <a:effectLst/>
          </c:spPr>
          <c:invertIfNegative val="0"/>
          <c:cat>
            <c:multiLvlStrRef>
              <c:f>'4.Analysis'!$I$5:$I$13</c:f>
              <c:multiLvlStrCache>
                <c:ptCount val="5"/>
                <c:lvl>
                  <c:pt idx="0">
                    <c:v>Bella</c:v>
                  </c:pt>
                  <c:pt idx="1">
                    <c:v>Inoto</c:v>
                  </c:pt>
                  <c:pt idx="2">
                    <c:v>Exila</c:v>
                  </c:pt>
                  <c:pt idx="3">
                    <c:v>Falluto</c:v>
                  </c:pt>
                  <c:pt idx="4">
                    <c:v>Bangora</c:v>
                  </c:pt>
                </c:lvl>
                <c:lvl>
                  <c:pt idx="0">
                    <c:v>Fonte</c:v>
                  </c:pt>
                  <c:pt idx="3">
                    <c:v>Vala</c:v>
                  </c:pt>
                </c:lvl>
                <c:lvl>
                  <c:pt idx="0">
                    <c:v>Buranda</c:v>
                  </c:pt>
                </c:lvl>
              </c:multiLvlStrCache>
            </c:multiLvlStrRef>
          </c:cat>
          <c:val>
            <c:numRef>
              <c:f>'4.Analysis'!$K$5:$K$13</c:f>
              <c:numCache>
                <c:formatCode>_-* #,##0_-;\-* #,##0_-;_-* "-"??_-;_-@_-</c:formatCode>
                <c:ptCount val="5"/>
                <c:pt idx="0">
                  <c:v>3945.6591999999991</c:v>
                </c:pt>
                <c:pt idx="1">
                  <c:v>3156.390832441251</c:v>
                </c:pt>
                <c:pt idx="2">
                  <c:v>1806.4918469803276</c:v>
                </c:pt>
                <c:pt idx="3">
                  <c:v>845.4232388859657</c:v>
                </c:pt>
                <c:pt idx="4">
                  <c:v>1774.5959610678465</c:v>
                </c:pt>
              </c:numCache>
            </c:numRef>
          </c:val>
          <c:extLst>
            <c:ext xmlns:c16="http://schemas.microsoft.com/office/drawing/2014/chart" uri="{C3380CC4-5D6E-409C-BE32-E72D297353CC}">
              <c16:uniqueId val="{00000001-25A7-447D-8358-84CBB2B5D282}"/>
            </c:ext>
          </c:extLst>
        </c:ser>
        <c:dLbls>
          <c:showLegendKey val="0"/>
          <c:showVal val="0"/>
          <c:showCatName val="0"/>
          <c:showSerName val="0"/>
          <c:showPercent val="0"/>
          <c:showBubbleSize val="0"/>
        </c:dLbls>
        <c:gapWidth val="219"/>
        <c:overlap val="-27"/>
        <c:axId val="885669535"/>
        <c:axId val="708497359"/>
      </c:barChart>
      <c:catAx>
        <c:axId val="8856695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08497359"/>
        <c:crosses val="autoZero"/>
        <c:auto val="1"/>
        <c:lblAlgn val="ctr"/>
        <c:lblOffset val="100"/>
        <c:noMultiLvlLbl val="0"/>
      </c:catAx>
      <c:valAx>
        <c:axId val="708497359"/>
        <c:scaling>
          <c:orientation val="minMax"/>
        </c:scaling>
        <c:delete val="0"/>
        <c:axPos val="l"/>
        <c:majorGridlines>
          <c:spPr>
            <a:ln w="9525" cap="flat" cmpd="sng" algn="ctr">
              <a:solidFill>
                <a:schemeClr val="tx1">
                  <a:lumMod val="15000"/>
                  <a:lumOff val="85000"/>
                </a:schemeClr>
              </a:solidFill>
              <a:round/>
            </a:ln>
            <a:effectLst/>
          </c:spPr>
        </c:majorGridlines>
        <c:numFmt formatCode="_-* #,##0_-;\-*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885669535"/>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xl/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chart" Target="../charts/chart1.xml"/></Relationships>
</file>

<file path=xl/drawings/drawing1.xml><?xml version="1.0" encoding="utf-8"?>
<xdr:wsDr xmlns:xdr="http://schemas.openxmlformats.org/drawingml/2006/spreadsheetDrawing" xmlns:a="http://schemas.openxmlformats.org/drawingml/2006/main">
  <xdr:twoCellAnchor editAs="oneCell">
    <xdr:from>
      <xdr:col>0</xdr:col>
      <xdr:colOff>51984</xdr:colOff>
      <xdr:row>1</xdr:row>
      <xdr:rowOff>60324</xdr:rowOff>
    </xdr:from>
    <xdr:to>
      <xdr:col>0</xdr:col>
      <xdr:colOff>2352868</xdr:colOff>
      <xdr:row>5</xdr:row>
      <xdr:rowOff>43975</xdr:rowOff>
    </xdr:to>
    <xdr:pic>
      <xdr:nvPicPr>
        <xdr:cNvPr id="2" name="Picture 1">
          <a:extLst>
            <a:ext uri="{FF2B5EF4-FFF2-40B4-BE49-F238E27FC236}">
              <a16:creationId xmlns:a16="http://schemas.microsoft.com/office/drawing/2014/main" id="{68518A00-86EE-433E-A1FA-198D48EDD825}"/>
            </a:ext>
          </a:extLst>
        </xdr:cNvPr>
        <xdr:cNvPicPr>
          <a:picLocks noChangeAspect="1"/>
        </xdr:cNvPicPr>
      </xdr:nvPicPr>
      <xdr:blipFill>
        <a:blip xmlns:r="http://schemas.openxmlformats.org/officeDocument/2006/relationships" r:embed="rId1"/>
        <a:stretch>
          <a:fillRect/>
        </a:stretch>
      </xdr:blipFill>
      <xdr:spPr>
        <a:xfrm>
          <a:off x="51984" y="253999"/>
          <a:ext cx="2300884" cy="364651"/>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4</xdr:col>
      <xdr:colOff>545042</xdr:colOff>
      <xdr:row>0</xdr:row>
      <xdr:rowOff>101598</xdr:rowOff>
    </xdr:from>
    <xdr:to>
      <xdr:col>9</xdr:col>
      <xdr:colOff>436033</xdr:colOff>
      <xdr:row>20</xdr:row>
      <xdr:rowOff>169332</xdr:rowOff>
    </xdr:to>
    <xdr:graphicFrame macro="">
      <xdr:nvGraphicFramePr>
        <xdr:cNvPr id="2" name="Chart 1">
          <a:extLst>
            <a:ext uri="{FF2B5EF4-FFF2-40B4-BE49-F238E27FC236}">
              <a16:creationId xmlns:a16="http://schemas.microsoft.com/office/drawing/2014/main" id="{C3B43943-6DC5-46C6-9A01-8367D60F530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0</xdr:col>
      <xdr:colOff>96308</xdr:colOff>
      <xdr:row>0</xdr:row>
      <xdr:rowOff>114299</xdr:rowOff>
    </xdr:from>
    <xdr:to>
      <xdr:col>4</xdr:col>
      <xdr:colOff>389467</xdr:colOff>
      <xdr:row>20</xdr:row>
      <xdr:rowOff>131233</xdr:rowOff>
    </xdr:to>
    <xdr:graphicFrame macro="">
      <xdr:nvGraphicFramePr>
        <xdr:cNvPr id="4" name="Chart 3">
          <a:extLst>
            <a:ext uri="{FF2B5EF4-FFF2-40B4-BE49-F238E27FC236}">
              <a16:creationId xmlns:a16="http://schemas.microsoft.com/office/drawing/2014/main" id="{A0B69B18-8258-488F-9452-ED0C585E161E}"/>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9</xdr:col>
      <xdr:colOff>567267</xdr:colOff>
      <xdr:row>0</xdr:row>
      <xdr:rowOff>80433</xdr:rowOff>
    </xdr:from>
    <xdr:to>
      <xdr:col>16</xdr:col>
      <xdr:colOff>122767</xdr:colOff>
      <xdr:row>20</xdr:row>
      <xdr:rowOff>139700</xdr:rowOff>
    </xdr:to>
    <xdr:graphicFrame macro="">
      <xdr:nvGraphicFramePr>
        <xdr:cNvPr id="5" name="Chart 4">
          <a:extLst>
            <a:ext uri="{FF2B5EF4-FFF2-40B4-BE49-F238E27FC236}">
              <a16:creationId xmlns:a16="http://schemas.microsoft.com/office/drawing/2014/main" id="{46F9B397-0005-4018-BE01-766AD64184A1}"/>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persons/person.xml><?xml version="1.0" encoding="utf-8"?>
<personList xmlns="http://schemas.microsoft.com/office/spreadsheetml/2018/threadedcomments" xmlns:x="http://schemas.openxmlformats.org/spreadsheetml/2006/main"/>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OnLoad="1" refreshedBy="Sophie Woodhead" refreshedDate="44518.485817939814" createdVersion="6" refreshedVersion="6" minRefreshableVersion="3" recordCount="729" xr:uid="{5E951265-AE4A-47C7-B7E5-AD34CBA81073}">
  <cacheSource type="worksheet">
    <worksheetSource ref="A1:S1048576" sheet="3.Calculations"/>
  </cacheSource>
  <cacheFields count="19">
    <cacheField name="Country" numFmtId="0">
      <sharedItems containsBlank="1" containsMixedTypes="1" containsNumber="1" containsInteger="1" minValue="0" maxValue="0" count="3">
        <s v="Buranda"/>
        <n v="0"/>
        <m/>
      </sharedItems>
    </cacheField>
    <cacheField name="Admin 1" numFmtId="0">
      <sharedItems containsBlank="1" containsMixedTypes="1" containsNumber="1" containsInteger="1" minValue="0" maxValue="0" count="4">
        <s v="Fonte"/>
        <s v="Vala"/>
        <n v="0"/>
        <m/>
      </sharedItems>
    </cacheField>
    <cacheField name="Admin 2" numFmtId="0">
      <sharedItems containsBlank="1" containsMixedTypes="1" containsNumber="1" containsInteger="1" minValue="0" maxValue="0" count="7">
        <s v="Bella"/>
        <s v="Inoto"/>
        <s v="Exila"/>
        <s v="Falluto"/>
        <s v="Bangora"/>
        <n v="0"/>
        <m/>
      </sharedItems>
    </cacheField>
    <cacheField name="WHZ&lt;-3_Burden" numFmtId="0">
      <sharedItems containsString="0" containsBlank="1" containsNumber="1" minValue="0" maxValue="9305.8000000000011"/>
    </cacheField>
    <cacheField name="WHZ&lt;-3_Caseload" numFmtId="0">
      <sharedItems containsString="0" containsBlank="1" containsNumber="1" minValue="0" maxValue="6514.06"/>
    </cacheField>
    <cacheField name="WHZ&lt;-3_RUTF Needs_Standard" numFmtId="0">
      <sharedItems containsString="0" containsBlank="1" containsNumber="1" minValue="0" maxValue="6514.06"/>
    </cacheField>
    <cacheField name="WHZ&lt;-3_RUTF Needs_Modified" numFmtId="0">
      <sharedItems containsString="0" containsBlank="1" containsNumber="1" minValue="0" maxValue="3039.8946666666666"/>
    </cacheField>
    <cacheField name="MUAC &lt;115_Burden" numFmtId="0">
      <sharedItems containsString="0" containsBlank="1" containsNumber="1" minValue="0" maxValue="3988.2"/>
    </cacheField>
    <cacheField name="MUAC &lt;115mm_Caseload" numFmtId="0">
      <sharedItems containsString="0" containsBlank="1" containsNumber="1" minValue="0" maxValue="2791.74"/>
    </cacheField>
    <cacheField name="MUAC &lt;115mm_RUTF Needs_Standard" numFmtId="0">
      <sharedItems containsString="0" containsBlank="1" containsNumber="1" minValue="0" maxValue="2791.74"/>
    </cacheField>
    <cacheField name="MUAC &lt;115mm_RUTF Needs_Modified" numFmtId="0">
      <sharedItems containsString="0" containsBlank="1" containsNumber="1" minValue="0" maxValue="1302.8119999999999"/>
    </cacheField>
    <cacheField name="WHZ &lt;-2_Burden" numFmtId="0">
      <sharedItems containsString="0" containsBlank="1" containsNumber="1" minValue="0" maxValue="31905.599999999999"/>
    </cacheField>
    <cacheField name="WHZ &lt;-2_Caseload" numFmtId="0">
      <sharedItems containsString="0" containsBlank="1" containsNumber="1" minValue="0" maxValue="19143.359999999997"/>
    </cacheField>
    <cacheField name="WHZ &lt;-2_RUTF Needs_Standard" numFmtId="0">
      <sharedItems containsString="0" containsBlank="1" containsNumber="1" minValue="0" maxValue="19143.359999999997"/>
    </cacheField>
    <cacheField name="WHZ &lt;-2_RUTF Needs_Modified" numFmtId="0">
      <sharedItems containsString="0" containsBlank="1" containsNumber="1" minValue="0" maxValue="8933.5679999999975"/>
    </cacheField>
    <cacheField name="MUAC &lt;125mm_Burden" numFmtId="0">
      <sharedItems containsString="0" containsBlank="1" containsNumber="1" minValue="0" maxValue="14091.64"/>
    </cacheField>
    <cacheField name="MUAC &lt;125mm_Caseload" numFmtId="0">
      <sharedItems containsString="0" containsBlank="1" containsNumber="1" minValue="0" maxValue="8454.9839999999986"/>
    </cacheField>
    <cacheField name="MUAC &lt;125mm_RUTF Needs_Standard" numFmtId="0">
      <sharedItems containsString="0" containsBlank="1" containsNumber="1" minValue="0" maxValue="8454.9839999999986"/>
    </cacheField>
    <cacheField name="MUAC &lt;125mm_RUTF Needs_Modified" numFmtId="0">
      <sharedItems containsString="0" containsBlank="1" containsNumber="1" minValue="0" maxValue="3945.6591999999991"/>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729">
  <r>
    <x v="0"/>
    <x v="0"/>
    <x v="0"/>
    <n v="9305.8000000000011"/>
    <n v="6514.06"/>
    <n v="6514.06"/>
    <n v="3039.8946666666666"/>
    <n v="3988.2"/>
    <n v="2791.74"/>
    <n v="2791.74"/>
    <n v="1302.8119999999999"/>
    <n v="31905.599999999999"/>
    <n v="19143.359999999997"/>
    <n v="19143.359999999997"/>
    <n v="8933.5679999999975"/>
    <n v="14091.64"/>
    <n v="8454.9839999999986"/>
    <n v="8454.9839999999986"/>
    <n v="3945.6591999999991"/>
  </r>
  <r>
    <x v="0"/>
    <x v="0"/>
    <x v="1"/>
    <n v="7444.3180010406877"/>
    <n v="5211.0226007284809"/>
    <n v="5211.0226007284809"/>
    <n v="2431.8105470066248"/>
    <n v="3190.4220004460085"/>
    <n v="2233.2954003122059"/>
    <n v="2233.2954003122059"/>
    <n v="1042.2045201456961"/>
    <n v="25523.376003568068"/>
    <n v="15314.02560214084"/>
    <n v="15314.02560214084"/>
    <n v="7146.5452809990584"/>
    <n v="11272.824401575896"/>
    <n v="6763.6946409455377"/>
    <n v="6763.6946409455377"/>
    <n v="3156.390832441251"/>
  </r>
  <r>
    <x v="0"/>
    <x v="0"/>
    <x v="2"/>
    <n v="4260.5939787271882"/>
    <n v="2982.4157851090317"/>
    <n v="2982.4157851090317"/>
    <n v="1391.7940330508816"/>
    <n v="1825.9688480259374"/>
    <n v="1278.178193618156"/>
    <n v="1278.178193618156"/>
    <n v="596.48315702180616"/>
    <n v="14607.750784207499"/>
    <n v="8764.6504705244988"/>
    <n v="8764.6504705244988"/>
    <n v="4090.1702195780995"/>
    <n v="6451.7565963583129"/>
    <n v="3871.0539578149874"/>
    <n v="3871.0539578149869"/>
    <n v="1806.4918469803276"/>
  </r>
  <r>
    <x v="0"/>
    <x v="1"/>
    <x v="3"/>
    <n v="1993.9227332216176"/>
    <n v="1395.7459132551323"/>
    <n v="1395.7459132551323"/>
    <n v="651.3480928523951"/>
    <n v="854.53831423783595"/>
    <n v="598.17681996648514"/>
    <n v="598.17681996648514"/>
    <n v="279.14918265102642"/>
    <n v="6836.3065139026876"/>
    <n v="4101.7839083416129"/>
    <n v="4101.7839083416129"/>
    <n v="1914.1658238927528"/>
    <n v="3019.3687103070206"/>
    <n v="1811.6212261842122"/>
    <n v="1811.6212261842122"/>
    <n v="845.4232388859657"/>
  </r>
  <r>
    <x v="0"/>
    <x v="1"/>
    <x v="4"/>
    <n v="4185.3678327071848"/>
    <n v="2929.7574828950292"/>
    <n v="2929.7574828950292"/>
    <n v="1367.2201586843471"/>
    <n v="1793.7290711602218"/>
    <n v="1255.6103498121552"/>
    <n v="1255.6103498121552"/>
    <n v="585.95149657900572"/>
    <n v="14349.832569281774"/>
    <n v="8609.8995415690642"/>
    <n v="8609.8995415690642"/>
    <n v="4017.9531193988964"/>
    <n v="6337.8427180994513"/>
    <n v="3802.7056308596707"/>
    <n v="3802.7056308596707"/>
    <n v="1774.5959610678465"/>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1"/>
    <x v="2"/>
    <x v="5"/>
    <n v="0"/>
    <n v="0"/>
    <n v="0"/>
    <n v="0"/>
    <n v="0"/>
    <n v="0"/>
    <n v="0"/>
    <n v="0"/>
    <n v="0"/>
    <n v="0"/>
    <n v="0"/>
    <n v="0"/>
    <n v="0"/>
    <n v="0"/>
    <n v="0"/>
    <n v="0"/>
  </r>
  <r>
    <x v="2"/>
    <x v="3"/>
    <x v="6"/>
    <m/>
    <m/>
    <m/>
    <m/>
    <m/>
    <m/>
    <m/>
    <m/>
    <m/>
    <m/>
    <m/>
    <m/>
    <m/>
    <m/>
    <m/>
    <m/>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4BE4FB1B-1BF4-4FA4-A56B-DAEF79FA9DFD}" name="PivotTable2" cacheId="2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chartFormat="6" rowHeaderCaption="">
  <location ref="I4:K13" firstHeaderRow="0" firstDataRow="1" firstDataCol="1"/>
  <pivotFields count="19">
    <pivotField axis="axisRow" showAll="0" measureFilter="1">
      <items count="4">
        <item x="1"/>
        <item x="2"/>
        <item x="0"/>
        <item t="default"/>
      </items>
    </pivotField>
    <pivotField axis="axisRow" showAll="0">
      <items count="5">
        <item x="2"/>
        <item x="3"/>
        <item x="0"/>
        <item x="1"/>
        <item t="default"/>
      </items>
    </pivotField>
    <pivotField axis="axisRow" showAll="0">
      <items count="8">
        <item x="5"/>
        <item x="6"/>
        <item x="0"/>
        <item x="1"/>
        <item x="2"/>
        <item x="3"/>
        <item x="4"/>
        <item t="default"/>
      </items>
    </pivotField>
    <pivotField showAll="0"/>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showAll="0"/>
    <pivotField dataField="1" showAll="0"/>
  </pivotFields>
  <rowFields count="3">
    <field x="0"/>
    <field x="1"/>
    <field x="2"/>
  </rowFields>
  <rowItems count="9">
    <i>
      <x v="2"/>
    </i>
    <i r="1">
      <x v="2"/>
    </i>
    <i r="2">
      <x v="2"/>
    </i>
    <i r="2">
      <x v="3"/>
    </i>
    <i r="2">
      <x v="4"/>
    </i>
    <i r="1">
      <x v="3"/>
    </i>
    <i r="2">
      <x v="5"/>
    </i>
    <i r="2">
      <x v="6"/>
    </i>
    <i t="grand">
      <x/>
    </i>
  </rowItems>
  <colFields count="1">
    <field x="-2"/>
  </colFields>
  <colItems count="2">
    <i>
      <x/>
    </i>
    <i i="1">
      <x v="1"/>
    </i>
  </colItems>
  <dataFields count="2">
    <dataField name="Standard protocol for severe wasting" fld="5" baseField="0" baseItem="0" numFmtId="1"/>
    <dataField name="All children &lt;125mm with modified dosage" fld="18" baseField="0" baseItem="0"/>
  </dataFields>
  <formats count="19">
    <format dxfId="18">
      <pivotArea outline="0" collapsedLevelsAreSubtotals="1" fieldPosition="0"/>
    </format>
    <format dxfId="17">
      <pivotArea dataOnly="0" labelOnly="1" outline="0" fieldPosition="0">
        <references count="1">
          <reference field="4294967294" count="2">
            <x v="0"/>
            <x v="1"/>
          </reference>
        </references>
      </pivotArea>
    </format>
    <format dxfId="16">
      <pivotArea type="all" dataOnly="0" outline="0" fieldPosition="0"/>
    </format>
    <format dxfId="15">
      <pivotArea outline="0" collapsedLevelsAreSubtotals="1" fieldPosition="0"/>
    </format>
    <format dxfId="14">
      <pivotArea field="1" type="button" dataOnly="0" labelOnly="1" outline="0" axis="axisRow" fieldPosition="1"/>
    </format>
    <format dxfId="13">
      <pivotArea dataOnly="0" labelOnly="1" fieldPosition="0">
        <references count="1">
          <reference field="1" count="0"/>
        </references>
      </pivotArea>
    </format>
    <format dxfId="12">
      <pivotArea dataOnly="0" labelOnly="1" grandRow="1" outline="0" fieldPosition="0"/>
    </format>
    <format dxfId="11">
      <pivotArea dataOnly="0" labelOnly="1" outline="0" fieldPosition="0">
        <references count="1">
          <reference field="4294967294" count="2">
            <x v="0"/>
            <x v="1"/>
          </reference>
        </references>
      </pivotArea>
    </format>
    <format dxfId="10">
      <pivotArea type="all" dataOnly="0" outline="0" fieldPosition="0"/>
    </format>
    <format dxfId="9">
      <pivotArea outline="0" collapsedLevelsAreSubtotals="1" fieldPosition="0"/>
    </format>
    <format dxfId="8">
      <pivotArea field="1" type="button" dataOnly="0" labelOnly="1" outline="0" axis="axisRow" fieldPosition="1"/>
    </format>
    <format dxfId="7">
      <pivotArea dataOnly="0" labelOnly="1" fieldPosition="0">
        <references count="1">
          <reference field="1" count="0"/>
        </references>
      </pivotArea>
    </format>
    <format dxfId="6">
      <pivotArea dataOnly="0" labelOnly="1" grandRow="1" outline="0" fieldPosition="0"/>
    </format>
    <format dxfId="5">
      <pivotArea dataOnly="0" labelOnly="1" outline="0" fieldPosition="0">
        <references count="1">
          <reference field="4294967294" count="2">
            <x v="0"/>
            <x v="1"/>
          </reference>
        </references>
      </pivotArea>
    </format>
    <format dxfId="4">
      <pivotArea outline="0" collapsedLevelsAreSubtotals="1" fieldPosition="0"/>
    </format>
    <format dxfId="3">
      <pivotArea field="1" type="button" dataOnly="0" labelOnly="1" outline="0" axis="axisRow" fieldPosition="1"/>
    </format>
    <format dxfId="2">
      <pivotArea dataOnly="0" labelOnly="1" outline="0" fieldPosition="0">
        <references count="1">
          <reference field="4294967294" count="2">
            <x v="0"/>
            <x v="1"/>
          </reference>
        </references>
      </pivotArea>
    </format>
    <format dxfId="1">
      <pivotArea field="1" type="button" dataOnly="0" labelOnly="1" outline="0" axis="axisRow" fieldPosition="1"/>
    </format>
    <format dxfId="0">
      <pivotArea dataOnly="0" labelOnly="1" outline="0" fieldPosition="0">
        <references count="1">
          <reference field="4294967294" count="2">
            <x v="0"/>
            <x v="1"/>
          </reference>
        </references>
      </pivotArea>
    </format>
  </formats>
  <chartFormats count="2">
    <chartFormat chart="5" format="10" series="1">
      <pivotArea type="data" outline="0" fieldPosition="0">
        <references count="1">
          <reference field="4294967294" count="1" selected="0">
            <x v="0"/>
          </reference>
        </references>
      </pivotArea>
    </chartFormat>
    <chartFormat chart="5" format="11" series="1">
      <pivotArea type="data" outline="0" fieldPosition="0">
        <references count="1">
          <reference field="4294967294" count="1" selected="0">
            <x v="1"/>
          </reference>
        </references>
      </pivotArea>
    </chartFormat>
  </chartFormats>
  <pivotTableStyleInfo name="PivotStyleLight22" showRowHeaders="1" showColHeaders="1" showRowStripes="0" showColStripes="0" showLastColumn="1"/>
  <filters count="1">
    <filter fld="0" type="valueNotEqual" evalOrder="-1" id="1" iMeasureFld="0">
      <autoFilter ref="A1">
        <filterColumn colId="0">
          <customFilters>
            <customFilter operator="notEqual" val="0"/>
          </customFilters>
        </filterColumn>
      </autoFilter>
    </filter>
  </filters>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3E17D794-36F1-4798-B6D1-3EAA7BBBB2B2}" name="PivotTable1" cacheId="2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chartFormat="4" rowHeaderCaption="">
  <location ref="E4:G13" firstHeaderRow="0" firstDataRow="1" firstDataCol="1"/>
  <pivotFields count="19">
    <pivotField axis="axisRow" showAll="0" measureFilter="1">
      <items count="4">
        <item x="1"/>
        <item x="2"/>
        <item x="0"/>
        <item t="default"/>
      </items>
    </pivotField>
    <pivotField axis="axisRow" showAll="0">
      <items count="5">
        <item x="2"/>
        <item x="3"/>
        <item x="0"/>
        <item x="1"/>
        <item t="default"/>
      </items>
    </pivotField>
    <pivotField axis="axisRow" showAll="0">
      <items count="8">
        <item x="5"/>
        <item x="6"/>
        <item x="0"/>
        <item x="1"/>
        <item x="2"/>
        <item x="3"/>
        <item x="4"/>
        <item t="default"/>
      </items>
    </pivotField>
    <pivotField showAll="0"/>
    <pivotField dataField="1" showAll="0"/>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s>
  <rowFields count="3">
    <field x="0"/>
    <field x="1"/>
    <field x="2"/>
  </rowFields>
  <rowItems count="9">
    <i>
      <x v="2"/>
    </i>
    <i r="1">
      <x v="2"/>
    </i>
    <i r="2">
      <x v="2"/>
    </i>
    <i r="2">
      <x v="3"/>
    </i>
    <i r="2">
      <x v="4"/>
    </i>
    <i r="1">
      <x v="3"/>
    </i>
    <i r="2">
      <x v="5"/>
    </i>
    <i r="2">
      <x v="6"/>
    </i>
    <i t="grand">
      <x/>
    </i>
  </rowItems>
  <colFields count="1">
    <field x="-2"/>
  </colFields>
  <colItems count="2">
    <i>
      <x/>
    </i>
    <i i="1">
      <x v="1"/>
    </i>
  </colItems>
  <dataFields count="2">
    <dataField name="Standard protocol for severe wasting" fld="4" baseField="0" baseItem="0" numFmtId="1"/>
    <dataField name="MUAC &lt;125mm" fld="16" baseField="0" baseItem="0"/>
  </dataFields>
  <formats count="19">
    <format dxfId="37">
      <pivotArea outline="0" collapsedLevelsAreSubtotals="1" fieldPosition="0"/>
    </format>
    <format dxfId="36">
      <pivotArea dataOnly="0" labelOnly="1" outline="0" fieldPosition="0">
        <references count="1">
          <reference field="4294967294" count="2">
            <x v="0"/>
            <x v="1"/>
          </reference>
        </references>
      </pivotArea>
    </format>
    <format dxfId="35">
      <pivotArea type="all" dataOnly="0" outline="0" fieldPosition="0"/>
    </format>
    <format dxfId="34">
      <pivotArea outline="0" collapsedLevelsAreSubtotals="1" fieldPosition="0"/>
    </format>
    <format dxfId="33">
      <pivotArea field="1" type="button" dataOnly="0" labelOnly="1" outline="0" axis="axisRow" fieldPosition="1"/>
    </format>
    <format dxfId="32">
      <pivotArea dataOnly="0" labelOnly="1" fieldPosition="0">
        <references count="1">
          <reference field="1" count="0"/>
        </references>
      </pivotArea>
    </format>
    <format dxfId="31">
      <pivotArea dataOnly="0" labelOnly="1" grandRow="1" outline="0" fieldPosition="0"/>
    </format>
    <format dxfId="30">
      <pivotArea dataOnly="0" labelOnly="1" outline="0" fieldPosition="0">
        <references count="1">
          <reference field="4294967294" count="2">
            <x v="0"/>
            <x v="1"/>
          </reference>
        </references>
      </pivotArea>
    </format>
    <format dxfId="29">
      <pivotArea type="all" dataOnly="0" outline="0" fieldPosition="0"/>
    </format>
    <format dxfId="28">
      <pivotArea outline="0" collapsedLevelsAreSubtotals="1" fieldPosition="0"/>
    </format>
    <format dxfId="27">
      <pivotArea field="1" type="button" dataOnly="0" labelOnly="1" outline="0" axis="axisRow" fieldPosition="1"/>
    </format>
    <format dxfId="26">
      <pivotArea dataOnly="0" labelOnly="1" fieldPosition="0">
        <references count="1">
          <reference field="1" count="0"/>
        </references>
      </pivotArea>
    </format>
    <format dxfId="25">
      <pivotArea dataOnly="0" labelOnly="1" grandRow="1" outline="0" fieldPosition="0"/>
    </format>
    <format dxfId="24">
      <pivotArea dataOnly="0" labelOnly="1" outline="0" fieldPosition="0">
        <references count="1">
          <reference field="4294967294" count="2">
            <x v="0"/>
            <x v="1"/>
          </reference>
        </references>
      </pivotArea>
    </format>
    <format dxfId="23">
      <pivotArea outline="0" collapsedLevelsAreSubtotals="1" fieldPosition="0"/>
    </format>
    <format dxfId="22">
      <pivotArea field="1" type="button" dataOnly="0" labelOnly="1" outline="0" axis="axisRow" fieldPosition="1"/>
    </format>
    <format dxfId="21">
      <pivotArea dataOnly="0" labelOnly="1" outline="0" fieldPosition="0">
        <references count="1">
          <reference field="4294967294" count="2">
            <x v="0"/>
            <x v="1"/>
          </reference>
        </references>
      </pivotArea>
    </format>
    <format dxfId="20">
      <pivotArea field="1" type="button" dataOnly="0" labelOnly="1" outline="0" axis="axisRow" fieldPosition="1"/>
    </format>
    <format dxfId="19">
      <pivotArea dataOnly="0" labelOnly="1" outline="0" fieldPosition="0">
        <references count="1">
          <reference field="4294967294" count="2">
            <x v="0"/>
            <x v="1"/>
          </reference>
        </references>
      </pivotArea>
    </format>
  </formats>
  <chartFormats count="2">
    <chartFormat chart="3" format="8" series="1">
      <pivotArea type="data" outline="0" fieldPosition="0">
        <references count="1">
          <reference field="4294967294" count="1" selected="0">
            <x v="0"/>
          </reference>
        </references>
      </pivotArea>
    </chartFormat>
    <chartFormat chart="3" format="11" series="1">
      <pivotArea type="data" outline="0" fieldPosition="0">
        <references count="1">
          <reference field="4294967294" count="1" selected="0">
            <x v="1"/>
          </reference>
        </references>
      </pivotArea>
    </chartFormat>
  </chartFormats>
  <pivotTableStyleInfo name="PivotStyleLight22" showRowHeaders="1" showColHeaders="1" showRowStripes="0" showColStripes="0" showLastColumn="1"/>
  <filters count="1">
    <filter fld="0" type="valueNotEqual" evalOrder="-1" id="1" iMeasureFld="0">
      <autoFilter ref="A1">
        <filterColumn colId="0">
          <customFilters>
            <customFilter operator="notEqual" val="0"/>
          </customFilters>
        </filterColumn>
      </autoFilter>
    </filter>
  </filters>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5892E115-0213-4C25-9CB9-07B54863497B}" name="PivotTable3" cacheId="20" applyNumberFormats="0" applyBorderFormats="0" applyFontFormats="0" applyPatternFormats="0" applyAlignmentFormats="0" applyWidthHeightFormats="1" dataCaption="Values" updatedVersion="6" minRefreshableVersion="3" useAutoFormatting="1" itemPrintTitles="1" createdVersion="6" indent="0" outline="1" outlineData="1" multipleFieldFilters="0" chartFormat="4" rowHeaderCaption="">
  <location ref="A4:C13" firstHeaderRow="0" firstDataRow="1" firstDataCol="1"/>
  <pivotFields count="19">
    <pivotField axis="axisRow" showAll="0" measureFilter="1">
      <items count="4">
        <item x="1"/>
        <item x="2"/>
        <item x="0"/>
        <item t="default"/>
      </items>
    </pivotField>
    <pivotField axis="axisRow" showAll="0">
      <items count="5">
        <item x="2"/>
        <item x="3"/>
        <item x="0"/>
        <item x="1"/>
        <item t="default"/>
      </items>
    </pivotField>
    <pivotField axis="axisRow" showAll="0">
      <items count="8">
        <item x="5"/>
        <item x="6"/>
        <item x="0"/>
        <item x="1"/>
        <item x="2"/>
        <item x="3"/>
        <item x="4"/>
        <item t="default"/>
      </items>
    </pivotField>
    <pivotField dataField="1" showAll="0"/>
    <pivotField showAll="0"/>
    <pivotField showAll="0"/>
    <pivotField showAll="0"/>
    <pivotField showAll="0"/>
    <pivotField showAll="0"/>
    <pivotField showAll="0"/>
    <pivotField showAll="0"/>
    <pivotField showAll="0"/>
    <pivotField showAll="0"/>
    <pivotField showAll="0"/>
    <pivotField showAll="0"/>
    <pivotField dataField="1" showAll="0"/>
    <pivotField showAll="0"/>
    <pivotField showAll="0"/>
    <pivotField showAll="0"/>
  </pivotFields>
  <rowFields count="3">
    <field x="0"/>
    <field x="1"/>
    <field x="2"/>
  </rowFields>
  <rowItems count="9">
    <i>
      <x v="2"/>
    </i>
    <i r="1">
      <x v="2"/>
    </i>
    <i r="2">
      <x v="2"/>
    </i>
    <i r="2">
      <x v="3"/>
    </i>
    <i r="2">
      <x v="4"/>
    </i>
    <i r="1">
      <x v="3"/>
    </i>
    <i r="2">
      <x v="5"/>
    </i>
    <i r="2">
      <x v="6"/>
    </i>
    <i t="grand">
      <x/>
    </i>
  </rowItems>
  <colFields count="1">
    <field x="-2"/>
  </colFields>
  <colItems count="2">
    <i>
      <x/>
    </i>
    <i i="1">
      <x v="1"/>
    </i>
  </colItems>
  <dataFields count="2">
    <dataField name="Standard protocol for severe wasting" fld="3" baseField="0" baseItem="0"/>
    <dataField name="MUAC &lt;125mm" fld="15" baseField="0" baseItem="0"/>
  </dataFields>
  <formats count="13">
    <format dxfId="50">
      <pivotArea outline="0" collapsedLevelsAreSubtotals="1" fieldPosition="0"/>
    </format>
    <format dxfId="49">
      <pivotArea dataOnly="0" labelOnly="1" outline="0" fieldPosition="0">
        <references count="1">
          <reference field="4294967294" count="2">
            <x v="0"/>
            <x v="1"/>
          </reference>
        </references>
      </pivotArea>
    </format>
    <format dxfId="48">
      <pivotArea type="all" dataOnly="0" outline="0" fieldPosition="0"/>
    </format>
    <format dxfId="47">
      <pivotArea outline="0" collapsedLevelsAreSubtotals="1" fieldPosition="0"/>
    </format>
    <format dxfId="46">
      <pivotArea field="0" type="button" dataOnly="0" labelOnly="1" outline="0" axis="axisRow" fieldPosition="0"/>
    </format>
    <format dxfId="45">
      <pivotArea dataOnly="0" labelOnly="1" grandRow="1" outline="0" fieldPosition="0"/>
    </format>
    <format dxfId="44">
      <pivotArea dataOnly="0" labelOnly="1" outline="0" fieldPosition="0">
        <references count="1">
          <reference field="4294967294" count="2">
            <x v="0"/>
            <x v="1"/>
          </reference>
        </references>
      </pivotArea>
    </format>
    <format dxfId="43">
      <pivotArea type="all" dataOnly="0" outline="0" fieldPosition="0"/>
    </format>
    <format dxfId="42">
      <pivotArea outline="0" collapsedLevelsAreSubtotals="1" fieldPosition="0"/>
    </format>
    <format dxfId="41">
      <pivotArea field="0" type="button" dataOnly="0" labelOnly="1" outline="0" axis="axisRow" fieldPosition="0"/>
    </format>
    <format dxfId="40">
      <pivotArea dataOnly="0" labelOnly="1" grandRow="1" outline="0" fieldPosition="0"/>
    </format>
    <format dxfId="39">
      <pivotArea dataOnly="0" labelOnly="1" outline="0" fieldPosition="0">
        <references count="1">
          <reference field="4294967294" count="2">
            <x v="0"/>
            <x v="1"/>
          </reference>
        </references>
      </pivotArea>
    </format>
    <format dxfId="38">
      <pivotArea dataOnly="0" labelOnly="1" outline="0" fieldPosition="0">
        <references count="1">
          <reference field="4294967294" count="2">
            <x v="0"/>
            <x v="1"/>
          </reference>
        </references>
      </pivotArea>
    </format>
  </formats>
  <chartFormats count="6">
    <chartFormat chart="0" format="0" series="1">
      <pivotArea type="data" outline="0" fieldPosition="0">
        <references count="1">
          <reference field="4294967294" count="1" selected="0">
            <x v="0"/>
          </reference>
        </references>
      </pivotArea>
    </chartFormat>
    <chartFormat chart="0" format="3" series="1">
      <pivotArea type="data" outline="0" fieldPosition="0">
        <references count="1">
          <reference field="4294967294" count="1" selected="0">
            <x v="1"/>
          </reference>
        </references>
      </pivotArea>
    </chartFormat>
    <chartFormat chart="1" format="4" series="1">
      <pivotArea type="data" outline="0" fieldPosition="0">
        <references count="1">
          <reference field="4294967294" count="1" selected="0">
            <x v="0"/>
          </reference>
        </references>
      </pivotArea>
    </chartFormat>
    <chartFormat chart="1" format="7" series="1">
      <pivotArea type="data" outline="0" fieldPosition="0">
        <references count="1">
          <reference field="4294967294" count="1" selected="0">
            <x v="1"/>
          </reference>
        </references>
      </pivotArea>
    </chartFormat>
    <chartFormat chart="3" format="8" series="1">
      <pivotArea type="data" outline="0" fieldPosition="0">
        <references count="1">
          <reference field="4294967294" count="1" selected="0">
            <x v="0"/>
          </reference>
        </references>
      </pivotArea>
    </chartFormat>
    <chartFormat chart="3" format="11" series="1">
      <pivotArea type="data" outline="0" fieldPosition="0">
        <references count="1">
          <reference field="4294967294" count="1" selected="0">
            <x v="1"/>
          </reference>
        </references>
      </pivotArea>
    </chartFormat>
  </chartFormats>
  <pivotTableStyleInfo name="PivotStyleLight22" showRowHeaders="1" showColHeaders="1" showRowStripes="0" showColStripes="0" showLastColumn="1"/>
  <filters count="1">
    <filter fld="0" type="valueNotEqual" evalOrder="-1" id="1" iMeasureFld="0">
      <autoFilter ref="A1">
        <filterColumn colId="0">
          <customFilters>
            <customFilter operator="notEqual" val="0"/>
          </customFilters>
        </filterColumn>
      </autoFilter>
    </filter>
  </filters>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pivotTable" Target="../pivotTables/pivotTable3.xml"/><Relationship Id="rId2" Type="http://schemas.openxmlformats.org/officeDocument/2006/relationships/pivotTable" Target="../pivotTables/pivotTable2.xml"/><Relationship Id="rId1" Type="http://schemas.openxmlformats.org/officeDocument/2006/relationships/pivotTable" Target="../pivotTables/pivotTable1.xml"/><Relationship Id="rId4"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0CEC54-8C4D-4A9C-B484-4C145A44B0CF}">
  <sheetPr codeName="Sheet6">
    <tabColor theme="9"/>
  </sheetPr>
  <dimension ref="A1:C12"/>
  <sheetViews>
    <sheetView showGridLines="0" showRowColHeaders="0" zoomScaleNormal="100" workbookViewId="0">
      <selection activeCell="C8" sqref="C8"/>
    </sheetView>
  </sheetViews>
  <sheetFormatPr defaultColWidth="8.71875" defaultRowHeight="15" x14ac:dyDescent="0.45"/>
  <cols>
    <col min="1" max="1" width="123.27734375" style="41" customWidth="1"/>
    <col min="2" max="2" width="8.71875" style="41"/>
    <col min="3" max="3" width="25.6640625" style="41" customWidth="1"/>
    <col min="4" max="16384" width="8.71875" style="41"/>
  </cols>
  <sheetData>
    <row r="1" spans="1:3" x14ac:dyDescent="0.45">
      <c r="A1" s="42" t="s">
        <v>47</v>
      </c>
    </row>
    <row r="2" spans="1:3" ht="7.5" customHeight="1" x14ac:dyDescent="0.45"/>
    <row r="3" spans="1:3" ht="7.5" customHeight="1" x14ac:dyDescent="0.45"/>
    <row r="4" spans="1:3" ht="7.5" customHeight="1" x14ac:dyDescent="0.45"/>
    <row r="5" spans="1:3" ht="7.5" customHeight="1" x14ac:dyDescent="0.45"/>
    <row r="6" spans="1:3" ht="7.5" customHeight="1" x14ac:dyDescent="0.45"/>
    <row r="7" spans="1:3" ht="15.35" x14ac:dyDescent="0.5">
      <c r="A7" s="43" t="s">
        <v>46</v>
      </c>
      <c r="C7" s="43" t="s">
        <v>63</v>
      </c>
    </row>
    <row r="8" spans="1:3" ht="224" customHeight="1" x14ac:dyDescent="0.45">
      <c r="A8" s="44" t="s">
        <v>71</v>
      </c>
      <c r="C8" s="65" t="s">
        <v>64</v>
      </c>
    </row>
    <row r="12" spans="1:3" ht="21.35" x14ac:dyDescent="0.45">
      <c r="A12" s="76" t="s">
        <v>72</v>
      </c>
    </row>
  </sheetData>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dimension ref="A1:AH38"/>
  <sheetViews>
    <sheetView showGridLines="0" showRowColHeaders="0" zoomScaleNormal="100" zoomScalePageLayoutView="80" workbookViewId="0">
      <selection activeCell="F20" sqref="F20"/>
    </sheetView>
  </sheetViews>
  <sheetFormatPr defaultColWidth="7.109375" defaultRowHeight="12.7" x14ac:dyDescent="0.4"/>
  <cols>
    <col min="1" max="1" width="10.38671875" style="2" bestFit="1" customWidth="1"/>
    <col min="2" max="2" width="14.109375" style="2" bestFit="1" customWidth="1"/>
    <col min="3" max="3" width="19.27734375" style="2" bestFit="1" customWidth="1"/>
    <col min="4" max="4" width="13" style="3" bestFit="1" customWidth="1"/>
    <col min="5" max="5" width="16.21875" style="12" bestFit="1" customWidth="1"/>
    <col min="6" max="6" width="21.88671875" style="12" bestFit="1" customWidth="1"/>
    <col min="7" max="7" width="24" style="2" customWidth="1"/>
    <col min="8" max="8" width="21.88671875" style="2" customWidth="1"/>
    <col min="9" max="34" width="7.109375" style="4"/>
    <col min="35" max="16384" width="7.109375" style="2"/>
  </cols>
  <sheetData>
    <row r="1" spans="1:34" x14ac:dyDescent="0.4">
      <c r="A1" s="45" t="s">
        <v>65</v>
      </c>
      <c r="B1" s="45"/>
      <c r="C1" s="45"/>
      <c r="D1" s="45"/>
      <c r="E1" s="45"/>
      <c r="F1" s="45"/>
      <c r="G1" s="45"/>
      <c r="H1" s="45"/>
    </row>
    <row r="3" spans="1:34" s="8" customFormat="1" ht="25.35" x14ac:dyDescent="0.5">
      <c r="A3" s="36" t="s">
        <v>4</v>
      </c>
      <c r="B3" s="36" t="s">
        <v>11</v>
      </c>
      <c r="C3" s="36" t="s">
        <v>12</v>
      </c>
      <c r="D3" s="37" t="s">
        <v>5</v>
      </c>
      <c r="E3" s="38" t="s">
        <v>6</v>
      </c>
      <c r="F3" s="38" t="s">
        <v>8</v>
      </c>
      <c r="G3" s="36" t="s">
        <v>7</v>
      </c>
      <c r="H3" s="36" t="s">
        <v>9</v>
      </c>
      <c r="I3" s="7"/>
      <c r="J3" s="7"/>
      <c r="K3" s="7"/>
      <c r="L3" s="7"/>
      <c r="M3" s="7"/>
      <c r="N3" s="7"/>
      <c r="O3" s="7"/>
      <c r="P3" s="7"/>
      <c r="Q3" s="7"/>
      <c r="R3" s="7"/>
      <c r="S3" s="7"/>
      <c r="T3" s="7"/>
      <c r="U3" s="7"/>
      <c r="V3" s="7"/>
      <c r="W3" s="7"/>
      <c r="X3" s="7"/>
      <c r="Y3" s="7"/>
      <c r="Z3" s="7"/>
      <c r="AA3" s="7"/>
      <c r="AB3" s="7"/>
      <c r="AC3" s="7"/>
      <c r="AD3" s="7"/>
      <c r="AE3" s="7"/>
      <c r="AF3" s="7"/>
      <c r="AG3" s="7"/>
      <c r="AH3" s="7"/>
    </row>
    <row r="4" spans="1:34" s="7" customFormat="1" ht="63.35" x14ac:dyDescent="0.5">
      <c r="A4" s="26" t="s">
        <v>38</v>
      </c>
      <c r="B4" s="26" t="s">
        <v>39</v>
      </c>
      <c r="C4" s="26" t="s">
        <v>40</v>
      </c>
      <c r="D4" s="27" t="s">
        <v>41</v>
      </c>
      <c r="E4" s="28" t="s">
        <v>42</v>
      </c>
      <c r="F4" s="28" t="s">
        <v>43</v>
      </c>
      <c r="G4" s="26" t="s">
        <v>44</v>
      </c>
      <c r="H4" s="26" t="s">
        <v>45</v>
      </c>
    </row>
    <row r="5" spans="1:34" s="9" customFormat="1" ht="14.35" x14ac:dyDescent="0.5">
      <c r="A5" s="66" t="s">
        <v>48</v>
      </c>
      <c r="B5" s="66" t="s">
        <v>49</v>
      </c>
      <c r="C5" s="66" t="s">
        <v>50</v>
      </c>
      <c r="D5" s="67">
        <v>289000</v>
      </c>
      <c r="E5" s="68">
        <v>3.5000000000000003E-2</v>
      </c>
      <c r="F5" s="68">
        <v>1.4999999999999999E-2</v>
      </c>
      <c r="G5" s="69">
        <v>0.12</v>
      </c>
      <c r="H5" s="69">
        <v>5.2999999999999999E-2</v>
      </c>
    </row>
    <row r="6" spans="1:34" s="6" customFormat="1" ht="14.35" x14ac:dyDescent="0.5">
      <c r="A6" s="66" t="s">
        <v>48</v>
      </c>
      <c r="B6" s="66" t="s">
        <v>49</v>
      </c>
      <c r="C6" s="70" t="s">
        <v>52</v>
      </c>
      <c r="D6" s="71">
        <v>231190.00003231945</v>
      </c>
      <c r="E6" s="68">
        <v>3.5000000000000003E-2</v>
      </c>
      <c r="F6" s="68">
        <v>1.4999999999999999E-2</v>
      </c>
      <c r="G6" s="69">
        <v>0.12</v>
      </c>
      <c r="H6" s="69">
        <v>5.2999999999999999E-2</v>
      </c>
      <c r="I6" s="5"/>
      <c r="J6" s="5"/>
      <c r="K6" s="5"/>
      <c r="L6" s="5"/>
      <c r="M6" s="5"/>
      <c r="N6" s="5"/>
      <c r="O6" s="5"/>
      <c r="P6" s="5"/>
      <c r="Q6" s="5"/>
      <c r="R6" s="5"/>
      <c r="S6" s="5"/>
      <c r="T6" s="5"/>
      <c r="U6" s="5"/>
      <c r="V6" s="5"/>
      <c r="W6" s="5"/>
      <c r="X6" s="5"/>
      <c r="Y6" s="5"/>
      <c r="Z6" s="5"/>
      <c r="AA6" s="5"/>
      <c r="AB6" s="5"/>
      <c r="AC6" s="5"/>
      <c r="AD6" s="5"/>
      <c r="AE6" s="5"/>
      <c r="AF6" s="5"/>
      <c r="AG6" s="5"/>
      <c r="AH6" s="5"/>
    </row>
    <row r="7" spans="1:34" s="6" customFormat="1" ht="14.35" x14ac:dyDescent="0.5">
      <c r="A7" s="66" t="s">
        <v>48</v>
      </c>
      <c r="B7" s="66" t="s">
        <v>49</v>
      </c>
      <c r="C7" s="70" t="s">
        <v>53</v>
      </c>
      <c r="D7" s="71">
        <v>132316.58319028534</v>
      </c>
      <c r="E7" s="68">
        <v>3.5000000000000003E-2</v>
      </c>
      <c r="F7" s="68">
        <v>1.4999999999999999E-2</v>
      </c>
      <c r="G7" s="69">
        <v>0.12</v>
      </c>
      <c r="H7" s="69">
        <v>5.2999999999999999E-2</v>
      </c>
      <c r="I7" s="5"/>
      <c r="J7" s="5"/>
      <c r="K7" s="5"/>
      <c r="L7" s="5"/>
      <c r="M7" s="5"/>
      <c r="N7" s="5"/>
      <c r="O7" s="5"/>
      <c r="P7" s="5"/>
      <c r="Q7" s="5"/>
      <c r="R7" s="5"/>
      <c r="S7" s="5"/>
      <c r="T7" s="5"/>
      <c r="U7" s="5"/>
      <c r="V7" s="5"/>
      <c r="W7" s="5"/>
      <c r="X7" s="5"/>
      <c r="Y7" s="5"/>
      <c r="Z7" s="5"/>
      <c r="AA7" s="5"/>
      <c r="AB7" s="5"/>
      <c r="AC7" s="5"/>
      <c r="AD7" s="5"/>
      <c r="AE7" s="5"/>
      <c r="AF7" s="5"/>
      <c r="AG7" s="5"/>
      <c r="AH7" s="5"/>
    </row>
    <row r="8" spans="1:34" s="6" customFormat="1" ht="14.35" x14ac:dyDescent="0.5">
      <c r="A8" s="66" t="s">
        <v>48</v>
      </c>
      <c r="B8" s="70" t="s">
        <v>51</v>
      </c>
      <c r="C8" s="70" t="s">
        <v>54</v>
      </c>
      <c r="D8" s="71">
        <v>61923.06624911855</v>
      </c>
      <c r="E8" s="68">
        <v>3.5000000000000003E-2</v>
      </c>
      <c r="F8" s="68">
        <v>1.4999999999999999E-2</v>
      </c>
      <c r="G8" s="69">
        <v>0.12</v>
      </c>
      <c r="H8" s="69">
        <v>5.2999999999999999E-2</v>
      </c>
      <c r="I8" s="5"/>
      <c r="J8" s="5"/>
      <c r="K8" s="5"/>
      <c r="L8" s="5"/>
      <c r="M8" s="5"/>
      <c r="N8" s="5"/>
      <c r="O8" s="5"/>
      <c r="P8" s="5"/>
      <c r="Q8" s="5"/>
      <c r="R8" s="5"/>
      <c r="S8" s="5"/>
      <c r="T8" s="5"/>
      <c r="U8" s="5"/>
      <c r="V8" s="5"/>
      <c r="W8" s="5"/>
      <c r="X8" s="5"/>
      <c r="Y8" s="5"/>
      <c r="Z8" s="5"/>
      <c r="AA8" s="5"/>
      <c r="AB8" s="5"/>
      <c r="AC8" s="5"/>
      <c r="AD8" s="5"/>
      <c r="AE8" s="5"/>
      <c r="AF8" s="5"/>
      <c r="AG8" s="5"/>
      <c r="AH8" s="5"/>
    </row>
    <row r="9" spans="1:34" s="6" customFormat="1" ht="14.35" x14ac:dyDescent="0.5">
      <c r="A9" s="66" t="s">
        <v>48</v>
      </c>
      <c r="B9" s="70" t="s">
        <v>51</v>
      </c>
      <c r="C9" s="70" t="s">
        <v>55</v>
      </c>
      <c r="D9" s="71">
        <v>129980.3674753784</v>
      </c>
      <c r="E9" s="68">
        <v>3.5000000000000003E-2</v>
      </c>
      <c r="F9" s="68">
        <v>1.4999999999999999E-2</v>
      </c>
      <c r="G9" s="69">
        <v>0.12</v>
      </c>
      <c r="H9" s="69">
        <v>5.2999999999999999E-2</v>
      </c>
      <c r="I9" s="5"/>
      <c r="J9" s="5"/>
      <c r="K9" s="5"/>
      <c r="L9" s="5"/>
      <c r="M9" s="5"/>
      <c r="N9" s="5"/>
      <c r="O9" s="5"/>
      <c r="P9" s="5"/>
      <c r="Q9" s="5"/>
      <c r="R9" s="5"/>
      <c r="S9" s="5"/>
      <c r="T9" s="5"/>
      <c r="U9" s="5"/>
      <c r="V9" s="5"/>
      <c r="W9" s="5"/>
      <c r="X9" s="5"/>
      <c r="Y9" s="5"/>
      <c r="Z9" s="5"/>
      <c r="AA9" s="5"/>
      <c r="AB9" s="5"/>
      <c r="AC9" s="5"/>
      <c r="AD9" s="5"/>
      <c r="AE9" s="5"/>
      <c r="AF9" s="5"/>
      <c r="AG9" s="5"/>
      <c r="AH9" s="5"/>
    </row>
    <row r="10" spans="1:34" s="6" customFormat="1" x14ac:dyDescent="0.4">
      <c r="A10" s="31"/>
      <c r="B10" s="31"/>
      <c r="C10" s="31"/>
      <c r="D10" s="32"/>
      <c r="E10" s="33"/>
      <c r="F10" s="33"/>
      <c r="G10" s="30"/>
      <c r="H10" s="30"/>
      <c r="I10" s="5"/>
      <c r="J10" s="5"/>
      <c r="K10" s="5"/>
      <c r="L10" s="5"/>
      <c r="M10" s="5"/>
      <c r="N10" s="5"/>
      <c r="O10" s="5"/>
      <c r="P10" s="5"/>
      <c r="Q10" s="5"/>
      <c r="R10" s="5"/>
      <c r="S10" s="5"/>
      <c r="T10" s="5"/>
      <c r="U10" s="5"/>
      <c r="V10" s="5"/>
      <c r="W10" s="5"/>
      <c r="X10" s="5"/>
      <c r="Y10" s="5"/>
      <c r="Z10" s="5"/>
      <c r="AA10" s="5"/>
      <c r="AB10" s="5"/>
      <c r="AC10" s="5"/>
      <c r="AD10" s="5"/>
      <c r="AE10" s="5"/>
      <c r="AF10" s="5"/>
      <c r="AG10" s="5"/>
      <c r="AH10" s="5"/>
    </row>
    <row r="11" spans="1:34" s="6" customFormat="1" x14ac:dyDescent="0.4">
      <c r="A11" s="31"/>
      <c r="B11" s="31"/>
      <c r="C11" s="31"/>
      <c r="D11" s="32"/>
      <c r="E11" s="33"/>
      <c r="F11" s="33"/>
      <c r="G11" s="30"/>
      <c r="H11" s="30"/>
      <c r="I11" s="5"/>
      <c r="J11" s="5"/>
      <c r="K11" s="5"/>
      <c r="L11" s="5"/>
      <c r="M11" s="5"/>
      <c r="N11" s="5"/>
      <c r="O11" s="5"/>
      <c r="P11" s="5"/>
      <c r="Q11" s="5"/>
      <c r="R11" s="5"/>
      <c r="S11" s="5"/>
      <c r="T11" s="5"/>
      <c r="U11" s="5"/>
      <c r="V11" s="5"/>
      <c r="W11" s="5"/>
      <c r="X11" s="5"/>
      <c r="Y11" s="5"/>
      <c r="Z11" s="5"/>
      <c r="AA11" s="5"/>
      <c r="AB11" s="5"/>
      <c r="AC11" s="5"/>
      <c r="AD11" s="5"/>
      <c r="AE11" s="5"/>
      <c r="AF11" s="5"/>
      <c r="AG11" s="5"/>
      <c r="AH11" s="5"/>
    </row>
    <row r="12" spans="1:34" s="6" customFormat="1" x14ac:dyDescent="0.4">
      <c r="A12" s="31"/>
      <c r="B12" s="31"/>
      <c r="C12" s="31"/>
      <c r="D12" s="32"/>
      <c r="E12" s="33"/>
      <c r="F12" s="33"/>
      <c r="G12" s="30"/>
      <c r="H12" s="30"/>
      <c r="I12" s="5"/>
      <c r="J12" s="5"/>
      <c r="K12" s="5"/>
      <c r="L12" s="5"/>
      <c r="M12" s="5"/>
      <c r="N12" s="5"/>
      <c r="O12" s="5"/>
      <c r="P12" s="5"/>
      <c r="Q12" s="5"/>
      <c r="R12" s="5"/>
      <c r="S12" s="5"/>
      <c r="T12" s="5"/>
      <c r="U12" s="5"/>
      <c r="V12" s="5"/>
      <c r="W12" s="5"/>
      <c r="X12" s="5"/>
      <c r="Y12" s="5"/>
      <c r="Z12" s="5"/>
      <c r="AA12" s="5"/>
      <c r="AB12" s="5"/>
      <c r="AC12" s="5"/>
      <c r="AD12" s="5"/>
      <c r="AE12" s="5"/>
      <c r="AF12" s="5"/>
      <c r="AG12" s="5"/>
      <c r="AH12" s="5"/>
    </row>
    <row r="13" spans="1:34" s="6" customFormat="1" x14ac:dyDescent="0.4">
      <c r="A13" s="31"/>
      <c r="B13" s="31"/>
      <c r="C13" s="31"/>
      <c r="D13" s="32"/>
      <c r="E13" s="33"/>
      <c r="F13" s="33"/>
      <c r="G13" s="30"/>
      <c r="H13" s="30"/>
      <c r="I13" s="5"/>
      <c r="J13" s="5"/>
      <c r="K13" s="5"/>
      <c r="L13" s="5"/>
      <c r="M13" s="5"/>
      <c r="N13" s="5"/>
      <c r="O13" s="5"/>
      <c r="P13" s="5"/>
      <c r="Q13" s="5"/>
      <c r="R13" s="5"/>
      <c r="S13" s="5"/>
      <c r="T13" s="5"/>
      <c r="U13" s="5"/>
      <c r="V13" s="5"/>
      <c r="W13" s="5"/>
      <c r="X13" s="5"/>
      <c r="Y13" s="5"/>
      <c r="Z13" s="5"/>
      <c r="AA13" s="5"/>
      <c r="AB13" s="5"/>
      <c r="AC13" s="5"/>
      <c r="AD13" s="5"/>
      <c r="AE13" s="5"/>
      <c r="AF13" s="5"/>
      <c r="AG13" s="5"/>
      <c r="AH13" s="5"/>
    </row>
    <row r="14" spans="1:34" s="6" customFormat="1" x14ac:dyDescent="0.4">
      <c r="A14" s="31"/>
      <c r="B14" s="31"/>
      <c r="C14" s="31"/>
      <c r="D14" s="32"/>
      <c r="E14" s="33"/>
      <c r="F14" s="33"/>
      <c r="G14" s="30"/>
      <c r="H14" s="30"/>
      <c r="I14" s="5"/>
      <c r="J14" s="5"/>
      <c r="K14" s="5"/>
      <c r="L14" s="5"/>
      <c r="M14" s="5"/>
      <c r="N14" s="5"/>
      <c r="O14" s="5"/>
      <c r="P14" s="5"/>
      <c r="Q14" s="5"/>
      <c r="R14" s="5"/>
      <c r="S14" s="5"/>
      <c r="T14" s="5"/>
      <c r="U14" s="5"/>
      <c r="V14" s="5"/>
      <c r="W14" s="5"/>
      <c r="X14" s="5"/>
      <c r="Y14" s="5"/>
      <c r="Z14" s="5"/>
      <c r="AA14" s="5"/>
      <c r="AB14" s="5"/>
      <c r="AC14" s="5"/>
      <c r="AD14" s="5"/>
      <c r="AE14" s="5"/>
      <c r="AF14" s="5"/>
      <c r="AG14" s="5"/>
      <c r="AH14" s="5"/>
    </row>
    <row r="15" spans="1:34" s="6" customFormat="1" x14ac:dyDescent="0.4">
      <c r="A15" s="31"/>
      <c r="B15" s="31"/>
      <c r="C15" s="31"/>
      <c r="D15" s="32"/>
      <c r="E15" s="33"/>
      <c r="F15" s="33"/>
      <c r="G15" s="30"/>
      <c r="H15" s="30"/>
      <c r="I15" s="5"/>
      <c r="J15" s="5"/>
      <c r="K15" s="5"/>
      <c r="L15" s="5"/>
      <c r="M15" s="5"/>
      <c r="N15" s="5"/>
      <c r="O15" s="5"/>
      <c r="P15" s="5"/>
      <c r="Q15" s="5"/>
      <c r="R15" s="5"/>
      <c r="S15" s="5"/>
      <c r="T15" s="5"/>
      <c r="U15" s="5"/>
      <c r="V15" s="5"/>
      <c r="W15" s="5"/>
      <c r="X15" s="5"/>
      <c r="Y15" s="5"/>
      <c r="Z15" s="5"/>
      <c r="AA15" s="5"/>
      <c r="AB15" s="5"/>
      <c r="AC15" s="5"/>
      <c r="AD15" s="5"/>
      <c r="AE15" s="5"/>
      <c r="AF15" s="5"/>
      <c r="AG15" s="5"/>
      <c r="AH15" s="5"/>
    </row>
    <row r="16" spans="1:34" s="6" customFormat="1" x14ac:dyDescent="0.4">
      <c r="A16" s="31"/>
      <c r="B16" s="31"/>
      <c r="C16" s="31"/>
      <c r="D16" s="32"/>
      <c r="E16" s="33"/>
      <c r="F16" s="33"/>
      <c r="G16" s="30"/>
      <c r="H16" s="30"/>
      <c r="I16" s="5"/>
      <c r="J16" s="5"/>
      <c r="K16" s="5"/>
      <c r="L16" s="5"/>
      <c r="M16" s="5"/>
      <c r="N16" s="5"/>
      <c r="O16" s="5"/>
      <c r="P16" s="5"/>
      <c r="Q16" s="5"/>
      <c r="R16" s="5"/>
      <c r="S16" s="5"/>
      <c r="T16" s="5"/>
      <c r="U16" s="5"/>
      <c r="V16" s="5"/>
      <c r="W16" s="5"/>
      <c r="X16" s="5"/>
      <c r="Y16" s="5"/>
      <c r="Z16" s="5"/>
      <c r="AA16" s="5"/>
      <c r="AB16" s="5"/>
      <c r="AC16" s="5"/>
      <c r="AD16" s="5"/>
      <c r="AE16" s="5"/>
      <c r="AF16" s="5"/>
      <c r="AG16" s="5"/>
      <c r="AH16" s="5"/>
    </row>
    <row r="17" spans="1:34" s="6" customFormat="1" x14ac:dyDescent="0.4">
      <c r="A17" s="31"/>
      <c r="B17" s="31"/>
      <c r="C17" s="31"/>
      <c r="D17" s="32"/>
      <c r="E17" s="33"/>
      <c r="F17" s="33"/>
      <c r="G17" s="30"/>
      <c r="H17" s="30"/>
      <c r="I17" s="5"/>
      <c r="J17" s="5"/>
      <c r="K17" s="5"/>
      <c r="L17" s="5"/>
      <c r="M17" s="5"/>
      <c r="N17" s="5"/>
      <c r="O17" s="5"/>
      <c r="P17" s="5"/>
      <c r="Q17" s="5"/>
      <c r="R17" s="5"/>
      <c r="S17" s="5"/>
      <c r="T17" s="5"/>
      <c r="U17" s="5"/>
      <c r="V17" s="5"/>
      <c r="W17" s="5"/>
      <c r="X17" s="5"/>
      <c r="Y17" s="5"/>
      <c r="Z17" s="5"/>
      <c r="AA17" s="5"/>
      <c r="AB17" s="5"/>
      <c r="AC17" s="5"/>
      <c r="AD17" s="5"/>
      <c r="AE17" s="5"/>
      <c r="AF17" s="5"/>
      <c r="AG17" s="5"/>
      <c r="AH17" s="5"/>
    </row>
    <row r="18" spans="1:34" s="6" customFormat="1" x14ac:dyDescent="0.4">
      <c r="A18" s="31"/>
      <c r="B18" s="31"/>
      <c r="C18" s="31"/>
      <c r="D18" s="32"/>
      <c r="E18" s="33"/>
      <c r="F18" s="33"/>
      <c r="G18" s="30"/>
      <c r="H18" s="30"/>
      <c r="I18" s="5"/>
      <c r="J18" s="5"/>
      <c r="K18" s="5"/>
      <c r="L18" s="5"/>
      <c r="M18" s="5"/>
      <c r="N18" s="5"/>
      <c r="O18" s="5"/>
      <c r="P18" s="5"/>
      <c r="Q18" s="5"/>
      <c r="R18" s="5"/>
      <c r="S18" s="5"/>
      <c r="T18" s="5"/>
      <c r="U18" s="5"/>
      <c r="V18" s="5"/>
      <c r="W18" s="5"/>
      <c r="X18" s="5"/>
      <c r="Y18" s="5"/>
      <c r="Z18" s="5"/>
      <c r="AA18" s="5"/>
      <c r="AB18" s="5"/>
      <c r="AC18" s="5"/>
      <c r="AD18" s="5"/>
      <c r="AE18" s="5"/>
      <c r="AF18" s="5"/>
      <c r="AG18" s="5"/>
      <c r="AH18" s="5"/>
    </row>
    <row r="19" spans="1:34" s="6" customFormat="1" x14ac:dyDescent="0.4">
      <c r="A19" s="31"/>
      <c r="B19" s="31"/>
      <c r="C19" s="31"/>
      <c r="D19" s="32"/>
      <c r="E19" s="33"/>
      <c r="F19" s="33"/>
      <c r="G19" s="30"/>
      <c r="H19" s="30"/>
      <c r="I19" s="5"/>
      <c r="J19" s="5"/>
      <c r="K19" s="5"/>
      <c r="L19" s="5"/>
      <c r="M19" s="5"/>
      <c r="N19" s="5"/>
      <c r="O19" s="5"/>
      <c r="P19" s="5"/>
      <c r="Q19" s="5"/>
      <c r="R19" s="5"/>
      <c r="S19" s="5"/>
      <c r="T19" s="5"/>
      <c r="U19" s="5"/>
      <c r="V19" s="5"/>
      <c r="W19" s="5"/>
      <c r="X19" s="5"/>
      <c r="Y19" s="5"/>
      <c r="Z19" s="5"/>
      <c r="AA19" s="5"/>
      <c r="AB19" s="5"/>
      <c r="AC19" s="5"/>
      <c r="AD19" s="5"/>
      <c r="AE19" s="5"/>
      <c r="AF19" s="5"/>
      <c r="AG19" s="5"/>
      <c r="AH19" s="5"/>
    </row>
    <row r="20" spans="1:34" s="6" customFormat="1" x14ac:dyDescent="0.4">
      <c r="A20" s="31"/>
      <c r="B20" s="31"/>
      <c r="C20" s="31"/>
      <c r="D20" s="32"/>
      <c r="E20" s="33"/>
      <c r="F20" s="33"/>
      <c r="G20" s="30"/>
      <c r="H20" s="30"/>
      <c r="I20" s="5"/>
      <c r="J20" s="5"/>
      <c r="K20" s="5"/>
      <c r="L20" s="5"/>
      <c r="M20" s="5"/>
      <c r="N20" s="5"/>
      <c r="O20" s="5"/>
      <c r="P20" s="5"/>
      <c r="Q20" s="5"/>
      <c r="R20" s="5"/>
      <c r="S20" s="5"/>
      <c r="T20" s="5"/>
      <c r="U20" s="5"/>
      <c r="V20" s="5"/>
      <c r="W20" s="5"/>
      <c r="X20" s="5"/>
      <c r="Y20" s="5"/>
      <c r="Z20" s="5"/>
      <c r="AA20" s="5"/>
      <c r="AB20" s="5"/>
      <c r="AC20" s="5"/>
      <c r="AD20" s="5"/>
      <c r="AE20" s="5"/>
      <c r="AF20" s="5"/>
      <c r="AG20" s="5"/>
      <c r="AH20" s="5"/>
    </row>
    <row r="21" spans="1:34" s="6" customFormat="1" x14ac:dyDescent="0.4">
      <c r="A21" s="31"/>
      <c r="B21" s="31"/>
      <c r="C21" s="31"/>
      <c r="D21" s="32"/>
      <c r="E21" s="33"/>
      <c r="F21" s="33"/>
      <c r="G21" s="30"/>
      <c r="H21" s="30"/>
      <c r="I21" s="5"/>
      <c r="J21" s="5"/>
      <c r="K21" s="5"/>
      <c r="L21" s="5"/>
      <c r="M21" s="5"/>
      <c r="N21" s="5"/>
      <c r="O21" s="5"/>
      <c r="P21" s="5"/>
      <c r="Q21" s="5"/>
      <c r="R21" s="5"/>
      <c r="S21" s="5"/>
      <c r="T21" s="5"/>
      <c r="U21" s="5"/>
      <c r="V21" s="5"/>
      <c r="W21" s="5"/>
      <c r="X21" s="5"/>
      <c r="Y21" s="5"/>
      <c r="Z21" s="5"/>
      <c r="AA21" s="5"/>
      <c r="AB21" s="5"/>
      <c r="AC21" s="5"/>
      <c r="AD21" s="5"/>
      <c r="AE21" s="5"/>
      <c r="AF21" s="5"/>
      <c r="AG21" s="5"/>
      <c r="AH21" s="5"/>
    </row>
    <row r="22" spans="1:34" s="6" customFormat="1" x14ac:dyDescent="0.4">
      <c r="A22" s="31"/>
      <c r="B22" s="31"/>
      <c r="C22" s="31"/>
      <c r="D22" s="32"/>
      <c r="E22" s="33"/>
      <c r="F22" s="33"/>
      <c r="G22" s="30"/>
      <c r="H22" s="30"/>
      <c r="I22" s="5"/>
      <c r="J22" s="5"/>
      <c r="K22" s="5"/>
      <c r="L22" s="5"/>
      <c r="M22" s="5"/>
      <c r="N22" s="5"/>
      <c r="O22" s="5"/>
      <c r="P22" s="5"/>
      <c r="Q22" s="5"/>
      <c r="R22" s="5"/>
      <c r="S22" s="5"/>
      <c r="T22" s="5"/>
      <c r="U22" s="5"/>
      <c r="V22" s="5"/>
      <c r="W22" s="5"/>
      <c r="X22" s="5"/>
      <c r="Y22" s="5"/>
      <c r="Z22" s="5"/>
      <c r="AA22" s="5"/>
      <c r="AB22" s="5"/>
      <c r="AC22" s="5"/>
      <c r="AD22" s="5"/>
      <c r="AE22" s="5"/>
      <c r="AF22" s="5"/>
      <c r="AG22" s="5"/>
      <c r="AH22" s="5"/>
    </row>
    <row r="23" spans="1:34" s="6" customFormat="1" x14ac:dyDescent="0.4">
      <c r="A23" s="31"/>
      <c r="B23" s="31"/>
      <c r="C23" s="31"/>
      <c r="D23" s="32"/>
      <c r="E23" s="33"/>
      <c r="F23" s="33"/>
      <c r="G23" s="30"/>
      <c r="H23" s="30"/>
      <c r="I23" s="5"/>
      <c r="J23" s="5"/>
      <c r="K23" s="5"/>
      <c r="L23" s="5"/>
      <c r="M23" s="5"/>
      <c r="N23" s="5"/>
      <c r="O23" s="5"/>
      <c r="P23" s="5"/>
      <c r="Q23" s="5"/>
      <c r="R23" s="5"/>
      <c r="S23" s="5"/>
      <c r="T23" s="5"/>
      <c r="U23" s="5"/>
      <c r="V23" s="5"/>
      <c r="W23" s="5"/>
      <c r="X23" s="5"/>
      <c r="Y23" s="5"/>
      <c r="Z23" s="5"/>
      <c r="AA23" s="5"/>
      <c r="AB23" s="5"/>
      <c r="AC23" s="5"/>
      <c r="AD23" s="5"/>
      <c r="AE23" s="5"/>
      <c r="AF23" s="5"/>
      <c r="AG23" s="5"/>
      <c r="AH23" s="5"/>
    </row>
    <row r="24" spans="1:34" s="6" customFormat="1" x14ac:dyDescent="0.4">
      <c r="A24" s="31"/>
      <c r="B24" s="31"/>
      <c r="C24" s="31"/>
      <c r="D24" s="32"/>
      <c r="E24" s="33"/>
      <c r="F24" s="33"/>
      <c r="G24" s="30"/>
      <c r="H24" s="30"/>
      <c r="I24" s="5"/>
      <c r="J24" s="5"/>
      <c r="K24" s="5"/>
      <c r="L24" s="5"/>
      <c r="M24" s="5"/>
      <c r="N24" s="5"/>
      <c r="O24" s="5"/>
      <c r="P24" s="5"/>
      <c r="Q24" s="5"/>
      <c r="R24" s="5"/>
      <c r="S24" s="5"/>
      <c r="T24" s="5"/>
      <c r="U24" s="5"/>
      <c r="V24" s="5"/>
      <c r="W24" s="5"/>
      <c r="X24" s="5"/>
      <c r="Y24" s="5"/>
      <c r="Z24" s="5"/>
      <c r="AA24" s="5"/>
      <c r="AB24" s="5"/>
      <c r="AC24" s="5"/>
      <c r="AD24" s="5"/>
      <c r="AE24" s="5"/>
      <c r="AF24" s="5"/>
      <c r="AG24" s="5"/>
      <c r="AH24" s="5"/>
    </row>
    <row r="25" spans="1:34" s="6" customFormat="1" x14ac:dyDescent="0.4">
      <c r="A25" s="31"/>
      <c r="B25" s="31"/>
      <c r="C25" s="31"/>
      <c r="D25" s="32"/>
      <c r="E25" s="33"/>
      <c r="F25" s="33"/>
      <c r="G25" s="30"/>
      <c r="H25" s="30"/>
      <c r="I25" s="5"/>
      <c r="J25" s="5"/>
      <c r="K25" s="5"/>
      <c r="L25" s="5"/>
      <c r="M25" s="5"/>
      <c r="N25" s="5"/>
      <c r="O25" s="5"/>
      <c r="P25" s="5"/>
      <c r="Q25" s="5"/>
      <c r="R25" s="5"/>
      <c r="S25" s="5"/>
      <c r="T25" s="5"/>
      <c r="U25" s="5"/>
      <c r="V25" s="5"/>
      <c r="W25" s="5"/>
      <c r="X25" s="5"/>
      <c r="Y25" s="5"/>
      <c r="Z25" s="5"/>
      <c r="AA25" s="5"/>
      <c r="AB25" s="5"/>
      <c r="AC25" s="5"/>
      <c r="AD25" s="5"/>
      <c r="AE25" s="5"/>
      <c r="AF25" s="5"/>
      <c r="AG25" s="5"/>
      <c r="AH25" s="5"/>
    </row>
    <row r="26" spans="1:34" s="6" customFormat="1" x14ac:dyDescent="0.4">
      <c r="A26" s="31"/>
      <c r="B26" s="31"/>
      <c r="C26" s="31"/>
      <c r="D26" s="32"/>
      <c r="E26" s="33"/>
      <c r="F26" s="33"/>
      <c r="G26" s="30"/>
      <c r="H26" s="30"/>
      <c r="I26" s="5"/>
      <c r="J26" s="5"/>
      <c r="K26" s="5"/>
      <c r="L26" s="5"/>
      <c r="M26" s="5"/>
      <c r="N26" s="5"/>
      <c r="O26" s="5"/>
      <c r="P26" s="5"/>
      <c r="Q26" s="5"/>
      <c r="R26" s="5"/>
      <c r="S26" s="5"/>
      <c r="T26" s="5"/>
      <c r="U26" s="5"/>
      <c r="V26" s="5"/>
      <c r="W26" s="5"/>
      <c r="X26" s="5"/>
      <c r="Y26" s="5"/>
      <c r="Z26" s="5"/>
      <c r="AA26" s="5"/>
      <c r="AB26" s="5"/>
      <c r="AC26" s="5"/>
      <c r="AD26" s="5"/>
      <c r="AE26" s="5"/>
      <c r="AF26" s="5"/>
      <c r="AG26" s="5"/>
      <c r="AH26" s="5"/>
    </row>
    <row r="27" spans="1:34" s="6" customFormat="1" x14ac:dyDescent="0.4">
      <c r="A27" s="31"/>
      <c r="B27" s="31"/>
      <c r="C27" s="31"/>
      <c r="D27" s="32"/>
      <c r="E27" s="33"/>
      <c r="F27" s="33"/>
      <c r="G27" s="30"/>
      <c r="H27" s="30"/>
      <c r="I27" s="5"/>
      <c r="J27" s="5"/>
      <c r="K27" s="5"/>
      <c r="L27" s="5"/>
      <c r="M27" s="5"/>
      <c r="N27" s="5"/>
      <c r="O27" s="5"/>
      <c r="P27" s="5"/>
      <c r="Q27" s="5"/>
      <c r="R27" s="5"/>
      <c r="S27" s="5"/>
      <c r="T27" s="5"/>
      <c r="U27" s="5"/>
      <c r="V27" s="5"/>
      <c r="W27" s="5"/>
      <c r="X27" s="5"/>
      <c r="Y27" s="5"/>
      <c r="Z27" s="5"/>
      <c r="AA27" s="5"/>
      <c r="AB27" s="5"/>
      <c r="AC27" s="5"/>
      <c r="AD27" s="5"/>
      <c r="AE27" s="5"/>
      <c r="AF27" s="5"/>
      <c r="AG27" s="5"/>
      <c r="AH27" s="5"/>
    </row>
    <row r="28" spans="1:34" s="6" customFormat="1" x14ac:dyDescent="0.4">
      <c r="A28" s="31"/>
      <c r="B28" s="31"/>
      <c r="C28" s="31"/>
      <c r="D28" s="32"/>
      <c r="E28" s="33"/>
      <c r="F28" s="33"/>
      <c r="G28" s="30"/>
      <c r="H28" s="30"/>
      <c r="I28" s="5"/>
      <c r="J28" s="5"/>
      <c r="K28" s="5"/>
      <c r="L28" s="5"/>
      <c r="M28" s="5"/>
      <c r="N28" s="5"/>
      <c r="O28" s="5"/>
      <c r="P28" s="5"/>
      <c r="Q28" s="5"/>
      <c r="R28" s="5"/>
      <c r="S28" s="5"/>
      <c r="T28" s="5"/>
      <c r="U28" s="5"/>
      <c r="V28" s="5"/>
      <c r="W28" s="5"/>
      <c r="X28" s="5"/>
      <c r="Y28" s="5"/>
      <c r="Z28" s="5"/>
      <c r="AA28" s="5"/>
      <c r="AB28" s="5"/>
      <c r="AC28" s="5"/>
      <c r="AD28" s="5"/>
      <c r="AE28" s="5"/>
      <c r="AF28" s="5"/>
      <c r="AG28" s="5"/>
      <c r="AH28" s="5"/>
    </row>
    <row r="29" spans="1:34" s="6" customFormat="1" x14ac:dyDescent="0.4">
      <c r="A29" s="31"/>
      <c r="B29" s="31"/>
      <c r="C29" s="31"/>
      <c r="D29" s="32"/>
      <c r="E29" s="33"/>
      <c r="F29" s="33"/>
      <c r="G29" s="30"/>
      <c r="H29" s="30"/>
      <c r="I29" s="5"/>
      <c r="J29" s="5"/>
      <c r="K29" s="5"/>
      <c r="L29" s="5"/>
      <c r="M29" s="5"/>
      <c r="N29" s="5"/>
      <c r="O29" s="5"/>
      <c r="P29" s="5"/>
      <c r="Q29" s="5"/>
      <c r="R29" s="5"/>
      <c r="S29" s="5"/>
      <c r="T29" s="5"/>
      <c r="U29" s="5"/>
      <c r="V29" s="5"/>
      <c r="W29" s="5"/>
      <c r="X29" s="5"/>
      <c r="Y29" s="5"/>
      <c r="Z29" s="5"/>
      <c r="AA29" s="5"/>
      <c r="AB29" s="5"/>
      <c r="AC29" s="5"/>
      <c r="AD29" s="5"/>
      <c r="AE29" s="5"/>
      <c r="AF29" s="5"/>
      <c r="AG29" s="5"/>
      <c r="AH29" s="5"/>
    </row>
    <row r="30" spans="1:34" s="6" customFormat="1" x14ac:dyDescent="0.4">
      <c r="A30" s="31"/>
      <c r="B30" s="31"/>
      <c r="C30" s="31"/>
      <c r="D30" s="32"/>
      <c r="E30" s="33"/>
      <c r="F30" s="33"/>
      <c r="G30" s="30"/>
      <c r="H30" s="30"/>
      <c r="I30" s="5"/>
      <c r="J30" s="5"/>
      <c r="K30" s="5"/>
      <c r="L30" s="5"/>
      <c r="M30" s="5"/>
      <c r="N30" s="5"/>
      <c r="O30" s="5"/>
      <c r="P30" s="5"/>
      <c r="Q30" s="5"/>
      <c r="R30" s="5"/>
      <c r="S30" s="5"/>
      <c r="T30" s="5"/>
      <c r="U30" s="5"/>
      <c r="V30" s="5"/>
      <c r="W30" s="5"/>
      <c r="X30" s="5"/>
      <c r="Y30" s="5"/>
      <c r="Z30" s="5"/>
      <c r="AA30" s="5"/>
      <c r="AB30" s="5"/>
      <c r="AC30" s="5"/>
      <c r="AD30" s="5"/>
      <c r="AE30" s="5"/>
      <c r="AF30" s="5"/>
      <c r="AG30" s="5"/>
      <c r="AH30" s="5"/>
    </row>
    <row r="31" spans="1:34" s="6" customFormat="1" x14ac:dyDescent="0.4">
      <c r="A31" s="31"/>
      <c r="B31" s="31"/>
      <c r="C31" s="31"/>
      <c r="D31" s="32"/>
      <c r="E31" s="33"/>
      <c r="F31" s="33"/>
      <c r="G31" s="30"/>
      <c r="H31" s="30"/>
      <c r="I31" s="5"/>
      <c r="J31" s="5"/>
      <c r="K31" s="5"/>
      <c r="L31" s="5"/>
      <c r="M31" s="5"/>
      <c r="N31" s="5"/>
      <c r="O31" s="5"/>
      <c r="P31" s="5"/>
      <c r="Q31" s="5"/>
      <c r="R31" s="5"/>
      <c r="S31" s="5"/>
      <c r="T31" s="5"/>
      <c r="U31" s="5"/>
      <c r="V31" s="5"/>
      <c r="W31" s="5"/>
      <c r="X31" s="5"/>
      <c r="Y31" s="5"/>
      <c r="Z31" s="5"/>
      <c r="AA31" s="5"/>
      <c r="AB31" s="5"/>
      <c r="AC31" s="5"/>
      <c r="AD31" s="5"/>
      <c r="AE31" s="5"/>
      <c r="AF31" s="5"/>
      <c r="AG31" s="5"/>
      <c r="AH31" s="5"/>
    </row>
    <row r="32" spans="1:34" s="6" customFormat="1" x14ac:dyDescent="0.4">
      <c r="A32" s="31"/>
      <c r="B32" s="31"/>
      <c r="C32" s="31"/>
      <c r="D32" s="32"/>
      <c r="E32" s="33"/>
      <c r="F32" s="33"/>
      <c r="G32" s="30"/>
      <c r="H32" s="30"/>
      <c r="I32" s="5"/>
      <c r="J32" s="5"/>
      <c r="K32" s="5"/>
      <c r="L32" s="5"/>
      <c r="M32" s="5"/>
      <c r="N32" s="5"/>
      <c r="O32" s="5"/>
      <c r="P32" s="5"/>
      <c r="Q32" s="5"/>
      <c r="R32" s="5"/>
      <c r="S32" s="5"/>
      <c r="T32" s="5"/>
      <c r="U32" s="5"/>
      <c r="V32" s="5"/>
      <c r="W32" s="5"/>
      <c r="X32" s="5"/>
      <c r="Y32" s="5"/>
      <c r="Z32" s="5"/>
      <c r="AA32" s="5"/>
      <c r="AB32" s="5"/>
      <c r="AC32" s="5"/>
      <c r="AD32" s="5"/>
      <c r="AE32" s="5"/>
      <c r="AF32" s="5"/>
      <c r="AG32" s="5"/>
      <c r="AH32" s="5"/>
    </row>
    <row r="33" spans="1:34" s="6" customFormat="1" x14ac:dyDescent="0.4">
      <c r="A33" s="31"/>
      <c r="B33" s="31"/>
      <c r="C33" s="31"/>
      <c r="D33" s="32"/>
      <c r="E33" s="33"/>
      <c r="F33" s="33"/>
      <c r="G33" s="30"/>
      <c r="H33" s="30"/>
      <c r="I33" s="5"/>
      <c r="J33" s="5"/>
      <c r="K33" s="5"/>
      <c r="L33" s="5"/>
      <c r="M33" s="5"/>
      <c r="N33" s="5"/>
      <c r="O33" s="5"/>
      <c r="P33" s="5"/>
      <c r="Q33" s="5"/>
      <c r="R33" s="5"/>
      <c r="S33" s="5"/>
      <c r="T33" s="5"/>
      <c r="U33" s="5"/>
      <c r="V33" s="5"/>
      <c r="W33" s="5"/>
      <c r="X33" s="5"/>
      <c r="Y33" s="5"/>
      <c r="Z33" s="5"/>
      <c r="AA33" s="5"/>
      <c r="AB33" s="5"/>
      <c r="AC33" s="5"/>
      <c r="AD33" s="5"/>
      <c r="AE33" s="5"/>
      <c r="AF33" s="5"/>
      <c r="AG33" s="5"/>
      <c r="AH33" s="5"/>
    </row>
    <row r="34" spans="1:34" s="6" customFormat="1" x14ac:dyDescent="0.4">
      <c r="A34" s="31"/>
      <c r="B34" s="31"/>
      <c r="C34" s="31"/>
      <c r="D34" s="32"/>
      <c r="E34" s="33"/>
      <c r="F34" s="33"/>
      <c r="G34" s="30"/>
      <c r="H34" s="30"/>
      <c r="I34" s="5"/>
      <c r="J34" s="5"/>
      <c r="K34" s="5"/>
      <c r="L34" s="5"/>
      <c r="M34" s="5"/>
      <c r="N34" s="5"/>
      <c r="O34" s="5"/>
      <c r="P34" s="5"/>
      <c r="Q34" s="5"/>
      <c r="R34" s="5"/>
      <c r="S34" s="5"/>
      <c r="T34" s="5"/>
      <c r="U34" s="5"/>
      <c r="V34" s="5"/>
      <c r="W34" s="5"/>
      <c r="X34" s="5"/>
      <c r="Y34" s="5"/>
      <c r="Z34" s="5"/>
      <c r="AA34" s="5"/>
      <c r="AB34" s="5"/>
      <c r="AC34" s="5"/>
      <c r="AD34" s="5"/>
      <c r="AE34" s="5"/>
      <c r="AF34" s="5"/>
      <c r="AG34" s="5"/>
      <c r="AH34" s="5"/>
    </row>
    <row r="35" spans="1:34" s="6" customFormat="1" x14ac:dyDescent="0.4">
      <c r="A35" s="31"/>
      <c r="B35" s="31"/>
      <c r="C35" s="31"/>
      <c r="D35" s="32"/>
      <c r="E35" s="33"/>
      <c r="F35" s="33"/>
      <c r="G35" s="30"/>
      <c r="H35" s="30"/>
      <c r="I35" s="5"/>
      <c r="J35" s="5"/>
      <c r="K35" s="5"/>
      <c r="L35" s="5"/>
      <c r="M35" s="5"/>
      <c r="N35" s="5"/>
      <c r="O35" s="5"/>
      <c r="P35" s="5"/>
      <c r="Q35" s="5"/>
      <c r="R35" s="5"/>
      <c r="S35" s="5"/>
      <c r="T35" s="5"/>
      <c r="U35" s="5"/>
      <c r="V35" s="5"/>
      <c r="W35" s="5"/>
      <c r="X35" s="5"/>
      <c r="Y35" s="5"/>
      <c r="Z35" s="5"/>
      <c r="AA35" s="5"/>
      <c r="AB35" s="5"/>
      <c r="AC35" s="5"/>
      <c r="AD35" s="5"/>
      <c r="AE35" s="5"/>
      <c r="AF35" s="5"/>
      <c r="AG35" s="5"/>
      <c r="AH35" s="5"/>
    </row>
    <row r="36" spans="1:34" s="6" customFormat="1" x14ac:dyDescent="0.4">
      <c r="A36" s="31"/>
      <c r="B36" s="31"/>
      <c r="C36" s="31"/>
      <c r="D36" s="32"/>
      <c r="E36" s="33"/>
      <c r="F36" s="33"/>
      <c r="G36" s="30"/>
      <c r="H36" s="30"/>
      <c r="I36" s="5"/>
      <c r="J36" s="5"/>
      <c r="K36" s="5"/>
      <c r="L36" s="5"/>
      <c r="M36" s="5"/>
      <c r="N36" s="5"/>
      <c r="O36" s="5"/>
      <c r="P36" s="5"/>
      <c r="Q36" s="5"/>
      <c r="R36" s="5"/>
      <c r="S36" s="5"/>
      <c r="T36" s="5"/>
      <c r="U36" s="5"/>
      <c r="V36" s="5"/>
      <c r="W36" s="5"/>
      <c r="X36" s="5"/>
      <c r="Y36" s="5"/>
      <c r="Z36" s="5"/>
      <c r="AA36" s="5"/>
      <c r="AB36" s="5"/>
      <c r="AC36" s="5"/>
      <c r="AD36" s="5"/>
      <c r="AE36" s="5"/>
      <c r="AF36" s="5"/>
      <c r="AG36" s="5"/>
      <c r="AH36" s="5"/>
    </row>
    <row r="37" spans="1:34" s="6" customFormat="1" x14ac:dyDescent="0.4">
      <c r="A37" s="31"/>
      <c r="B37" s="31"/>
      <c r="C37" s="31"/>
      <c r="D37" s="34"/>
      <c r="E37" s="35"/>
      <c r="F37" s="35"/>
      <c r="G37" s="30"/>
      <c r="H37" s="30"/>
      <c r="I37" s="5"/>
      <c r="J37" s="5"/>
      <c r="K37" s="5"/>
      <c r="L37" s="5"/>
      <c r="M37" s="5"/>
      <c r="N37" s="5"/>
      <c r="O37" s="5"/>
      <c r="P37" s="5"/>
      <c r="Q37" s="5"/>
      <c r="R37" s="5"/>
      <c r="S37" s="5"/>
      <c r="T37" s="5"/>
      <c r="U37" s="5"/>
      <c r="V37" s="5"/>
      <c r="W37" s="5"/>
      <c r="X37" s="5"/>
      <c r="Y37" s="5"/>
      <c r="Z37" s="5"/>
      <c r="AA37" s="5"/>
      <c r="AB37" s="5"/>
      <c r="AC37" s="5"/>
      <c r="AD37" s="5"/>
      <c r="AE37" s="5"/>
      <c r="AF37" s="5"/>
      <c r="AG37" s="5"/>
      <c r="AH37" s="5"/>
    </row>
    <row r="38" spans="1:34" s="6" customFormat="1" x14ac:dyDescent="0.4">
      <c r="A38" s="31"/>
      <c r="B38" s="31"/>
      <c r="C38" s="31"/>
      <c r="D38" s="34"/>
      <c r="E38" s="35"/>
      <c r="F38" s="35"/>
      <c r="G38" s="30"/>
      <c r="H38" s="30"/>
      <c r="I38" s="5"/>
      <c r="J38" s="5"/>
      <c r="K38" s="5"/>
      <c r="L38" s="5"/>
      <c r="M38" s="5"/>
      <c r="N38" s="5"/>
      <c r="O38" s="5"/>
      <c r="P38" s="5"/>
      <c r="Q38" s="5"/>
      <c r="R38" s="5"/>
      <c r="S38" s="5"/>
      <c r="T38" s="5"/>
      <c r="U38" s="5"/>
      <c r="V38" s="5"/>
      <c r="W38" s="5"/>
      <c r="X38" s="5"/>
      <c r="Y38" s="5"/>
      <c r="Z38" s="5"/>
      <c r="AA38" s="5"/>
      <c r="AB38" s="5"/>
      <c r="AC38" s="5"/>
      <c r="AD38" s="5"/>
      <c r="AE38" s="5"/>
      <c r="AF38" s="5"/>
      <c r="AG38" s="5"/>
      <c r="AH38" s="5"/>
    </row>
  </sheetData>
  <mergeCells count="1">
    <mergeCell ref="A1:H1"/>
  </mergeCells>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CDBB2F-42CE-436C-9D61-E48DFD8AB734}">
  <sheetPr codeName="Sheet2"/>
  <dimension ref="A1:F8"/>
  <sheetViews>
    <sheetView showGridLines="0" showRowColHeaders="0" workbookViewId="0">
      <selection activeCell="D18" sqref="D18"/>
    </sheetView>
  </sheetViews>
  <sheetFormatPr defaultRowHeight="15.35" x14ac:dyDescent="0.5"/>
  <cols>
    <col min="1" max="1" width="25.27734375" style="1" customWidth="1"/>
    <col min="2" max="2" width="21.38671875" style="11" customWidth="1"/>
    <col min="3" max="3" width="21.77734375" style="10" customWidth="1"/>
    <col min="4" max="4" width="25.21875" customWidth="1"/>
    <col min="5" max="5" width="23.27734375" customWidth="1"/>
    <col min="6" max="6" width="32.71875" customWidth="1"/>
  </cols>
  <sheetData>
    <row r="1" spans="1:6" x14ac:dyDescent="0.5">
      <c r="A1" s="46" t="s">
        <v>66</v>
      </c>
      <c r="B1" s="46"/>
      <c r="C1" s="46"/>
      <c r="D1" s="46"/>
      <c r="E1" s="46"/>
      <c r="F1" s="46"/>
    </row>
    <row r="2" spans="1:6" x14ac:dyDescent="0.5">
      <c r="A2" s="29"/>
      <c r="B2" s="29"/>
      <c r="C2" s="29"/>
      <c r="D2" s="29"/>
      <c r="E2" s="29"/>
      <c r="F2" s="29"/>
    </row>
    <row r="3" spans="1:6" ht="38" x14ac:dyDescent="0.5">
      <c r="A3" s="39" t="s">
        <v>10</v>
      </c>
      <c r="B3" s="39" t="s">
        <v>57</v>
      </c>
      <c r="C3" s="39" t="s">
        <v>59</v>
      </c>
      <c r="D3" s="39" t="s">
        <v>61</v>
      </c>
      <c r="E3" s="39" t="s">
        <v>14</v>
      </c>
      <c r="F3" s="39" t="s">
        <v>15</v>
      </c>
    </row>
    <row r="4" spans="1:6" ht="76" x14ac:dyDescent="0.5">
      <c r="A4" s="40" t="s">
        <v>2</v>
      </c>
      <c r="B4" s="40" t="s">
        <v>58</v>
      </c>
      <c r="C4" s="40" t="s">
        <v>60</v>
      </c>
      <c r="D4" s="40" t="s">
        <v>67</v>
      </c>
      <c r="E4" s="40" t="s">
        <v>69</v>
      </c>
      <c r="F4" s="40" t="s">
        <v>70</v>
      </c>
    </row>
    <row r="5" spans="1:6" x14ac:dyDescent="0.5">
      <c r="A5" s="72">
        <v>0.2</v>
      </c>
      <c r="B5" s="73">
        <v>0.7</v>
      </c>
      <c r="C5" s="73">
        <v>0.6</v>
      </c>
      <c r="D5" s="74">
        <f>1+3.6</f>
        <v>4.5999999999999996</v>
      </c>
      <c r="E5" s="75">
        <v>150</v>
      </c>
      <c r="F5" s="75">
        <v>70</v>
      </c>
    </row>
    <row r="7" spans="1:6" ht="27" customHeight="1" x14ac:dyDescent="0.5">
      <c r="A7" s="63" t="s">
        <v>62</v>
      </c>
      <c r="B7" s="64"/>
      <c r="C7" s="64"/>
      <c r="D7" s="64"/>
      <c r="E7" s="64"/>
      <c r="F7" s="64"/>
    </row>
    <row r="8" spans="1:6" x14ac:dyDescent="0.5">
      <c r="A8" s="63" t="s">
        <v>68</v>
      </c>
      <c r="B8" s="64"/>
      <c r="C8" s="64"/>
      <c r="D8" s="64"/>
      <c r="E8" s="64"/>
      <c r="F8" s="64"/>
    </row>
  </sheetData>
  <mergeCells count="3">
    <mergeCell ref="A1:F1"/>
    <mergeCell ref="A7:F7"/>
    <mergeCell ref="A8:F8"/>
  </mergeCells>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CBB05C-B6D0-469A-9F39-D5A7450AF2B6}">
  <sheetPr codeName="Sheet3"/>
  <dimension ref="A1:S729"/>
  <sheetViews>
    <sheetView showRowColHeaders="0" zoomScaleNormal="100" workbookViewId="0">
      <selection activeCell="F30" sqref="F30"/>
    </sheetView>
  </sheetViews>
  <sheetFormatPr defaultColWidth="8.71875" defaultRowHeight="12.7" x14ac:dyDescent="0.4"/>
  <cols>
    <col min="1" max="1" width="10.38671875" style="2" bestFit="1" customWidth="1"/>
    <col min="2" max="3" width="8.71875" style="2"/>
    <col min="4" max="4" width="8.5" style="2" customWidth="1"/>
    <col min="5" max="7" width="10" style="2" bestFit="1" customWidth="1"/>
    <col min="8" max="8" width="10" style="2" customWidth="1"/>
    <col min="9" max="12" width="8.71875" style="2"/>
    <col min="13" max="13" width="10.88671875" style="2" bestFit="1" customWidth="1"/>
    <col min="14" max="14" width="9" style="2" bestFit="1" customWidth="1"/>
    <col min="15" max="16384" width="8.71875" style="2"/>
  </cols>
  <sheetData>
    <row r="1" spans="1:19" ht="63.7" thickBot="1" x14ac:dyDescent="0.45">
      <c r="A1" s="20" t="s">
        <v>4</v>
      </c>
      <c r="B1" s="21" t="s">
        <v>1</v>
      </c>
      <c r="C1" s="22" t="s">
        <v>0</v>
      </c>
      <c r="D1" s="17" t="s">
        <v>33</v>
      </c>
      <c r="E1" s="18" t="s">
        <v>16</v>
      </c>
      <c r="F1" s="18" t="s">
        <v>17</v>
      </c>
      <c r="G1" s="19" t="s">
        <v>18</v>
      </c>
      <c r="H1" s="17" t="s">
        <v>34</v>
      </c>
      <c r="I1" s="18" t="s">
        <v>19</v>
      </c>
      <c r="J1" s="18" t="s">
        <v>20</v>
      </c>
      <c r="K1" s="19" t="s">
        <v>21</v>
      </c>
      <c r="L1" s="23" t="s">
        <v>35</v>
      </c>
      <c r="M1" s="24" t="s">
        <v>22</v>
      </c>
      <c r="N1" s="24" t="s">
        <v>23</v>
      </c>
      <c r="O1" s="25" t="s">
        <v>24</v>
      </c>
      <c r="P1" s="23" t="s">
        <v>36</v>
      </c>
      <c r="Q1" s="24" t="s">
        <v>25</v>
      </c>
      <c r="R1" s="24" t="s">
        <v>26</v>
      </c>
      <c r="S1" s="25" t="s">
        <v>27</v>
      </c>
    </row>
    <row r="2" spans="1:19" x14ac:dyDescent="0.4">
      <c r="A2" s="2" t="str">
        <f>'1.Data Entry'!A5</f>
        <v>Buranda</v>
      </c>
      <c r="B2" s="2" t="str">
        <f>'1.Data Entry'!B5</f>
        <v>Fonte</v>
      </c>
      <c r="C2" s="2" t="str">
        <f>'1.Data Entry'!C5</f>
        <v>Bella</v>
      </c>
      <c r="D2" s="13">
        <f>('1.Data Entry'!D5*'2.Variables'!$A$5)*'1.Data Entry'!E5*'2.Variables'!$D$5</f>
        <v>9305.8000000000011</v>
      </c>
      <c r="E2" s="13">
        <f>('1.Data Entry'!D5*'2.Variables'!$A$5)*'1.Data Entry'!E5*'2.Variables'!$D$5*'2.Variables'!$B$5</f>
        <v>6514.06</v>
      </c>
      <c r="F2" s="13">
        <f>(E2*'2.Variables'!$E$5)/150</f>
        <v>6514.06</v>
      </c>
      <c r="G2" s="13">
        <f>(E2*'2.Variables'!$F$5)/150</f>
        <v>3039.8946666666666</v>
      </c>
      <c r="H2" s="13">
        <f>('1.Data Entry'!D5*'2.Variables'!$A$5)*'1.Data Entry'!F5*'2.Variables'!$D$5</f>
        <v>3988.2</v>
      </c>
      <c r="I2" s="13">
        <f>('1.Data Entry'!D5*'2.Variables'!$A$5)*'1.Data Entry'!F5*'2.Variables'!$D$5*'2.Variables'!$B$5</f>
        <v>2791.74</v>
      </c>
      <c r="J2" s="13">
        <f>(I2*'2.Variables'!$E$5)/150</f>
        <v>2791.74</v>
      </c>
      <c r="K2" s="13">
        <f>(I2*'2.Variables'!$F$5)/150</f>
        <v>1302.8119999999999</v>
      </c>
      <c r="L2" s="13">
        <f>('1.Data Entry'!D5*'2.Variables'!$A$5)*'1.Data Entry'!G5*'2.Variables'!$D$5</f>
        <v>31905.599999999999</v>
      </c>
      <c r="M2" s="13">
        <f>('1.Data Entry'!D5*'2.Variables'!$A$5)*'1.Data Entry'!G5*'2.Variables'!$C$5*'2.Variables'!$D$5</f>
        <v>19143.359999999997</v>
      </c>
      <c r="N2" s="13">
        <f>(M2*'2.Variables'!$E$5)/150</f>
        <v>19143.359999999997</v>
      </c>
      <c r="O2" s="13">
        <f>(M2*'2.Variables'!$F$5)/150</f>
        <v>8933.5679999999975</v>
      </c>
      <c r="P2" s="13">
        <f>('1.Data Entry'!D5*'2.Variables'!$A$5)*'1.Data Entry'!H5*'2.Variables'!$D$5</f>
        <v>14091.64</v>
      </c>
      <c r="Q2" s="13">
        <f>('1.Data Entry'!D5*'2.Variables'!$A$5)*'1.Data Entry'!H5*'2.Variables'!$C$5*'2.Variables'!$D$5</f>
        <v>8454.9839999999986</v>
      </c>
      <c r="R2" s="13">
        <f>(Q2*'2.Variables'!$E$5)/150</f>
        <v>8454.9839999999986</v>
      </c>
      <c r="S2" s="13">
        <f>(Q2*'2.Variables'!$F$5)/150</f>
        <v>3945.6591999999991</v>
      </c>
    </row>
    <row r="3" spans="1:19" x14ac:dyDescent="0.4">
      <c r="A3" s="2" t="str">
        <f>'1.Data Entry'!A6</f>
        <v>Buranda</v>
      </c>
      <c r="B3" s="2" t="str">
        <f>'1.Data Entry'!B6</f>
        <v>Fonte</v>
      </c>
      <c r="C3" s="2" t="str">
        <f>'1.Data Entry'!C6</f>
        <v>Inoto</v>
      </c>
      <c r="D3" s="13">
        <f>('1.Data Entry'!D6*'2.Variables'!$A$5)*'1.Data Entry'!E6*'2.Variables'!$D$5</f>
        <v>7444.3180010406877</v>
      </c>
      <c r="E3" s="13">
        <f>('1.Data Entry'!D6*'2.Variables'!$A$5)*'1.Data Entry'!E6*'2.Variables'!$D$5*'2.Variables'!$B$5</f>
        <v>5211.0226007284809</v>
      </c>
      <c r="F3" s="13">
        <f>(E3*'2.Variables'!$E$5)/150</f>
        <v>5211.0226007284809</v>
      </c>
      <c r="G3" s="13">
        <f>(E3*'2.Variables'!$F$5)/150</f>
        <v>2431.8105470066248</v>
      </c>
      <c r="H3" s="13">
        <f>('1.Data Entry'!D6*'2.Variables'!$A$5)*'1.Data Entry'!F6*'2.Variables'!$D$5</f>
        <v>3190.4220004460085</v>
      </c>
      <c r="I3" s="13">
        <f>('1.Data Entry'!D6*'2.Variables'!$A$5)*'1.Data Entry'!F6*'2.Variables'!$D$5*'2.Variables'!$B$5</f>
        <v>2233.2954003122059</v>
      </c>
      <c r="J3" s="13">
        <f>(I3*'2.Variables'!$E$5)/150</f>
        <v>2233.2954003122059</v>
      </c>
      <c r="K3" s="13">
        <f>(I3*'2.Variables'!$F$5)/150</f>
        <v>1042.2045201456961</v>
      </c>
      <c r="L3" s="13">
        <f>('1.Data Entry'!D6*'2.Variables'!$A$5)*'1.Data Entry'!G6*'2.Variables'!$D$5</f>
        <v>25523.376003568068</v>
      </c>
      <c r="M3" s="13">
        <f>('1.Data Entry'!D6*'2.Variables'!$A$5)*'1.Data Entry'!G6*'2.Variables'!$C$5*'2.Variables'!$D$5</f>
        <v>15314.02560214084</v>
      </c>
      <c r="N3" s="13">
        <f>(M3*'2.Variables'!$E$5)/150</f>
        <v>15314.02560214084</v>
      </c>
      <c r="O3" s="13">
        <f>(M3*'2.Variables'!$F$5)/150</f>
        <v>7146.5452809990584</v>
      </c>
      <c r="P3" s="13">
        <f>('1.Data Entry'!D6*'2.Variables'!$A$5)*'1.Data Entry'!H6*'2.Variables'!$D$5</f>
        <v>11272.824401575896</v>
      </c>
      <c r="Q3" s="13">
        <f>('1.Data Entry'!D6*'2.Variables'!$A$5)*'1.Data Entry'!H6*'2.Variables'!$C$5*'2.Variables'!$D$5</f>
        <v>6763.6946409455377</v>
      </c>
      <c r="R3" s="13">
        <f>(Q3*'2.Variables'!$E$5)/150</f>
        <v>6763.6946409455377</v>
      </c>
      <c r="S3" s="13">
        <f>(Q3*'2.Variables'!$F$5)/150</f>
        <v>3156.390832441251</v>
      </c>
    </row>
    <row r="4" spans="1:19" x14ac:dyDescent="0.4">
      <c r="A4" s="2" t="str">
        <f>'1.Data Entry'!A7</f>
        <v>Buranda</v>
      </c>
      <c r="B4" s="2" t="str">
        <f>'1.Data Entry'!B7</f>
        <v>Fonte</v>
      </c>
      <c r="C4" s="2" t="str">
        <f>'1.Data Entry'!C7</f>
        <v>Exila</v>
      </c>
      <c r="D4" s="13">
        <f>('1.Data Entry'!D7*'2.Variables'!$A$5)*'1.Data Entry'!E7*'2.Variables'!$D$5</f>
        <v>4260.5939787271882</v>
      </c>
      <c r="E4" s="13">
        <f>('1.Data Entry'!D7*'2.Variables'!$A$5)*'1.Data Entry'!E7*'2.Variables'!$D$5*'2.Variables'!$B$5</f>
        <v>2982.4157851090317</v>
      </c>
      <c r="F4" s="13">
        <f>(E4*'2.Variables'!$E$5)/150</f>
        <v>2982.4157851090317</v>
      </c>
      <c r="G4" s="13">
        <f>(E4*'2.Variables'!$F$5)/150</f>
        <v>1391.7940330508816</v>
      </c>
      <c r="H4" s="13">
        <f>('1.Data Entry'!D7*'2.Variables'!$A$5)*'1.Data Entry'!F7*'2.Variables'!$D$5</f>
        <v>1825.9688480259374</v>
      </c>
      <c r="I4" s="13">
        <f>('1.Data Entry'!D7*'2.Variables'!$A$5)*'1.Data Entry'!F7*'2.Variables'!$D$5*'2.Variables'!$B$5</f>
        <v>1278.178193618156</v>
      </c>
      <c r="J4" s="13">
        <f>(I4*'2.Variables'!$E$5)/150</f>
        <v>1278.178193618156</v>
      </c>
      <c r="K4" s="13">
        <f>(I4*'2.Variables'!$F$5)/150</f>
        <v>596.48315702180616</v>
      </c>
      <c r="L4" s="13">
        <f>('1.Data Entry'!D7*'2.Variables'!$A$5)*'1.Data Entry'!G7*'2.Variables'!$D$5</f>
        <v>14607.750784207499</v>
      </c>
      <c r="M4" s="13">
        <f>('1.Data Entry'!D7*'2.Variables'!$A$5)*'1.Data Entry'!G7*'2.Variables'!$C$5*'2.Variables'!$D$5</f>
        <v>8764.6504705244988</v>
      </c>
      <c r="N4" s="13">
        <f>(M4*'2.Variables'!$E$5)/150</f>
        <v>8764.6504705244988</v>
      </c>
      <c r="O4" s="13">
        <f>(M4*'2.Variables'!$F$5)/150</f>
        <v>4090.1702195780995</v>
      </c>
      <c r="P4" s="13">
        <f>('1.Data Entry'!D7*'2.Variables'!$A$5)*'1.Data Entry'!H7*'2.Variables'!$D$5</f>
        <v>6451.7565963583129</v>
      </c>
      <c r="Q4" s="13">
        <f>('1.Data Entry'!D7*'2.Variables'!$A$5)*'1.Data Entry'!H7*'2.Variables'!$C$5*'2.Variables'!$D$5</f>
        <v>3871.0539578149874</v>
      </c>
      <c r="R4" s="13">
        <f>(Q4*'2.Variables'!$E$5)/150</f>
        <v>3871.0539578149869</v>
      </c>
      <c r="S4" s="13">
        <f>(Q4*'2.Variables'!$F$5)/150</f>
        <v>1806.4918469803276</v>
      </c>
    </row>
    <row r="5" spans="1:19" x14ac:dyDescent="0.4">
      <c r="A5" s="2" t="str">
        <f>'1.Data Entry'!A8</f>
        <v>Buranda</v>
      </c>
      <c r="B5" s="2" t="str">
        <f>'1.Data Entry'!B8</f>
        <v>Vala</v>
      </c>
      <c r="C5" s="2" t="str">
        <f>'1.Data Entry'!C8</f>
        <v>Falluto</v>
      </c>
      <c r="D5" s="13">
        <f>('1.Data Entry'!D8*'2.Variables'!$A$5)*'1.Data Entry'!E8*'2.Variables'!$D$5</f>
        <v>1993.9227332216176</v>
      </c>
      <c r="E5" s="13">
        <f>('1.Data Entry'!D8*'2.Variables'!$A$5)*'1.Data Entry'!E8*'2.Variables'!$D$5*'2.Variables'!$B$5</f>
        <v>1395.7459132551323</v>
      </c>
      <c r="F5" s="13">
        <f>(E5*'2.Variables'!$E$5)/150</f>
        <v>1395.7459132551323</v>
      </c>
      <c r="G5" s="13">
        <f>(E5*'2.Variables'!$F$5)/150</f>
        <v>651.3480928523951</v>
      </c>
      <c r="H5" s="13">
        <f>('1.Data Entry'!D8*'2.Variables'!$A$5)*'1.Data Entry'!F8*'2.Variables'!$D$5</f>
        <v>854.53831423783595</v>
      </c>
      <c r="I5" s="13">
        <f>('1.Data Entry'!D8*'2.Variables'!$A$5)*'1.Data Entry'!F8*'2.Variables'!$D$5*'2.Variables'!$B$5</f>
        <v>598.17681996648514</v>
      </c>
      <c r="J5" s="13">
        <f>(I5*'2.Variables'!$E$5)/150</f>
        <v>598.17681996648514</v>
      </c>
      <c r="K5" s="13">
        <f>(I5*'2.Variables'!$F$5)/150</f>
        <v>279.14918265102642</v>
      </c>
      <c r="L5" s="13">
        <f>('1.Data Entry'!D8*'2.Variables'!$A$5)*'1.Data Entry'!G8*'2.Variables'!$D$5</f>
        <v>6836.3065139026876</v>
      </c>
      <c r="M5" s="13">
        <f>('1.Data Entry'!D8*'2.Variables'!$A$5)*'1.Data Entry'!G8*'2.Variables'!$C$5*'2.Variables'!$D$5</f>
        <v>4101.7839083416129</v>
      </c>
      <c r="N5" s="13">
        <f>(M5*'2.Variables'!$E$5)/150</f>
        <v>4101.7839083416129</v>
      </c>
      <c r="O5" s="13">
        <f>(M5*'2.Variables'!$F$5)/150</f>
        <v>1914.1658238927528</v>
      </c>
      <c r="P5" s="13">
        <f>('1.Data Entry'!D8*'2.Variables'!$A$5)*'1.Data Entry'!H8*'2.Variables'!$D$5</f>
        <v>3019.3687103070206</v>
      </c>
      <c r="Q5" s="13">
        <f>('1.Data Entry'!D8*'2.Variables'!$A$5)*'1.Data Entry'!H8*'2.Variables'!$C$5*'2.Variables'!$D$5</f>
        <v>1811.6212261842122</v>
      </c>
      <c r="R5" s="13">
        <f>(Q5*'2.Variables'!$E$5)/150</f>
        <v>1811.6212261842122</v>
      </c>
      <c r="S5" s="13">
        <f>(Q5*'2.Variables'!$F$5)/150</f>
        <v>845.4232388859657</v>
      </c>
    </row>
    <row r="6" spans="1:19" x14ac:dyDescent="0.4">
      <c r="A6" s="2" t="str">
        <f>'1.Data Entry'!A9</f>
        <v>Buranda</v>
      </c>
      <c r="B6" s="2" t="str">
        <f>'1.Data Entry'!B9</f>
        <v>Vala</v>
      </c>
      <c r="C6" s="2" t="str">
        <f>'1.Data Entry'!C9</f>
        <v>Bangora</v>
      </c>
      <c r="D6" s="13">
        <f>('1.Data Entry'!D9*'2.Variables'!$A$5)*'1.Data Entry'!E9*'2.Variables'!$D$5</f>
        <v>4185.3678327071848</v>
      </c>
      <c r="E6" s="13">
        <f>('1.Data Entry'!D9*'2.Variables'!$A$5)*'1.Data Entry'!E9*'2.Variables'!$D$5*'2.Variables'!$B$5</f>
        <v>2929.7574828950292</v>
      </c>
      <c r="F6" s="13">
        <f>(E6*'2.Variables'!$E$5)/150</f>
        <v>2929.7574828950292</v>
      </c>
      <c r="G6" s="13">
        <f>(E6*'2.Variables'!$F$5)/150</f>
        <v>1367.2201586843471</v>
      </c>
      <c r="H6" s="13">
        <f>('1.Data Entry'!D9*'2.Variables'!$A$5)*'1.Data Entry'!F9*'2.Variables'!$D$5</f>
        <v>1793.7290711602218</v>
      </c>
      <c r="I6" s="13">
        <f>('1.Data Entry'!D9*'2.Variables'!$A$5)*'1.Data Entry'!F9*'2.Variables'!$D$5*'2.Variables'!$B$5</f>
        <v>1255.6103498121552</v>
      </c>
      <c r="J6" s="13">
        <f>(I6*'2.Variables'!$E$5)/150</f>
        <v>1255.6103498121552</v>
      </c>
      <c r="K6" s="13">
        <f>(I6*'2.Variables'!$F$5)/150</f>
        <v>585.95149657900572</v>
      </c>
      <c r="L6" s="13">
        <f>('1.Data Entry'!D9*'2.Variables'!$A$5)*'1.Data Entry'!G9*'2.Variables'!$D$5</f>
        <v>14349.832569281774</v>
      </c>
      <c r="M6" s="13">
        <f>('1.Data Entry'!D9*'2.Variables'!$A$5)*'1.Data Entry'!G9*'2.Variables'!$C$5*'2.Variables'!$D$5</f>
        <v>8609.8995415690642</v>
      </c>
      <c r="N6" s="13">
        <f>(M6*'2.Variables'!$E$5)/150</f>
        <v>8609.8995415690642</v>
      </c>
      <c r="O6" s="13">
        <f>(M6*'2.Variables'!$F$5)/150</f>
        <v>4017.9531193988964</v>
      </c>
      <c r="P6" s="13">
        <f>('1.Data Entry'!D9*'2.Variables'!$A$5)*'1.Data Entry'!H9*'2.Variables'!$D$5</f>
        <v>6337.8427180994513</v>
      </c>
      <c r="Q6" s="13">
        <f>('1.Data Entry'!D9*'2.Variables'!$A$5)*'1.Data Entry'!H9*'2.Variables'!$C$5*'2.Variables'!$D$5</f>
        <v>3802.7056308596707</v>
      </c>
      <c r="R6" s="13">
        <f>(Q6*'2.Variables'!$E$5)/150</f>
        <v>3802.7056308596707</v>
      </c>
      <c r="S6" s="13">
        <f>(Q6*'2.Variables'!$F$5)/150</f>
        <v>1774.5959610678465</v>
      </c>
    </row>
    <row r="7" spans="1:19" x14ac:dyDescent="0.4">
      <c r="A7" s="2">
        <f>'1.Data Entry'!A11</f>
        <v>0</v>
      </c>
      <c r="B7" s="2">
        <f>'1.Data Entry'!B11</f>
        <v>0</v>
      </c>
      <c r="C7" s="2">
        <f>'1.Data Entry'!C11</f>
        <v>0</v>
      </c>
      <c r="D7" s="13">
        <f>('1.Data Entry'!D11*'2.Variables'!$A$5)*'1.Data Entry'!E11*'2.Variables'!$D$5</f>
        <v>0</v>
      </c>
      <c r="E7" s="13">
        <f>('1.Data Entry'!D11*'2.Variables'!$A$5)*'1.Data Entry'!E11*'2.Variables'!$D$5*'2.Variables'!$B$5</f>
        <v>0</v>
      </c>
      <c r="F7" s="13">
        <f>(E7*'2.Variables'!$E$5)/150</f>
        <v>0</v>
      </c>
      <c r="G7" s="13">
        <f>(E7*'2.Variables'!$F$5)/150</f>
        <v>0</v>
      </c>
      <c r="H7" s="13">
        <f>('1.Data Entry'!D11*'2.Variables'!$A$5)*'1.Data Entry'!F11*'2.Variables'!$D$5</f>
        <v>0</v>
      </c>
      <c r="I7" s="13">
        <f>('1.Data Entry'!D11*'2.Variables'!$A$5)*'1.Data Entry'!F11*'2.Variables'!$D$5*'2.Variables'!$B$5</f>
        <v>0</v>
      </c>
      <c r="J7" s="13">
        <f>(I7*'2.Variables'!$E$5)/150</f>
        <v>0</v>
      </c>
      <c r="K7" s="13">
        <f>(I7*'2.Variables'!$F$5)/150</f>
        <v>0</v>
      </c>
      <c r="L7" s="13">
        <f>('1.Data Entry'!D11*'2.Variables'!$A$5)*'1.Data Entry'!G11*'2.Variables'!$D$5</f>
        <v>0</v>
      </c>
      <c r="M7" s="13">
        <f>('1.Data Entry'!D11*'2.Variables'!$A$5)*'1.Data Entry'!G11*'2.Variables'!$C$5*'2.Variables'!$D$5</f>
        <v>0</v>
      </c>
      <c r="N7" s="13">
        <f>(M7*'2.Variables'!$E$5)/150</f>
        <v>0</v>
      </c>
      <c r="O7" s="13">
        <f>(M7*'2.Variables'!$F$5)/150</f>
        <v>0</v>
      </c>
      <c r="P7" s="13">
        <f>('1.Data Entry'!D11*'2.Variables'!$A$5)*'1.Data Entry'!H11*'2.Variables'!$D$5</f>
        <v>0</v>
      </c>
      <c r="Q7" s="13">
        <f>('1.Data Entry'!D11*'2.Variables'!$A$5)*'1.Data Entry'!H11*'2.Variables'!$C$5*'2.Variables'!$D$5</f>
        <v>0</v>
      </c>
      <c r="R7" s="13">
        <f>(Q7*'2.Variables'!$E$5)/150</f>
        <v>0</v>
      </c>
      <c r="S7" s="13">
        <f>(Q7*'2.Variables'!$F$5)/150</f>
        <v>0</v>
      </c>
    </row>
    <row r="8" spans="1:19" x14ac:dyDescent="0.4">
      <c r="A8" s="2">
        <f>'1.Data Entry'!A12</f>
        <v>0</v>
      </c>
      <c r="B8" s="2">
        <f>'1.Data Entry'!B12</f>
        <v>0</v>
      </c>
      <c r="C8" s="2">
        <f>'1.Data Entry'!C12</f>
        <v>0</v>
      </c>
      <c r="D8" s="13">
        <f>('1.Data Entry'!D12*'2.Variables'!$A$5)*'1.Data Entry'!E12*'2.Variables'!$D$5</f>
        <v>0</v>
      </c>
      <c r="E8" s="13">
        <f>('1.Data Entry'!D12*'2.Variables'!$A$5)*'1.Data Entry'!E12*'2.Variables'!$D$5*'2.Variables'!$B$5</f>
        <v>0</v>
      </c>
      <c r="F8" s="13">
        <f>(E8*'2.Variables'!$E$5)/150</f>
        <v>0</v>
      </c>
      <c r="G8" s="13">
        <f>(E8*'2.Variables'!$F$5)/150</f>
        <v>0</v>
      </c>
      <c r="H8" s="13">
        <f>('1.Data Entry'!D12*'2.Variables'!$A$5)*'1.Data Entry'!F12*'2.Variables'!$D$5</f>
        <v>0</v>
      </c>
      <c r="I8" s="13">
        <f>('1.Data Entry'!D12*'2.Variables'!$A$5)*'1.Data Entry'!F12*'2.Variables'!$D$5*'2.Variables'!$B$5</f>
        <v>0</v>
      </c>
      <c r="J8" s="13">
        <f>(I8*'2.Variables'!$E$5)/150</f>
        <v>0</v>
      </c>
      <c r="K8" s="13">
        <f>(I8*'2.Variables'!$F$5)/150</f>
        <v>0</v>
      </c>
      <c r="L8" s="13">
        <f>('1.Data Entry'!D12*'2.Variables'!$A$5)*'1.Data Entry'!G12*'2.Variables'!$D$5</f>
        <v>0</v>
      </c>
      <c r="M8" s="13">
        <f>('1.Data Entry'!D12*'2.Variables'!$A$5)*'1.Data Entry'!G12*'2.Variables'!$C$5*'2.Variables'!$D$5</f>
        <v>0</v>
      </c>
      <c r="N8" s="13">
        <f>(M8*'2.Variables'!$E$5)/150</f>
        <v>0</v>
      </c>
      <c r="O8" s="13">
        <f>(M8*'2.Variables'!$F$5)/150</f>
        <v>0</v>
      </c>
      <c r="P8" s="13">
        <f>('1.Data Entry'!D12*'2.Variables'!$A$5)*'1.Data Entry'!H12*'2.Variables'!$D$5</f>
        <v>0</v>
      </c>
      <c r="Q8" s="13">
        <f>('1.Data Entry'!D12*'2.Variables'!$A$5)*'1.Data Entry'!H12*'2.Variables'!$C$5*'2.Variables'!$D$5</f>
        <v>0</v>
      </c>
      <c r="R8" s="13">
        <f>(Q8*'2.Variables'!$E$5)/150</f>
        <v>0</v>
      </c>
      <c r="S8" s="13">
        <f>(Q8*'2.Variables'!$F$5)/150</f>
        <v>0</v>
      </c>
    </row>
    <row r="9" spans="1:19" x14ac:dyDescent="0.4">
      <c r="A9" s="2">
        <f>'1.Data Entry'!A13</f>
        <v>0</v>
      </c>
      <c r="B9" s="2">
        <f>'1.Data Entry'!B13</f>
        <v>0</v>
      </c>
      <c r="C9" s="2">
        <f>'1.Data Entry'!C13</f>
        <v>0</v>
      </c>
      <c r="D9" s="13">
        <f>('1.Data Entry'!D13*'2.Variables'!$A$5)*'1.Data Entry'!E13*'2.Variables'!$D$5</f>
        <v>0</v>
      </c>
      <c r="E9" s="13">
        <f>('1.Data Entry'!D13*'2.Variables'!$A$5)*'1.Data Entry'!E13*'2.Variables'!$D$5*'2.Variables'!$B$5</f>
        <v>0</v>
      </c>
      <c r="F9" s="13">
        <f>(E9*'2.Variables'!$E$5)/150</f>
        <v>0</v>
      </c>
      <c r="G9" s="13">
        <f>(E9*'2.Variables'!$F$5)/150</f>
        <v>0</v>
      </c>
      <c r="H9" s="13">
        <f>('1.Data Entry'!D13*'2.Variables'!$A$5)*'1.Data Entry'!F13*'2.Variables'!$D$5</f>
        <v>0</v>
      </c>
      <c r="I9" s="13">
        <f>('1.Data Entry'!D13*'2.Variables'!$A$5)*'1.Data Entry'!F13*'2.Variables'!$D$5*'2.Variables'!$B$5</f>
        <v>0</v>
      </c>
      <c r="J9" s="13">
        <f>(I9*'2.Variables'!$E$5)/150</f>
        <v>0</v>
      </c>
      <c r="K9" s="13">
        <f>(I9*'2.Variables'!$F$5)/150</f>
        <v>0</v>
      </c>
      <c r="L9" s="13">
        <f>('1.Data Entry'!D13*'2.Variables'!$A$5)*'1.Data Entry'!G13*'2.Variables'!$D$5</f>
        <v>0</v>
      </c>
      <c r="M9" s="13">
        <f>('1.Data Entry'!D13*'2.Variables'!$A$5)*'1.Data Entry'!G13*'2.Variables'!$C$5*'2.Variables'!$D$5</f>
        <v>0</v>
      </c>
      <c r="N9" s="13">
        <f>(M9*'2.Variables'!$E$5)/150</f>
        <v>0</v>
      </c>
      <c r="O9" s="13">
        <f>(M9*'2.Variables'!$F$5)/150</f>
        <v>0</v>
      </c>
      <c r="P9" s="13">
        <f>('1.Data Entry'!D13*'2.Variables'!$A$5)*'1.Data Entry'!H13*'2.Variables'!$D$5</f>
        <v>0</v>
      </c>
      <c r="Q9" s="13">
        <f>('1.Data Entry'!D13*'2.Variables'!$A$5)*'1.Data Entry'!H13*'2.Variables'!$C$5*'2.Variables'!$D$5</f>
        <v>0</v>
      </c>
      <c r="R9" s="13">
        <f>(Q9*'2.Variables'!$E$5)/150</f>
        <v>0</v>
      </c>
      <c r="S9" s="13">
        <f>(Q9*'2.Variables'!$F$5)/150</f>
        <v>0</v>
      </c>
    </row>
    <row r="10" spans="1:19" x14ac:dyDescent="0.4">
      <c r="A10" s="2">
        <f>'1.Data Entry'!A14</f>
        <v>0</v>
      </c>
      <c r="B10" s="2">
        <f>'1.Data Entry'!B14</f>
        <v>0</v>
      </c>
      <c r="C10" s="2">
        <f>'1.Data Entry'!C14</f>
        <v>0</v>
      </c>
      <c r="D10" s="13">
        <f>('1.Data Entry'!D14*'2.Variables'!$A$5)*'1.Data Entry'!E14*'2.Variables'!$D$5</f>
        <v>0</v>
      </c>
      <c r="E10" s="13">
        <f>('1.Data Entry'!D14*'2.Variables'!$A$5)*'1.Data Entry'!E14*'2.Variables'!$D$5*'2.Variables'!$B$5</f>
        <v>0</v>
      </c>
      <c r="F10" s="13">
        <f>(E10*'2.Variables'!$E$5)/150</f>
        <v>0</v>
      </c>
      <c r="G10" s="13">
        <f>(E10*'2.Variables'!$F$5)/150</f>
        <v>0</v>
      </c>
      <c r="H10" s="13">
        <f>('1.Data Entry'!D14*'2.Variables'!$A$5)*'1.Data Entry'!F14*'2.Variables'!$D$5</f>
        <v>0</v>
      </c>
      <c r="I10" s="13">
        <f>('1.Data Entry'!D14*'2.Variables'!$A$5)*'1.Data Entry'!F14*'2.Variables'!$D$5*'2.Variables'!$B$5</f>
        <v>0</v>
      </c>
      <c r="J10" s="13">
        <f>(I10*'2.Variables'!$E$5)/150</f>
        <v>0</v>
      </c>
      <c r="K10" s="13">
        <f>(I10*'2.Variables'!$F$5)/150</f>
        <v>0</v>
      </c>
      <c r="L10" s="13">
        <f>('1.Data Entry'!D14*'2.Variables'!$A$5)*'1.Data Entry'!G14*'2.Variables'!$D$5</f>
        <v>0</v>
      </c>
      <c r="M10" s="13">
        <f>('1.Data Entry'!D14*'2.Variables'!$A$5)*'1.Data Entry'!G14*'2.Variables'!$C$5*'2.Variables'!$D$5</f>
        <v>0</v>
      </c>
      <c r="N10" s="13">
        <f>(M10*'2.Variables'!$E$5)/150</f>
        <v>0</v>
      </c>
      <c r="O10" s="13">
        <f>(M10*'2.Variables'!$F$5)/150</f>
        <v>0</v>
      </c>
      <c r="P10" s="13">
        <f>('1.Data Entry'!D14*'2.Variables'!$A$5)*'1.Data Entry'!H14*'2.Variables'!$D$5</f>
        <v>0</v>
      </c>
      <c r="Q10" s="13">
        <f>('1.Data Entry'!D14*'2.Variables'!$A$5)*'1.Data Entry'!H14*'2.Variables'!$C$5*'2.Variables'!$D$5</f>
        <v>0</v>
      </c>
      <c r="R10" s="13">
        <f>(Q10*'2.Variables'!$E$5)/150</f>
        <v>0</v>
      </c>
      <c r="S10" s="13">
        <f>(Q10*'2.Variables'!$F$5)/150</f>
        <v>0</v>
      </c>
    </row>
    <row r="11" spans="1:19" x14ac:dyDescent="0.4">
      <c r="A11" s="2">
        <f>'1.Data Entry'!A15</f>
        <v>0</v>
      </c>
      <c r="B11" s="2">
        <f>'1.Data Entry'!B15</f>
        <v>0</v>
      </c>
      <c r="C11" s="2">
        <f>'1.Data Entry'!C15</f>
        <v>0</v>
      </c>
      <c r="D11" s="13">
        <f>('1.Data Entry'!D15*'2.Variables'!$A$5)*'1.Data Entry'!E15*'2.Variables'!$D$5</f>
        <v>0</v>
      </c>
      <c r="E11" s="13">
        <f>('1.Data Entry'!D15*'2.Variables'!$A$5)*'1.Data Entry'!E15*'2.Variables'!$D$5*'2.Variables'!$B$5</f>
        <v>0</v>
      </c>
      <c r="F11" s="13">
        <f>(E11*'2.Variables'!$E$5)/150</f>
        <v>0</v>
      </c>
      <c r="G11" s="13">
        <f>(E11*'2.Variables'!$F$5)/150</f>
        <v>0</v>
      </c>
      <c r="H11" s="13">
        <f>('1.Data Entry'!D15*'2.Variables'!$A$5)*'1.Data Entry'!F15*'2.Variables'!$D$5</f>
        <v>0</v>
      </c>
      <c r="I11" s="13">
        <f>('1.Data Entry'!D15*'2.Variables'!$A$5)*'1.Data Entry'!F15*'2.Variables'!$D$5*'2.Variables'!$B$5</f>
        <v>0</v>
      </c>
      <c r="J11" s="13">
        <f>(I11*'2.Variables'!$E$5)/150</f>
        <v>0</v>
      </c>
      <c r="K11" s="13">
        <f>(I11*'2.Variables'!$F$5)/150</f>
        <v>0</v>
      </c>
      <c r="L11" s="13">
        <f>('1.Data Entry'!D15*'2.Variables'!$A$5)*'1.Data Entry'!G15*'2.Variables'!$D$5</f>
        <v>0</v>
      </c>
      <c r="M11" s="13">
        <f>('1.Data Entry'!D15*'2.Variables'!$A$5)*'1.Data Entry'!G15*'2.Variables'!$C$5*'2.Variables'!$D$5</f>
        <v>0</v>
      </c>
      <c r="N11" s="13">
        <f>(M11*'2.Variables'!$E$5)/150</f>
        <v>0</v>
      </c>
      <c r="O11" s="13">
        <f>(M11*'2.Variables'!$F$5)/150</f>
        <v>0</v>
      </c>
      <c r="P11" s="13">
        <f>('1.Data Entry'!D15*'2.Variables'!$A$5)*'1.Data Entry'!H15*'2.Variables'!$D$5</f>
        <v>0</v>
      </c>
      <c r="Q11" s="13">
        <f>('1.Data Entry'!D15*'2.Variables'!$A$5)*'1.Data Entry'!H15*'2.Variables'!$C$5*'2.Variables'!$D$5</f>
        <v>0</v>
      </c>
      <c r="R11" s="13">
        <f>(Q11*'2.Variables'!$E$5)/150</f>
        <v>0</v>
      </c>
      <c r="S11" s="13">
        <f>(Q11*'2.Variables'!$F$5)/150</f>
        <v>0</v>
      </c>
    </row>
    <row r="12" spans="1:19" x14ac:dyDescent="0.4">
      <c r="A12" s="2">
        <f>'1.Data Entry'!A16</f>
        <v>0</v>
      </c>
      <c r="B12" s="2">
        <f>'1.Data Entry'!B16</f>
        <v>0</v>
      </c>
      <c r="C12" s="2">
        <f>'1.Data Entry'!C16</f>
        <v>0</v>
      </c>
      <c r="D12" s="13">
        <f>('1.Data Entry'!D16*'2.Variables'!$A$5)*'1.Data Entry'!E16*'2.Variables'!$D$5</f>
        <v>0</v>
      </c>
      <c r="E12" s="13">
        <f>('1.Data Entry'!D16*'2.Variables'!$A$5)*'1.Data Entry'!E16*'2.Variables'!$D$5*'2.Variables'!$B$5</f>
        <v>0</v>
      </c>
      <c r="F12" s="13">
        <f>(E12*'2.Variables'!$E$5)/150</f>
        <v>0</v>
      </c>
      <c r="G12" s="13">
        <f>(E12*'2.Variables'!$F$5)/150</f>
        <v>0</v>
      </c>
      <c r="H12" s="13">
        <f>('1.Data Entry'!D16*'2.Variables'!$A$5)*'1.Data Entry'!F16*'2.Variables'!$D$5</f>
        <v>0</v>
      </c>
      <c r="I12" s="13">
        <f>('1.Data Entry'!D16*'2.Variables'!$A$5)*'1.Data Entry'!F16*'2.Variables'!$D$5*'2.Variables'!$B$5</f>
        <v>0</v>
      </c>
      <c r="J12" s="13">
        <f>(I12*'2.Variables'!$E$5)/150</f>
        <v>0</v>
      </c>
      <c r="K12" s="13">
        <f>(I12*'2.Variables'!$F$5)/150</f>
        <v>0</v>
      </c>
      <c r="L12" s="13">
        <f>('1.Data Entry'!D16*'2.Variables'!$A$5)*'1.Data Entry'!G16*'2.Variables'!$D$5</f>
        <v>0</v>
      </c>
      <c r="M12" s="13">
        <f>('1.Data Entry'!D16*'2.Variables'!$A$5)*'1.Data Entry'!G16*'2.Variables'!$C$5*'2.Variables'!$D$5</f>
        <v>0</v>
      </c>
      <c r="N12" s="13">
        <f>(M12*'2.Variables'!$E$5)/150</f>
        <v>0</v>
      </c>
      <c r="O12" s="13">
        <f>(M12*'2.Variables'!$F$5)/150</f>
        <v>0</v>
      </c>
      <c r="P12" s="13">
        <f>('1.Data Entry'!D16*'2.Variables'!$A$5)*'1.Data Entry'!H16*'2.Variables'!$D$5</f>
        <v>0</v>
      </c>
      <c r="Q12" s="13">
        <f>('1.Data Entry'!D16*'2.Variables'!$A$5)*'1.Data Entry'!H16*'2.Variables'!$C$5*'2.Variables'!$D$5</f>
        <v>0</v>
      </c>
      <c r="R12" s="13">
        <f>(Q12*'2.Variables'!$E$5)/150</f>
        <v>0</v>
      </c>
      <c r="S12" s="13">
        <f>(Q12*'2.Variables'!$F$5)/150</f>
        <v>0</v>
      </c>
    </row>
    <row r="13" spans="1:19" x14ac:dyDescent="0.4">
      <c r="A13" s="2">
        <f>'1.Data Entry'!A17</f>
        <v>0</v>
      </c>
      <c r="B13" s="2">
        <f>'1.Data Entry'!B17</f>
        <v>0</v>
      </c>
      <c r="C13" s="2">
        <f>'1.Data Entry'!C17</f>
        <v>0</v>
      </c>
      <c r="D13" s="13">
        <f>('1.Data Entry'!D17*'2.Variables'!$A$5)*'1.Data Entry'!E17*'2.Variables'!$D$5</f>
        <v>0</v>
      </c>
      <c r="E13" s="13">
        <f>('1.Data Entry'!D17*'2.Variables'!$A$5)*'1.Data Entry'!E17*'2.Variables'!$D$5*'2.Variables'!$B$5</f>
        <v>0</v>
      </c>
      <c r="F13" s="13">
        <f>(E13*'2.Variables'!$E$5)/150</f>
        <v>0</v>
      </c>
      <c r="G13" s="13">
        <f>(E13*'2.Variables'!$F$5)/150</f>
        <v>0</v>
      </c>
      <c r="H13" s="13">
        <f>('1.Data Entry'!D17*'2.Variables'!$A$5)*'1.Data Entry'!F17*'2.Variables'!$D$5</f>
        <v>0</v>
      </c>
      <c r="I13" s="13">
        <f>('1.Data Entry'!D17*'2.Variables'!$A$5)*'1.Data Entry'!F17*'2.Variables'!$D$5*'2.Variables'!$B$5</f>
        <v>0</v>
      </c>
      <c r="J13" s="13">
        <f>(I13*'2.Variables'!$E$5)/150</f>
        <v>0</v>
      </c>
      <c r="K13" s="13">
        <f>(I13*'2.Variables'!$F$5)/150</f>
        <v>0</v>
      </c>
      <c r="L13" s="13">
        <f>('1.Data Entry'!D17*'2.Variables'!$A$5)*'1.Data Entry'!G17*'2.Variables'!$D$5</f>
        <v>0</v>
      </c>
      <c r="M13" s="13">
        <f>('1.Data Entry'!D17*'2.Variables'!$A$5)*'1.Data Entry'!G17*'2.Variables'!$C$5*'2.Variables'!$D$5</f>
        <v>0</v>
      </c>
      <c r="N13" s="13">
        <f>(M13*'2.Variables'!$E$5)/150</f>
        <v>0</v>
      </c>
      <c r="O13" s="13">
        <f>(M13*'2.Variables'!$F$5)/150</f>
        <v>0</v>
      </c>
      <c r="P13" s="13">
        <f>('1.Data Entry'!D17*'2.Variables'!$A$5)*'1.Data Entry'!H17*'2.Variables'!$D$5</f>
        <v>0</v>
      </c>
      <c r="Q13" s="13">
        <f>('1.Data Entry'!D17*'2.Variables'!$A$5)*'1.Data Entry'!H17*'2.Variables'!$C$5*'2.Variables'!$D$5</f>
        <v>0</v>
      </c>
      <c r="R13" s="13">
        <f>(Q13*'2.Variables'!$E$5)/150</f>
        <v>0</v>
      </c>
      <c r="S13" s="13">
        <f>(Q13*'2.Variables'!$F$5)/150</f>
        <v>0</v>
      </c>
    </row>
    <row r="14" spans="1:19" x14ac:dyDescent="0.4">
      <c r="A14" s="2">
        <f>'1.Data Entry'!A18</f>
        <v>0</v>
      </c>
      <c r="B14" s="2">
        <f>'1.Data Entry'!B18</f>
        <v>0</v>
      </c>
      <c r="C14" s="2">
        <f>'1.Data Entry'!C18</f>
        <v>0</v>
      </c>
      <c r="D14" s="13">
        <f>('1.Data Entry'!D18*'2.Variables'!$A$5)*'1.Data Entry'!E18*'2.Variables'!$D$5</f>
        <v>0</v>
      </c>
      <c r="E14" s="13">
        <f>('1.Data Entry'!D18*'2.Variables'!$A$5)*'1.Data Entry'!E18*'2.Variables'!$D$5*'2.Variables'!$B$5</f>
        <v>0</v>
      </c>
      <c r="F14" s="13">
        <f>(E14*'2.Variables'!$E$5)/150</f>
        <v>0</v>
      </c>
      <c r="G14" s="13">
        <f>(E14*'2.Variables'!$F$5)/150</f>
        <v>0</v>
      </c>
      <c r="H14" s="13">
        <f>('1.Data Entry'!D18*'2.Variables'!$A$5)*'1.Data Entry'!F18*'2.Variables'!$D$5</f>
        <v>0</v>
      </c>
      <c r="I14" s="13">
        <f>('1.Data Entry'!D18*'2.Variables'!$A$5)*'1.Data Entry'!F18*'2.Variables'!$D$5*'2.Variables'!$B$5</f>
        <v>0</v>
      </c>
      <c r="J14" s="13">
        <f>(I14*'2.Variables'!$E$5)/150</f>
        <v>0</v>
      </c>
      <c r="K14" s="13">
        <f>(I14*'2.Variables'!$F$5)/150</f>
        <v>0</v>
      </c>
      <c r="L14" s="13">
        <f>('1.Data Entry'!D18*'2.Variables'!$A$5)*'1.Data Entry'!G18*'2.Variables'!$D$5</f>
        <v>0</v>
      </c>
      <c r="M14" s="13">
        <f>('1.Data Entry'!D18*'2.Variables'!$A$5)*'1.Data Entry'!G18*'2.Variables'!$C$5*'2.Variables'!$D$5</f>
        <v>0</v>
      </c>
      <c r="N14" s="13">
        <f>(M14*'2.Variables'!$E$5)/150</f>
        <v>0</v>
      </c>
      <c r="O14" s="13">
        <f>(M14*'2.Variables'!$F$5)/150</f>
        <v>0</v>
      </c>
      <c r="P14" s="13">
        <f>('1.Data Entry'!D18*'2.Variables'!$A$5)*'1.Data Entry'!H18*'2.Variables'!$D$5</f>
        <v>0</v>
      </c>
      <c r="Q14" s="13">
        <f>('1.Data Entry'!D18*'2.Variables'!$A$5)*'1.Data Entry'!H18*'2.Variables'!$C$5*'2.Variables'!$D$5</f>
        <v>0</v>
      </c>
      <c r="R14" s="13">
        <f>(Q14*'2.Variables'!$E$5)/150</f>
        <v>0</v>
      </c>
      <c r="S14" s="13">
        <f>(Q14*'2.Variables'!$F$5)/150</f>
        <v>0</v>
      </c>
    </row>
    <row r="15" spans="1:19" x14ac:dyDescent="0.4">
      <c r="A15" s="2">
        <f>'1.Data Entry'!A19</f>
        <v>0</v>
      </c>
      <c r="B15" s="2">
        <f>'1.Data Entry'!B19</f>
        <v>0</v>
      </c>
      <c r="C15" s="2">
        <f>'1.Data Entry'!C19</f>
        <v>0</v>
      </c>
      <c r="D15" s="13">
        <f>('1.Data Entry'!D19*'2.Variables'!$A$5)*'1.Data Entry'!E19*'2.Variables'!$D$5</f>
        <v>0</v>
      </c>
      <c r="E15" s="13">
        <f>('1.Data Entry'!D19*'2.Variables'!$A$5)*'1.Data Entry'!E19*'2.Variables'!$D$5*'2.Variables'!$B$5</f>
        <v>0</v>
      </c>
      <c r="F15" s="13">
        <f>(E15*'2.Variables'!$E$5)/150</f>
        <v>0</v>
      </c>
      <c r="G15" s="13">
        <f>(E15*'2.Variables'!$F$5)/150</f>
        <v>0</v>
      </c>
      <c r="H15" s="13">
        <f>('1.Data Entry'!D19*'2.Variables'!$A$5)*'1.Data Entry'!F19*'2.Variables'!$D$5</f>
        <v>0</v>
      </c>
      <c r="I15" s="13">
        <f>('1.Data Entry'!D19*'2.Variables'!$A$5)*'1.Data Entry'!F19*'2.Variables'!$D$5*'2.Variables'!$B$5</f>
        <v>0</v>
      </c>
      <c r="J15" s="13">
        <f>(I15*'2.Variables'!$E$5)/150</f>
        <v>0</v>
      </c>
      <c r="K15" s="13">
        <f>(I15*'2.Variables'!$F$5)/150</f>
        <v>0</v>
      </c>
      <c r="L15" s="13">
        <f>('1.Data Entry'!D19*'2.Variables'!$A$5)*'1.Data Entry'!G19*'2.Variables'!$D$5</f>
        <v>0</v>
      </c>
      <c r="M15" s="13">
        <f>('1.Data Entry'!D19*'2.Variables'!$A$5)*'1.Data Entry'!G19*'2.Variables'!$C$5*'2.Variables'!$D$5</f>
        <v>0</v>
      </c>
      <c r="N15" s="13">
        <f>(M15*'2.Variables'!$E$5)/150</f>
        <v>0</v>
      </c>
      <c r="O15" s="13">
        <f>(M15*'2.Variables'!$F$5)/150</f>
        <v>0</v>
      </c>
      <c r="P15" s="13">
        <f>('1.Data Entry'!D19*'2.Variables'!$A$5)*'1.Data Entry'!H19*'2.Variables'!$D$5</f>
        <v>0</v>
      </c>
      <c r="Q15" s="13">
        <f>('1.Data Entry'!D19*'2.Variables'!$A$5)*'1.Data Entry'!H19*'2.Variables'!$C$5*'2.Variables'!$D$5</f>
        <v>0</v>
      </c>
      <c r="R15" s="13">
        <f>(Q15*'2.Variables'!$E$5)/150</f>
        <v>0</v>
      </c>
      <c r="S15" s="13">
        <f>(Q15*'2.Variables'!$F$5)/150</f>
        <v>0</v>
      </c>
    </row>
    <row r="16" spans="1:19" x14ac:dyDescent="0.4">
      <c r="A16" s="2">
        <f>'1.Data Entry'!A20</f>
        <v>0</v>
      </c>
      <c r="B16" s="2">
        <f>'1.Data Entry'!B20</f>
        <v>0</v>
      </c>
      <c r="C16" s="2">
        <f>'1.Data Entry'!C20</f>
        <v>0</v>
      </c>
      <c r="D16" s="13">
        <f>('1.Data Entry'!D20*'2.Variables'!$A$5)*'1.Data Entry'!E20*'2.Variables'!$D$5</f>
        <v>0</v>
      </c>
      <c r="E16" s="13">
        <f>('1.Data Entry'!D20*'2.Variables'!$A$5)*'1.Data Entry'!E20*'2.Variables'!$D$5*'2.Variables'!$B$5</f>
        <v>0</v>
      </c>
      <c r="F16" s="13">
        <f>(E16*'2.Variables'!$E$5)/150</f>
        <v>0</v>
      </c>
      <c r="G16" s="13">
        <f>(E16*'2.Variables'!$F$5)/150</f>
        <v>0</v>
      </c>
      <c r="H16" s="13">
        <f>('1.Data Entry'!D20*'2.Variables'!$A$5)*'1.Data Entry'!F20*'2.Variables'!$D$5</f>
        <v>0</v>
      </c>
      <c r="I16" s="13">
        <f>('1.Data Entry'!D20*'2.Variables'!$A$5)*'1.Data Entry'!F20*'2.Variables'!$D$5*'2.Variables'!$B$5</f>
        <v>0</v>
      </c>
      <c r="J16" s="13">
        <f>(I16*'2.Variables'!$E$5)/150</f>
        <v>0</v>
      </c>
      <c r="K16" s="13">
        <f>(I16*'2.Variables'!$F$5)/150</f>
        <v>0</v>
      </c>
      <c r="L16" s="13">
        <f>('1.Data Entry'!D20*'2.Variables'!$A$5)*'1.Data Entry'!G20*'2.Variables'!$D$5</f>
        <v>0</v>
      </c>
      <c r="M16" s="13">
        <f>('1.Data Entry'!D20*'2.Variables'!$A$5)*'1.Data Entry'!G20*'2.Variables'!$C$5*'2.Variables'!$D$5</f>
        <v>0</v>
      </c>
      <c r="N16" s="13">
        <f>(M16*'2.Variables'!$E$5)/150</f>
        <v>0</v>
      </c>
      <c r="O16" s="13">
        <f>(M16*'2.Variables'!$F$5)/150</f>
        <v>0</v>
      </c>
      <c r="P16" s="13">
        <f>('1.Data Entry'!D20*'2.Variables'!$A$5)*'1.Data Entry'!H20*'2.Variables'!$D$5</f>
        <v>0</v>
      </c>
      <c r="Q16" s="13">
        <f>('1.Data Entry'!D20*'2.Variables'!$A$5)*'1.Data Entry'!H20*'2.Variables'!$C$5*'2.Variables'!$D$5</f>
        <v>0</v>
      </c>
      <c r="R16" s="13">
        <f>(Q16*'2.Variables'!$E$5)/150</f>
        <v>0</v>
      </c>
      <c r="S16" s="13">
        <f>(Q16*'2.Variables'!$F$5)/150</f>
        <v>0</v>
      </c>
    </row>
    <row r="17" spans="1:19" x14ac:dyDescent="0.4">
      <c r="A17" s="2">
        <f>'1.Data Entry'!A21</f>
        <v>0</v>
      </c>
      <c r="B17" s="2">
        <f>'1.Data Entry'!B21</f>
        <v>0</v>
      </c>
      <c r="C17" s="2">
        <f>'1.Data Entry'!C21</f>
        <v>0</v>
      </c>
      <c r="D17" s="13">
        <f>('1.Data Entry'!D21*'2.Variables'!$A$5)*'1.Data Entry'!E21*'2.Variables'!$D$5</f>
        <v>0</v>
      </c>
      <c r="E17" s="13">
        <f>('1.Data Entry'!D21*'2.Variables'!$A$5)*'1.Data Entry'!E21*'2.Variables'!$D$5*'2.Variables'!$B$5</f>
        <v>0</v>
      </c>
      <c r="F17" s="13">
        <f>(E17*'2.Variables'!$E$5)/150</f>
        <v>0</v>
      </c>
      <c r="G17" s="13">
        <f>(E17*'2.Variables'!$F$5)/150</f>
        <v>0</v>
      </c>
      <c r="H17" s="13">
        <f>('1.Data Entry'!D21*'2.Variables'!$A$5)*'1.Data Entry'!F21*'2.Variables'!$D$5</f>
        <v>0</v>
      </c>
      <c r="I17" s="13">
        <f>('1.Data Entry'!D21*'2.Variables'!$A$5)*'1.Data Entry'!F21*'2.Variables'!$D$5*'2.Variables'!$B$5</f>
        <v>0</v>
      </c>
      <c r="J17" s="13">
        <f>(I17*'2.Variables'!$E$5)/150</f>
        <v>0</v>
      </c>
      <c r="K17" s="13">
        <f>(I17*'2.Variables'!$F$5)/150</f>
        <v>0</v>
      </c>
      <c r="L17" s="13">
        <f>('1.Data Entry'!D21*'2.Variables'!$A$5)*'1.Data Entry'!G21*'2.Variables'!$D$5</f>
        <v>0</v>
      </c>
      <c r="M17" s="13">
        <f>('1.Data Entry'!D21*'2.Variables'!$A$5)*'1.Data Entry'!G21*'2.Variables'!$C$5*'2.Variables'!$D$5</f>
        <v>0</v>
      </c>
      <c r="N17" s="13">
        <f>(M17*'2.Variables'!$E$5)/150</f>
        <v>0</v>
      </c>
      <c r="O17" s="13">
        <f>(M17*'2.Variables'!$F$5)/150</f>
        <v>0</v>
      </c>
      <c r="P17" s="13">
        <f>('1.Data Entry'!D21*'2.Variables'!$A$5)*'1.Data Entry'!H21*'2.Variables'!$D$5</f>
        <v>0</v>
      </c>
      <c r="Q17" s="13">
        <f>('1.Data Entry'!D21*'2.Variables'!$A$5)*'1.Data Entry'!H21*'2.Variables'!$C$5*'2.Variables'!$D$5</f>
        <v>0</v>
      </c>
      <c r="R17" s="13">
        <f>(Q17*'2.Variables'!$E$5)/150</f>
        <v>0</v>
      </c>
      <c r="S17" s="13">
        <f>(Q17*'2.Variables'!$F$5)/150</f>
        <v>0</v>
      </c>
    </row>
    <row r="18" spans="1:19" x14ac:dyDescent="0.4">
      <c r="A18" s="2">
        <f>'1.Data Entry'!A22</f>
        <v>0</v>
      </c>
      <c r="B18" s="2">
        <f>'1.Data Entry'!B22</f>
        <v>0</v>
      </c>
      <c r="C18" s="2">
        <f>'1.Data Entry'!C22</f>
        <v>0</v>
      </c>
      <c r="D18" s="13">
        <f>('1.Data Entry'!D22*'2.Variables'!$A$5)*'1.Data Entry'!E22*'2.Variables'!$D$5</f>
        <v>0</v>
      </c>
      <c r="E18" s="13">
        <f>('1.Data Entry'!D22*'2.Variables'!$A$5)*'1.Data Entry'!E22*'2.Variables'!$D$5*'2.Variables'!$B$5</f>
        <v>0</v>
      </c>
      <c r="F18" s="13">
        <f>(E18*'2.Variables'!$E$5)/150</f>
        <v>0</v>
      </c>
      <c r="G18" s="13">
        <f>(E18*'2.Variables'!$F$5)/150</f>
        <v>0</v>
      </c>
      <c r="H18" s="13">
        <f>('1.Data Entry'!D22*'2.Variables'!$A$5)*'1.Data Entry'!F22*'2.Variables'!$D$5</f>
        <v>0</v>
      </c>
      <c r="I18" s="13">
        <f>('1.Data Entry'!D22*'2.Variables'!$A$5)*'1.Data Entry'!F22*'2.Variables'!$D$5*'2.Variables'!$B$5</f>
        <v>0</v>
      </c>
      <c r="J18" s="13">
        <f>(I18*'2.Variables'!$E$5)/150</f>
        <v>0</v>
      </c>
      <c r="K18" s="13">
        <f>(I18*'2.Variables'!$F$5)/150</f>
        <v>0</v>
      </c>
      <c r="L18" s="13">
        <f>('1.Data Entry'!D22*'2.Variables'!$A$5)*'1.Data Entry'!G22*'2.Variables'!$D$5</f>
        <v>0</v>
      </c>
      <c r="M18" s="13">
        <f>('1.Data Entry'!D22*'2.Variables'!$A$5)*'1.Data Entry'!G22*'2.Variables'!$C$5*'2.Variables'!$D$5</f>
        <v>0</v>
      </c>
      <c r="N18" s="13">
        <f>(M18*'2.Variables'!$E$5)/150</f>
        <v>0</v>
      </c>
      <c r="O18" s="13">
        <f>(M18*'2.Variables'!$F$5)/150</f>
        <v>0</v>
      </c>
      <c r="P18" s="13">
        <f>('1.Data Entry'!D22*'2.Variables'!$A$5)*'1.Data Entry'!H22*'2.Variables'!$D$5</f>
        <v>0</v>
      </c>
      <c r="Q18" s="13">
        <f>('1.Data Entry'!D22*'2.Variables'!$A$5)*'1.Data Entry'!H22*'2.Variables'!$C$5*'2.Variables'!$D$5</f>
        <v>0</v>
      </c>
      <c r="R18" s="13">
        <f>(Q18*'2.Variables'!$E$5)/150</f>
        <v>0</v>
      </c>
      <c r="S18" s="13">
        <f>(Q18*'2.Variables'!$F$5)/150</f>
        <v>0</v>
      </c>
    </row>
    <row r="19" spans="1:19" x14ac:dyDescent="0.4">
      <c r="A19" s="2">
        <f>'1.Data Entry'!A23</f>
        <v>0</v>
      </c>
      <c r="B19" s="2">
        <f>'1.Data Entry'!B23</f>
        <v>0</v>
      </c>
      <c r="C19" s="2">
        <f>'1.Data Entry'!C23</f>
        <v>0</v>
      </c>
      <c r="D19" s="13">
        <f>('1.Data Entry'!D23*'2.Variables'!$A$5)*'1.Data Entry'!E23*'2.Variables'!$D$5</f>
        <v>0</v>
      </c>
      <c r="E19" s="13">
        <f>('1.Data Entry'!D23*'2.Variables'!$A$5)*'1.Data Entry'!E23*'2.Variables'!$D$5*'2.Variables'!$B$5</f>
        <v>0</v>
      </c>
      <c r="F19" s="13">
        <f>(E19*'2.Variables'!$E$5)/150</f>
        <v>0</v>
      </c>
      <c r="G19" s="13">
        <f>(E19*'2.Variables'!$F$5)/150</f>
        <v>0</v>
      </c>
      <c r="H19" s="13">
        <f>('1.Data Entry'!D23*'2.Variables'!$A$5)*'1.Data Entry'!F23*'2.Variables'!$D$5</f>
        <v>0</v>
      </c>
      <c r="I19" s="13">
        <f>('1.Data Entry'!D23*'2.Variables'!$A$5)*'1.Data Entry'!F23*'2.Variables'!$D$5*'2.Variables'!$B$5</f>
        <v>0</v>
      </c>
      <c r="J19" s="13">
        <f>(I19*'2.Variables'!$E$5)/150</f>
        <v>0</v>
      </c>
      <c r="K19" s="13">
        <f>(I19*'2.Variables'!$F$5)/150</f>
        <v>0</v>
      </c>
      <c r="L19" s="13">
        <f>('1.Data Entry'!D23*'2.Variables'!$A$5)*'1.Data Entry'!G23*'2.Variables'!$D$5</f>
        <v>0</v>
      </c>
      <c r="M19" s="13">
        <f>('1.Data Entry'!D23*'2.Variables'!$A$5)*'1.Data Entry'!G23*'2.Variables'!$C$5*'2.Variables'!$D$5</f>
        <v>0</v>
      </c>
      <c r="N19" s="13">
        <f>(M19*'2.Variables'!$E$5)/150</f>
        <v>0</v>
      </c>
      <c r="O19" s="13">
        <f>(M19*'2.Variables'!$F$5)/150</f>
        <v>0</v>
      </c>
      <c r="P19" s="13">
        <f>('1.Data Entry'!D23*'2.Variables'!$A$5)*'1.Data Entry'!H23*'2.Variables'!$D$5</f>
        <v>0</v>
      </c>
      <c r="Q19" s="13">
        <f>('1.Data Entry'!D23*'2.Variables'!$A$5)*'1.Data Entry'!H23*'2.Variables'!$C$5*'2.Variables'!$D$5</f>
        <v>0</v>
      </c>
      <c r="R19" s="13">
        <f>(Q19*'2.Variables'!$E$5)/150</f>
        <v>0</v>
      </c>
      <c r="S19" s="13">
        <f>(Q19*'2.Variables'!$F$5)/150</f>
        <v>0</v>
      </c>
    </row>
    <row r="20" spans="1:19" x14ac:dyDescent="0.4">
      <c r="A20" s="2">
        <f>'1.Data Entry'!A24</f>
        <v>0</v>
      </c>
      <c r="B20" s="2">
        <f>'1.Data Entry'!B24</f>
        <v>0</v>
      </c>
      <c r="C20" s="2">
        <f>'1.Data Entry'!C24</f>
        <v>0</v>
      </c>
      <c r="D20" s="13">
        <f>('1.Data Entry'!D24*'2.Variables'!$A$5)*'1.Data Entry'!E24*'2.Variables'!$D$5</f>
        <v>0</v>
      </c>
      <c r="E20" s="13">
        <f>('1.Data Entry'!D24*'2.Variables'!$A$5)*'1.Data Entry'!E24*'2.Variables'!$D$5*'2.Variables'!$B$5</f>
        <v>0</v>
      </c>
      <c r="F20" s="13">
        <f>(E20*'2.Variables'!$E$5)/150</f>
        <v>0</v>
      </c>
      <c r="G20" s="13">
        <f>(E20*'2.Variables'!$F$5)/150</f>
        <v>0</v>
      </c>
      <c r="H20" s="13">
        <f>('1.Data Entry'!D24*'2.Variables'!$A$5)*'1.Data Entry'!F24*'2.Variables'!$D$5</f>
        <v>0</v>
      </c>
      <c r="I20" s="13">
        <f>('1.Data Entry'!D24*'2.Variables'!$A$5)*'1.Data Entry'!F24*'2.Variables'!$D$5*'2.Variables'!$B$5</f>
        <v>0</v>
      </c>
      <c r="J20" s="13">
        <f>(I20*'2.Variables'!$E$5)/150</f>
        <v>0</v>
      </c>
      <c r="K20" s="13">
        <f>(I20*'2.Variables'!$F$5)/150</f>
        <v>0</v>
      </c>
      <c r="L20" s="13">
        <f>('1.Data Entry'!D24*'2.Variables'!$A$5)*'1.Data Entry'!G24*'2.Variables'!$D$5</f>
        <v>0</v>
      </c>
      <c r="M20" s="13">
        <f>('1.Data Entry'!D24*'2.Variables'!$A$5)*'1.Data Entry'!G24*'2.Variables'!$C$5*'2.Variables'!$D$5</f>
        <v>0</v>
      </c>
      <c r="N20" s="13">
        <f>(M20*'2.Variables'!$E$5)/150</f>
        <v>0</v>
      </c>
      <c r="O20" s="13">
        <f>(M20*'2.Variables'!$F$5)/150</f>
        <v>0</v>
      </c>
      <c r="P20" s="13">
        <f>('1.Data Entry'!D24*'2.Variables'!$A$5)*'1.Data Entry'!H24*'2.Variables'!$D$5</f>
        <v>0</v>
      </c>
      <c r="Q20" s="13">
        <f>('1.Data Entry'!D24*'2.Variables'!$A$5)*'1.Data Entry'!H24*'2.Variables'!$C$5*'2.Variables'!$D$5</f>
        <v>0</v>
      </c>
      <c r="R20" s="13">
        <f>(Q20*'2.Variables'!$E$5)/150</f>
        <v>0</v>
      </c>
      <c r="S20" s="13">
        <f>(Q20*'2.Variables'!$F$5)/150</f>
        <v>0</v>
      </c>
    </row>
    <row r="21" spans="1:19" x14ac:dyDescent="0.4">
      <c r="A21" s="2">
        <f>'1.Data Entry'!A25</f>
        <v>0</v>
      </c>
      <c r="B21" s="2">
        <f>'1.Data Entry'!B25</f>
        <v>0</v>
      </c>
      <c r="C21" s="2">
        <f>'1.Data Entry'!C25</f>
        <v>0</v>
      </c>
      <c r="D21" s="13">
        <f>('1.Data Entry'!D25*'2.Variables'!$A$5)*'1.Data Entry'!E25*'2.Variables'!$D$5</f>
        <v>0</v>
      </c>
      <c r="E21" s="13">
        <f>('1.Data Entry'!D25*'2.Variables'!$A$5)*'1.Data Entry'!E25*'2.Variables'!$D$5*'2.Variables'!$B$5</f>
        <v>0</v>
      </c>
      <c r="F21" s="13">
        <f>(E21*'2.Variables'!$E$5)/150</f>
        <v>0</v>
      </c>
      <c r="G21" s="13">
        <f>(E21*'2.Variables'!$F$5)/150</f>
        <v>0</v>
      </c>
      <c r="H21" s="13">
        <f>('1.Data Entry'!D25*'2.Variables'!$A$5)*'1.Data Entry'!F25*'2.Variables'!$D$5</f>
        <v>0</v>
      </c>
      <c r="I21" s="13">
        <f>('1.Data Entry'!D25*'2.Variables'!$A$5)*'1.Data Entry'!F25*'2.Variables'!$D$5*'2.Variables'!$B$5</f>
        <v>0</v>
      </c>
      <c r="J21" s="13">
        <f>(I21*'2.Variables'!$E$5)/150</f>
        <v>0</v>
      </c>
      <c r="K21" s="13">
        <f>(I21*'2.Variables'!$F$5)/150</f>
        <v>0</v>
      </c>
      <c r="L21" s="13">
        <f>('1.Data Entry'!D25*'2.Variables'!$A$5)*'1.Data Entry'!G25*'2.Variables'!$D$5</f>
        <v>0</v>
      </c>
      <c r="M21" s="13">
        <f>('1.Data Entry'!D25*'2.Variables'!$A$5)*'1.Data Entry'!G25*'2.Variables'!$C$5*'2.Variables'!$D$5</f>
        <v>0</v>
      </c>
      <c r="N21" s="13">
        <f>(M21*'2.Variables'!$E$5)/150</f>
        <v>0</v>
      </c>
      <c r="O21" s="13">
        <f>(M21*'2.Variables'!$F$5)/150</f>
        <v>0</v>
      </c>
      <c r="P21" s="13">
        <f>('1.Data Entry'!D25*'2.Variables'!$A$5)*'1.Data Entry'!H25*'2.Variables'!$D$5</f>
        <v>0</v>
      </c>
      <c r="Q21" s="13">
        <f>('1.Data Entry'!D25*'2.Variables'!$A$5)*'1.Data Entry'!H25*'2.Variables'!$C$5*'2.Variables'!$D$5</f>
        <v>0</v>
      </c>
      <c r="R21" s="13">
        <f>(Q21*'2.Variables'!$E$5)/150</f>
        <v>0</v>
      </c>
      <c r="S21" s="13">
        <f>(Q21*'2.Variables'!$F$5)/150</f>
        <v>0</v>
      </c>
    </row>
    <row r="22" spans="1:19" x14ac:dyDescent="0.4">
      <c r="A22" s="2">
        <f>'1.Data Entry'!A26</f>
        <v>0</v>
      </c>
      <c r="B22" s="2">
        <f>'1.Data Entry'!B26</f>
        <v>0</v>
      </c>
      <c r="C22" s="2">
        <f>'1.Data Entry'!C26</f>
        <v>0</v>
      </c>
      <c r="D22" s="13">
        <f>('1.Data Entry'!D26*'2.Variables'!$A$5)*'1.Data Entry'!E26*'2.Variables'!$D$5</f>
        <v>0</v>
      </c>
      <c r="E22" s="13">
        <f>('1.Data Entry'!D26*'2.Variables'!$A$5)*'1.Data Entry'!E26*'2.Variables'!$D$5*'2.Variables'!$B$5</f>
        <v>0</v>
      </c>
      <c r="F22" s="13">
        <f>(E22*'2.Variables'!$E$5)/150</f>
        <v>0</v>
      </c>
      <c r="G22" s="13">
        <f>(E22*'2.Variables'!$F$5)/150</f>
        <v>0</v>
      </c>
      <c r="H22" s="13">
        <f>('1.Data Entry'!D26*'2.Variables'!$A$5)*'1.Data Entry'!F26*'2.Variables'!$D$5</f>
        <v>0</v>
      </c>
      <c r="I22" s="13">
        <f>('1.Data Entry'!D26*'2.Variables'!$A$5)*'1.Data Entry'!F26*'2.Variables'!$D$5*'2.Variables'!$B$5</f>
        <v>0</v>
      </c>
      <c r="J22" s="13">
        <f>(I22*'2.Variables'!$E$5)/150</f>
        <v>0</v>
      </c>
      <c r="K22" s="13">
        <f>(I22*'2.Variables'!$F$5)/150</f>
        <v>0</v>
      </c>
      <c r="L22" s="13">
        <f>('1.Data Entry'!D26*'2.Variables'!$A$5)*'1.Data Entry'!G26*'2.Variables'!$D$5</f>
        <v>0</v>
      </c>
      <c r="M22" s="13">
        <f>('1.Data Entry'!D26*'2.Variables'!$A$5)*'1.Data Entry'!G26*'2.Variables'!$C$5*'2.Variables'!$D$5</f>
        <v>0</v>
      </c>
      <c r="N22" s="13">
        <f>(M22*'2.Variables'!$E$5)/150</f>
        <v>0</v>
      </c>
      <c r="O22" s="13">
        <f>(M22*'2.Variables'!$F$5)/150</f>
        <v>0</v>
      </c>
      <c r="P22" s="13">
        <f>('1.Data Entry'!D26*'2.Variables'!$A$5)*'1.Data Entry'!H26*'2.Variables'!$D$5</f>
        <v>0</v>
      </c>
      <c r="Q22" s="13">
        <f>('1.Data Entry'!D26*'2.Variables'!$A$5)*'1.Data Entry'!H26*'2.Variables'!$C$5*'2.Variables'!$D$5</f>
        <v>0</v>
      </c>
      <c r="R22" s="13">
        <f>(Q22*'2.Variables'!$E$5)/150</f>
        <v>0</v>
      </c>
      <c r="S22" s="13">
        <f>(Q22*'2.Variables'!$F$5)/150</f>
        <v>0</v>
      </c>
    </row>
    <row r="23" spans="1:19" x14ac:dyDescent="0.4">
      <c r="A23" s="2">
        <f>'1.Data Entry'!A27</f>
        <v>0</v>
      </c>
      <c r="B23" s="2">
        <f>'1.Data Entry'!B27</f>
        <v>0</v>
      </c>
      <c r="C23" s="2">
        <f>'1.Data Entry'!C27</f>
        <v>0</v>
      </c>
      <c r="D23" s="13">
        <f>('1.Data Entry'!D27*'2.Variables'!$A$5)*'1.Data Entry'!E27*'2.Variables'!$D$5</f>
        <v>0</v>
      </c>
      <c r="E23" s="13">
        <f>('1.Data Entry'!D27*'2.Variables'!$A$5)*'1.Data Entry'!E27*'2.Variables'!$D$5*'2.Variables'!$B$5</f>
        <v>0</v>
      </c>
      <c r="F23" s="13">
        <f>(E23*'2.Variables'!$E$5)/150</f>
        <v>0</v>
      </c>
      <c r="G23" s="13">
        <f>(E23*'2.Variables'!$F$5)/150</f>
        <v>0</v>
      </c>
      <c r="H23" s="13">
        <f>('1.Data Entry'!D27*'2.Variables'!$A$5)*'1.Data Entry'!F27*'2.Variables'!$D$5</f>
        <v>0</v>
      </c>
      <c r="I23" s="13">
        <f>('1.Data Entry'!D27*'2.Variables'!$A$5)*'1.Data Entry'!F27*'2.Variables'!$D$5*'2.Variables'!$B$5</f>
        <v>0</v>
      </c>
      <c r="J23" s="13">
        <f>(I23*'2.Variables'!$E$5)/150</f>
        <v>0</v>
      </c>
      <c r="K23" s="13">
        <f>(I23*'2.Variables'!$F$5)/150</f>
        <v>0</v>
      </c>
      <c r="L23" s="13">
        <f>('1.Data Entry'!D27*'2.Variables'!$A$5)*'1.Data Entry'!G27*'2.Variables'!$D$5</f>
        <v>0</v>
      </c>
      <c r="M23" s="13">
        <f>('1.Data Entry'!D27*'2.Variables'!$A$5)*'1.Data Entry'!G27*'2.Variables'!$C$5*'2.Variables'!$D$5</f>
        <v>0</v>
      </c>
      <c r="N23" s="13">
        <f>(M23*'2.Variables'!$E$5)/150</f>
        <v>0</v>
      </c>
      <c r="O23" s="13">
        <f>(M23*'2.Variables'!$F$5)/150</f>
        <v>0</v>
      </c>
      <c r="P23" s="13">
        <f>('1.Data Entry'!D27*'2.Variables'!$A$5)*'1.Data Entry'!H27*'2.Variables'!$D$5</f>
        <v>0</v>
      </c>
      <c r="Q23" s="13">
        <f>('1.Data Entry'!D27*'2.Variables'!$A$5)*'1.Data Entry'!H27*'2.Variables'!$C$5*'2.Variables'!$D$5</f>
        <v>0</v>
      </c>
      <c r="R23" s="13">
        <f>(Q23*'2.Variables'!$E$5)/150</f>
        <v>0</v>
      </c>
      <c r="S23" s="13">
        <f>(Q23*'2.Variables'!$F$5)/150</f>
        <v>0</v>
      </c>
    </row>
    <row r="24" spans="1:19" x14ac:dyDescent="0.4">
      <c r="A24" s="2">
        <f>'1.Data Entry'!A28</f>
        <v>0</v>
      </c>
      <c r="B24" s="2">
        <f>'1.Data Entry'!B28</f>
        <v>0</v>
      </c>
      <c r="C24" s="2">
        <f>'1.Data Entry'!C28</f>
        <v>0</v>
      </c>
      <c r="D24" s="13">
        <f>('1.Data Entry'!D28*'2.Variables'!$A$5)*'1.Data Entry'!E28*'2.Variables'!$D$5</f>
        <v>0</v>
      </c>
      <c r="E24" s="13">
        <f>('1.Data Entry'!D28*'2.Variables'!$A$5)*'1.Data Entry'!E28*'2.Variables'!$D$5*'2.Variables'!$B$5</f>
        <v>0</v>
      </c>
      <c r="F24" s="13">
        <f>(E24*'2.Variables'!$E$5)/150</f>
        <v>0</v>
      </c>
      <c r="G24" s="13">
        <f>(E24*'2.Variables'!$F$5)/150</f>
        <v>0</v>
      </c>
      <c r="H24" s="13">
        <f>('1.Data Entry'!D28*'2.Variables'!$A$5)*'1.Data Entry'!F28*'2.Variables'!$D$5</f>
        <v>0</v>
      </c>
      <c r="I24" s="13">
        <f>('1.Data Entry'!D28*'2.Variables'!$A$5)*'1.Data Entry'!F28*'2.Variables'!$D$5*'2.Variables'!$B$5</f>
        <v>0</v>
      </c>
      <c r="J24" s="13">
        <f>(I24*'2.Variables'!$E$5)/150</f>
        <v>0</v>
      </c>
      <c r="K24" s="13">
        <f>(I24*'2.Variables'!$F$5)/150</f>
        <v>0</v>
      </c>
      <c r="L24" s="13">
        <f>('1.Data Entry'!D28*'2.Variables'!$A$5)*'1.Data Entry'!G28*'2.Variables'!$D$5</f>
        <v>0</v>
      </c>
      <c r="M24" s="13">
        <f>('1.Data Entry'!D28*'2.Variables'!$A$5)*'1.Data Entry'!G28*'2.Variables'!$C$5*'2.Variables'!$D$5</f>
        <v>0</v>
      </c>
      <c r="N24" s="13">
        <f>(M24*'2.Variables'!$E$5)/150</f>
        <v>0</v>
      </c>
      <c r="O24" s="13">
        <f>(M24*'2.Variables'!$F$5)/150</f>
        <v>0</v>
      </c>
      <c r="P24" s="13">
        <f>('1.Data Entry'!D28*'2.Variables'!$A$5)*'1.Data Entry'!H28*'2.Variables'!$D$5</f>
        <v>0</v>
      </c>
      <c r="Q24" s="13">
        <f>('1.Data Entry'!D28*'2.Variables'!$A$5)*'1.Data Entry'!H28*'2.Variables'!$C$5*'2.Variables'!$D$5</f>
        <v>0</v>
      </c>
      <c r="R24" s="13">
        <f>(Q24*'2.Variables'!$E$5)/150</f>
        <v>0</v>
      </c>
      <c r="S24" s="13">
        <f>(Q24*'2.Variables'!$F$5)/150</f>
        <v>0</v>
      </c>
    </row>
    <row r="25" spans="1:19" x14ac:dyDescent="0.4">
      <c r="A25" s="2">
        <f>'1.Data Entry'!A29</f>
        <v>0</v>
      </c>
      <c r="B25" s="2">
        <f>'1.Data Entry'!B29</f>
        <v>0</v>
      </c>
      <c r="C25" s="2">
        <f>'1.Data Entry'!C29</f>
        <v>0</v>
      </c>
      <c r="D25" s="13">
        <f>('1.Data Entry'!D29*'2.Variables'!$A$5)*'1.Data Entry'!E29*'2.Variables'!$D$5</f>
        <v>0</v>
      </c>
      <c r="E25" s="13">
        <f>('1.Data Entry'!D29*'2.Variables'!$A$5)*'1.Data Entry'!E29*'2.Variables'!$D$5*'2.Variables'!$B$5</f>
        <v>0</v>
      </c>
      <c r="F25" s="13">
        <f>(E25*'2.Variables'!$E$5)/150</f>
        <v>0</v>
      </c>
      <c r="G25" s="13">
        <f>(E25*'2.Variables'!$F$5)/150</f>
        <v>0</v>
      </c>
      <c r="H25" s="13">
        <f>('1.Data Entry'!D29*'2.Variables'!$A$5)*'1.Data Entry'!F29*'2.Variables'!$D$5</f>
        <v>0</v>
      </c>
      <c r="I25" s="13">
        <f>('1.Data Entry'!D29*'2.Variables'!$A$5)*'1.Data Entry'!F29*'2.Variables'!$D$5*'2.Variables'!$B$5</f>
        <v>0</v>
      </c>
      <c r="J25" s="13">
        <f>(I25*'2.Variables'!$E$5)/150</f>
        <v>0</v>
      </c>
      <c r="K25" s="13">
        <f>(I25*'2.Variables'!$F$5)/150</f>
        <v>0</v>
      </c>
      <c r="L25" s="13">
        <f>('1.Data Entry'!D29*'2.Variables'!$A$5)*'1.Data Entry'!G29*'2.Variables'!$D$5</f>
        <v>0</v>
      </c>
      <c r="M25" s="13">
        <f>('1.Data Entry'!D29*'2.Variables'!$A$5)*'1.Data Entry'!G29*'2.Variables'!$C$5*'2.Variables'!$D$5</f>
        <v>0</v>
      </c>
      <c r="N25" s="13">
        <f>(M25*'2.Variables'!$E$5)/150</f>
        <v>0</v>
      </c>
      <c r="O25" s="13">
        <f>(M25*'2.Variables'!$F$5)/150</f>
        <v>0</v>
      </c>
      <c r="P25" s="13">
        <f>('1.Data Entry'!D29*'2.Variables'!$A$5)*'1.Data Entry'!H29*'2.Variables'!$D$5</f>
        <v>0</v>
      </c>
      <c r="Q25" s="13">
        <f>('1.Data Entry'!D29*'2.Variables'!$A$5)*'1.Data Entry'!H29*'2.Variables'!$C$5*'2.Variables'!$D$5</f>
        <v>0</v>
      </c>
      <c r="R25" s="13">
        <f>(Q25*'2.Variables'!$E$5)/150</f>
        <v>0</v>
      </c>
      <c r="S25" s="13">
        <f>(Q25*'2.Variables'!$F$5)/150</f>
        <v>0</v>
      </c>
    </row>
    <row r="26" spans="1:19" x14ac:dyDescent="0.4">
      <c r="A26" s="2">
        <f>'1.Data Entry'!A30</f>
        <v>0</v>
      </c>
      <c r="B26" s="2">
        <f>'1.Data Entry'!B30</f>
        <v>0</v>
      </c>
      <c r="C26" s="2">
        <f>'1.Data Entry'!C30</f>
        <v>0</v>
      </c>
      <c r="D26" s="13">
        <f>('1.Data Entry'!D30*'2.Variables'!$A$5)*'1.Data Entry'!E30*'2.Variables'!$D$5</f>
        <v>0</v>
      </c>
      <c r="E26" s="13">
        <f>('1.Data Entry'!D30*'2.Variables'!$A$5)*'1.Data Entry'!E30*'2.Variables'!$D$5*'2.Variables'!$B$5</f>
        <v>0</v>
      </c>
      <c r="F26" s="13">
        <f>(E26*'2.Variables'!$E$5)/150</f>
        <v>0</v>
      </c>
      <c r="G26" s="13">
        <f>(E26*'2.Variables'!$F$5)/150</f>
        <v>0</v>
      </c>
      <c r="H26" s="13">
        <f>('1.Data Entry'!D30*'2.Variables'!$A$5)*'1.Data Entry'!F30*'2.Variables'!$D$5</f>
        <v>0</v>
      </c>
      <c r="I26" s="13">
        <f>('1.Data Entry'!D30*'2.Variables'!$A$5)*'1.Data Entry'!F30*'2.Variables'!$D$5*'2.Variables'!$B$5</f>
        <v>0</v>
      </c>
      <c r="J26" s="13">
        <f>(I26*'2.Variables'!$E$5)/150</f>
        <v>0</v>
      </c>
      <c r="K26" s="13">
        <f>(I26*'2.Variables'!$F$5)/150</f>
        <v>0</v>
      </c>
      <c r="L26" s="13">
        <f>('1.Data Entry'!D30*'2.Variables'!$A$5)*'1.Data Entry'!G30*'2.Variables'!$D$5</f>
        <v>0</v>
      </c>
      <c r="M26" s="13">
        <f>('1.Data Entry'!D30*'2.Variables'!$A$5)*'1.Data Entry'!G30*'2.Variables'!$C$5*'2.Variables'!$D$5</f>
        <v>0</v>
      </c>
      <c r="N26" s="13">
        <f>(M26*'2.Variables'!$E$5)/150</f>
        <v>0</v>
      </c>
      <c r="O26" s="13">
        <f>(M26*'2.Variables'!$F$5)/150</f>
        <v>0</v>
      </c>
      <c r="P26" s="13">
        <f>('1.Data Entry'!D30*'2.Variables'!$A$5)*'1.Data Entry'!H30*'2.Variables'!$D$5</f>
        <v>0</v>
      </c>
      <c r="Q26" s="13">
        <f>('1.Data Entry'!D30*'2.Variables'!$A$5)*'1.Data Entry'!H30*'2.Variables'!$C$5*'2.Variables'!$D$5</f>
        <v>0</v>
      </c>
      <c r="R26" s="13">
        <f>(Q26*'2.Variables'!$E$5)/150</f>
        <v>0</v>
      </c>
      <c r="S26" s="13">
        <f>(Q26*'2.Variables'!$F$5)/150</f>
        <v>0</v>
      </c>
    </row>
    <row r="27" spans="1:19" x14ac:dyDescent="0.4">
      <c r="A27" s="2">
        <f>'1.Data Entry'!A31</f>
        <v>0</v>
      </c>
      <c r="B27" s="2">
        <f>'1.Data Entry'!B31</f>
        <v>0</v>
      </c>
      <c r="C27" s="2">
        <f>'1.Data Entry'!C31</f>
        <v>0</v>
      </c>
      <c r="D27" s="13">
        <f>('1.Data Entry'!D31*'2.Variables'!$A$5)*'1.Data Entry'!E31*'2.Variables'!$D$5</f>
        <v>0</v>
      </c>
      <c r="E27" s="13">
        <f>('1.Data Entry'!D31*'2.Variables'!$A$5)*'1.Data Entry'!E31*'2.Variables'!$D$5*'2.Variables'!$B$5</f>
        <v>0</v>
      </c>
      <c r="F27" s="13">
        <f>(E27*'2.Variables'!$E$5)/150</f>
        <v>0</v>
      </c>
      <c r="G27" s="13">
        <f>(E27*'2.Variables'!$F$5)/150</f>
        <v>0</v>
      </c>
      <c r="H27" s="13">
        <f>('1.Data Entry'!D31*'2.Variables'!$A$5)*'1.Data Entry'!F31*'2.Variables'!$D$5</f>
        <v>0</v>
      </c>
      <c r="I27" s="13">
        <f>('1.Data Entry'!D31*'2.Variables'!$A$5)*'1.Data Entry'!F31*'2.Variables'!$D$5*'2.Variables'!$B$5</f>
        <v>0</v>
      </c>
      <c r="J27" s="13">
        <f>(I27*'2.Variables'!$E$5)/150</f>
        <v>0</v>
      </c>
      <c r="K27" s="13">
        <f>(I27*'2.Variables'!$F$5)/150</f>
        <v>0</v>
      </c>
      <c r="L27" s="13">
        <f>('1.Data Entry'!D31*'2.Variables'!$A$5)*'1.Data Entry'!G31*'2.Variables'!$D$5</f>
        <v>0</v>
      </c>
      <c r="M27" s="13">
        <f>('1.Data Entry'!D31*'2.Variables'!$A$5)*'1.Data Entry'!G31*'2.Variables'!$C$5*'2.Variables'!$D$5</f>
        <v>0</v>
      </c>
      <c r="N27" s="13">
        <f>(M27*'2.Variables'!$E$5)/150</f>
        <v>0</v>
      </c>
      <c r="O27" s="13">
        <f>(M27*'2.Variables'!$F$5)/150</f>
        <v>0</v>
      </c>
      <c r="P27" s="13">
        <f>('1.Data Entry'!D31*'2.Variables'!$A$5)*'1.Data Entry'!H31*'2.Variables'!$D$5</f>
        <v>0</v>
      </c>
      <c r="Q27" s="13">
        <f>('1.Data Entry'!D31*'2.Variables'!$A$5)*'1.Data Entry'!H31*'2.Variables'!$C$5*'2.Variables'!$D$5</f>
        <v>0</v>
      </c>
      <c r="R27" s="13">
        <f>(Q27*'2.Variables'!$E$5)/150</f>
        <v>0</v>
      </c>
      <c r="S27" s="13">
        <f>(Q27*'2.Variables'!$F$5)/150</f>
        <v>0</v>
      </c>
    </row>
    <row r="28" spans="1:19" x14ac:dyDescent="0.4">
      <c r="A28" s="2">
        <f>'1.Data Entry'!A32</f>
        <v>0</v>
      </c>
      <c r="B28" s="2">
        <f>'1.Data Entry'!B32</f>
        <v>0</v>
      </c>
      <c r="C28" s="2">
        <f>'1.Data Entry'!C32</f>
        <v>0</v>
      </c>
      <c r="D28" s="13">
        <f>('1.Data Entry'!D32*'2.Variables'!$A$5)*'1.Data Entry'!E32*'2.Variables'!$D$5</f>
        <v>0</v>
      </c>
      <c r="E28" s="13">
        <f>('1.Data Entry'!D32*'2.Variables'!$A$5)*'1.Data Entry'!E32*'2.Variables'!$D$5*'2.Variables'!$B$5</f>
        <v>0</v>
      </c>
      <c r="F28" s="13">
        <f>(E28*'2.Variables'!$E$5)/150</f>
        <v>0</v>
      </c>
      <c r="G28" s="13">
        <f>(E28*'2.Variables'!$F$5)/150</f>
        <v>0</v>
      </c>
      <c r="H28" s="13">
        <f>('1.Data Entry'!D32*'2.Variables'!$A$5)*'1.Data Entry'!F32*'2.Variables'!$D$5</f>
        <v>0</v>
      </c>
      <c r="I28" s="13">
        <f>('1.Data Entry'!D32*'2.Variables'!$A$5)*'1.Data Entry'!F32*'2.Variables'!$D$5*'2.Variables'!$B$5</f>
        <v>0</v>
      </c>
      <c r="J28" s="13">
        <f>(I28*'2.Variables'!$E$5)/150</f>
        <v>0</v>
      </c>
      <c r="K28" s="13">
        <f>(I28*'2.Variables'!$F$5)/150</f>
        <v>0</v>
      </c>
      <c r="L28" s="13">
        <f>('1.Data Entry'!D32*'2.Variables'!$A$5)*'1.Data Entry'!G32*'2.Variables'!$D$5</f>
        <v>0</v>
      </c>
      <c r="M28" s="13">
        <f>('1.Data Entry'!D32*'2.Variables'!$A$5)*'1.Data Entry'!G32*'2.Variables'!$C$5*'2.Variables'!$D$5</f>
        <v>0</v>
      </c>
      <c r="N28" s="13">
        <f>(M28*'2.Variables'!$E$5)/150</f>
        <v>0</v>
      </c>
      <c r="O28" s="13">
        <f>(M28*'2.Variables'!$F$5)/150</f>
        <v>0</v>
      </c>
      <c r="P28" s="13">
        <f>('1.Data Entry'!D32*'2.Variables'!$A$5)*'1.Data Entry'!H32*'2.Variables'!$D$5</f>
        <v>0</v>
      </c>
      <c r="Q28" s="13">
        <f>('1.Data Entry'!D32*'2.Variables'!$A$5)*'1.Data Entry'!H32*'2.Variables'!$C$5*'2.Variables'!$D$5</f>
        <v>0</v>
      </c>
      <c r="R28" s="13">
        <f>(Q28*'2.Variables'!$E$5)/150</f>
        <v>0</v>
      </c>
      <c r="S28" s="13">
        <f>(Q28*'2.Variables'!$F$5)/150</f>
        <v>0</v>
      </c>
    </row>
    <row r="29" spans="1:19" x14ac:dyDescent="0.4">
      <c r="A29" s="2">
        <f>'1.Data Entry'!A33</f>
        <v>0</v>
      </c>
      <c r="B29" s="2">
        <f>'1.Data Entry'!B33</f>
        <v>0</v>
      </c>
      <c r="C29" s="2">
        <f>'1.Data Entry'!C33</f>
        <v>0</v>
      </c>
      <c r="D29" s="13">
        <f>('1.Data Entry'!D33*'2.Variables'!$A$5)*'1.Data Entry'!E33*'2.Variables'!$D$5</f>
        <v>0</v>
      </c>
      <c r="E29" s="13">
        <f>('1.Data Entry'!D33*'2.Variables'!$A$5)*'1.Data Entry'!E33*'2.Variables'!$D$5*'2.Variables'!$B$5</f>
        <v>0</v>
      </c>
      <c r="F29" s="13">
        <f>(E29*'2.Variables'!$E$5)/150</f>
        <v>0</v>
      </c>
      <c r="G29" s="13">
        <f>(E29*'2.Variables'!$F$5)/150</f>
        <v>0</v>
      </c>
      <c r="H29" s="13">
        <f>('1.Data Entry'!D33*'2.Variables'!$A$5)*'1.Data Entry'!F33*'2.Variables'!$D$5</f>
        <v>0</v>
      </c>
      <c r="I29" s="13">
        <f>('1.Data Entry'!D33*'2.Variables'!$A$5)*'1.Data Entry'!F33*'2.Variables'!$D$5*'2.Variables'!$B$5</f>
        <v>0</v>
      </c>
      <c r="J29" s="13">
        <f>(I29*'2.Variables'!$E$5)/150</f>
        <v>0</v>
      </c>
      <c r="K29" s="13">
        <f>(I29*'2.Variables'!$F$5)/150</f>
        <v>0</v>
      </c>
      <c r="L29" s="13">
        <f>('1.Data Entry'!D33*'2.Variables'!$A$5)*'1.Data Entry'!G33*'2.Variables'!$D$5</f>
        <v>0</v>
      </c>
      <c r="M29" s="13">
        <f>('1.Data Entry'!D33*'2.Variables'!$A$5)*'1.Data Entry'!G33*'2.Variables'!$C$5*'2.Variables'!$D$5</f>
        <v>0</v>
      </c>
      <c r="N29" s="13">
        <f>(M29*'2.Variables'!$E$5)/150</f>
        <v>0</v>
      </c>
      <c r="O29" s="13">
        <f>(M29*'2.Variables'!$F$5)/150</f>
        <v>0</v>
      </c>
      <c r="P29" s="13">
        <f>('1.Data Entry'!D33*'2.Variables'!$A$5)*'1.Data Entry'!H33*'2.Variables'!$D$5</f>
        <v>0</v>
      </c>
      <c r="Q29" s="13">
        <f>('1.Data Entry'!D33*'2.Variables'!$A$5)*'1.Data Entry'!H33*'2.Variables'!$C$5*'2.Variables'!$D$5</f>
        <v>0</v>
      </c>
      <c r="R29" s="13">
        <f>(Q29*'2.Variables'!$E$5)/150</f>
        <v>0</v>
      </c>
      <c r="S29" s="13">
        <f>(Q29*'2.Variables'!$F$5)/150</f>
        <v>0</v>
      </c>
    </row>
    <row r="30" spans="1:19" x14ac:dyDescent="0.4">
      <c r="A30" s="2">
        <f>'1.Data Entry'!A34</f>
        <v>0</v>
      </c>
      <c r="B30" s="2">
        <f>'1.Data Entry'!B34</f>
        <v>0</v>
      </c>
      <c r="C30" s="2">
        <f>'1.Data Entry'!C34</f>
        <v>0</v>
      </c>
      <c r="D30" s="13">
        <f>('1.Data Entry'!D34*'2.Variables'!$A$5)*'1.Data Entry'!E34*'2.Variables'!$D$5</f>
        <v>0</v>
      </c>
      <c r="E30" s="13">
        <f>('1.Data Entry'!D34*'2.Variables'!$A$5)*'1.Data Entry'!E34*'2.Variables'!$D$5*'2.Variables'!$B$5</f>
        <v>0</v>
      </c>
      <c r="F30" s="13">
        <f>(E30*'2.Variables'!$E$5)/150</f>
        <v>0</v>
      </c>
      <c r="G30" s="13">
        <f>(E30*'2.Variables'!$F$5)/150</f>
        <v>0</v>
      </c>
      <c r="H30" s="13">
        <f>('1.Data Entry'!D34*'2.Variables'!$A$5)*'1.Data Entry'!F34*'2.Variables'!$D$5</f>
        <v>0</v>
      </c>
      <c r="I30" s="13">
        <f>('1.Data Entry'!D34*'2.Variables'!$A$5)*'1.Data Entry'!F34*'2.Variables'!$D$5*'2.Variables'!$B$5</f>
        <v>0</v>
      </c>
      <c r="J30" s="13">
        <f>(I30*'2.Variables'!$E$5)/150</f>
        <v>0</v>
      </c>
      <c r="K30" s="13">
        <f>(I30*'2.Variables'!$F$5)/150</f>
        <v>0</v>
      </c>
      <c r="L30" s="13">
        <f>('1.Data Entry'!D34*'2.Variables'!$A$5)*'1.Data Entry'!G34*'2.Variables'!$D$5</f>
        <v>0</v>
      </c>
      <c r="M30" s="13">
        <f>('1.Data Entry'!D34*'2.Variables'!$A$5)*'1.Data Entry'!G34*'2.Variables'!$C$5*'2.Variables'!$D$5</f>
        <v>0</v>
      </c>
      <c r="N30" s="13">
        <f>(M30*'2.Variables'!$E$5)/150</f>
        <v>0</v>
      </c>
      <c r="O30" s="13">
        <f>(M30*'2.Variables'!$F$5)/150</f>
        <v>0</v>
      </c>
      <c r="P30" s="13">
        <f>('1.Data Entry'!D34*'2.Variables'!$A$5)*'1.Data Entry'!H34*'2.Variables'!$D$5</f>
        <v>0</v>
      </c>
      <c r="Q30" s="13">
        <f>('1.Data Entry'!D34*'2.Variables'!$A$5)*'1.Data Entry'!H34*'2.Variables'!$C$5*'2.Variables'!$D$5</f>
        <v>0</v>
      </c>
      <c r="R30" s="13">
        <f>(Q30*'2.Variables'!$E$5)/150</f>
        <v>0</v>
      </c>
      <c r="S30" s="13">
        <f>(Q30*'2.Variables'!$F$5)/150</f>
        <v>0</v>
      </c>
    </row>
    <row r="31" spans="1:19" x14ac:dyDescent="0.4">
      <c r="A31" s="2">
        <f>'1.Data Entry'!A35</f>
        <v>0</v>
      </c>
      <c r="B31" s="2">
        <f>'1.Data Entry'!B35</f>
        <v>0</v>
      </c>
      <c r="C31" s="2">
        <f>'1.Data Entry'!C35</f>
        <v>0</v>
      </c>
      <c r="D31" s="13">
        <f>('1.Data Entry'!D35*'2.Variables'!$A$5)*'1.Data Entry'!E35*'2.Variables'!$D$5</f>
        <v>0</v>
      </c>
      <c r="E31" s="13">
        <f>('1.Data Entry'!D35*'2.Variables'!$A$5)*'1.Data Entry'!E35*'2.Variables'!$D$5*'2.Variables'!$B$5</f>
        <v>0</v>
      </c>
      <c r="F31" s="13">
        <f>(E31*'2.Variables'!$E$5)/150</f>
        <v>0</v>
      </c>
      <c r="G31" s="13">
        <f>(E31*'2.Variables'!$F$5)/150</f>
        <v>0</v>
      </c>
      <c r="H31" s="13">
        <f>('1.Data Entry'!D35*'2.Variables'!$A$5)*'1.Data Entry'!F35*'2.Variables'!$D$5</f>
        <v>0</v>
      </c>
      <c r="I31" s="13">
        <f>('1.Data Entry'!D35*'2.Variables'!$A$5)*'1.Data Entry'!F35*'2.Variables'!$D$5*'2.Variables'!$B$5</f>
        <v>0</v>
      </c>
      <c r="J31" s="13">
        <f>(I31*'2.Variables'!$E$5)/150</f>
        <v>0</v>
      </c>
      <c r="K31" s="13">
        <f>(I31*'2.Variables'!$F$5)/150</f>
        <v>0</v>
      </c>
      <c r="L31" s="13">
        <f>('1.Data Entry'!D35*'2.Variables'!$A$5)*'1.Data Entry'!G35*'2.Variables'!$D$5</f>
        <v>0</v>
      </c>
      <c r="M31" s="13">
        <f>('1.Data Entry'!D35*'2.Variables'!$A$5)*'1.Data Entry'!G35*'2.Variables'!$C$5*'2.Variables'!$D$5</f>
        <v>0</v>
      </c>
      <c r="N31" s="13">
        <f>(M31*'2.Variables'!$E$5)/150</f>
        <v>0</v>
      </c>
      <c r="O31" s="13">
        <f>(M31*'2.Variables'!$F$5)/150</f>
        <v>0</v>
      </c>
      <c r="P31" s="13">
        <f>('1.Data Entry'!D35*'2.Variables'!$A$5)*'1.Data Entry'!H35*'2.Variables'!$D$5</f>
        <v>0</v>
      </c>
      <c r="Q31" s="13">
        <f>('1.Data Entry'!D35*'2.Variables'!$A$5)*'1.Data Entry'!H35*'2.Variables'!$C$5*'2.Variables'!$D$5</f>
        <v>0</v>
      </c>
      <c r="R31" s="13">
        <f>(Q31*'2.Variables'!$E$5)/150</f>
        <v>0</v>
      </c>
      <c r="S31" s="13">
        <f>(Q31*'2.Variables'!$F$5)/150</f>
        <v>0</v>
      </c>
    </row>
    <row r="32" spans="1:19" x14ac:dyDescent="0.4">
      <c r="A32" s="2">
        <f>'1.Data Entry'!A36</f>
        <v>0</v>
      </c>
      <c r="B32" s="2">
        <f>'1.Data Entry'!B36</f>
        <v>0</v>
      </c>
      <c r="C32" s="2">
        <f>'1.Data Entry'!C36</f>
        <v>0</v>
      </c>
      <c r="D32" s="13">
        <f>('1.Data Entry'!D36*'2.Variables'!$A$5)*'1.Data Entry'!E36*'2.Variables'!$D$5</f>
        <v>0</v>
      </c>
      <c r="E32" s="13">
        <f>('1.Data Entry'!D36*'2.Variables'!$A$5)*'1.Data Entry'!E36*'2.Variables'!$D$5*'2.Variables'!$B$5</f>
        <v>0</v>
      </c>
      <c r="F32" s="13">
        <f>(E32*'2.Variables'!$E$5)/150</f>
        <v>0</v>
      </c>
      <c r="G32" s="13">
        <f>(E32*'2.Variables'!$F$5)/150</f>
        <v>0</v>
      </c>
      <c r="H32" s="13">
        <f>('1.Data Entry'!D36*'2.Variables'!$A$5)*'1.Data Entry'!F36*'2.Variables'!$D$5</f>
        <v>0</v>
      </c>
      <c r="I32" s="13">
        <f>('1.Data Entry'!D36*'2.Variables'!$A$5)*'1.Data Entry'!F36*'2.Variables'!$D$5*'2.Variables'!$B$5</f>
        <v>0</v>
      </c>
      <c r="J32" s="13">
        <f>(I32*'2.Variables'!$E$5)/150</f>
        <v>0</v>
      </c>
      <c r="K32" s="13">
        <f>(I32*'2.Variables'!$F$5)/150</f>
        <v>0</v>
      </c>
      <c r="L32" s="13">
        <f>('1.Data Entry'!D36*'2.Variables'!$A$5)*'1.Data Entry'!G36*'2.Variables'!$D$5</f>
        <v>0</v>
      </c>
      <c r="M32" s="13">
        <f>('1.Data Entry'!D36*'2.Variables'!$A$5)*'1.Data Entry'!G36*'2.Variables'!$C$5*'2.Variables'!$D$5</f>
        <v>0</v>
      </c>
      <c r="N32" s="13">
        <f>(M32*'2.Variables'!$E$5)/150</f>
        <v>0</v>
      </c>
      <c r="O32" s="13">
        <f>(M32*'2.Variables'!$F$5)/150</f>
        <v>0</v>
      </c>
      <c r="P32" s="13">
        <f>('1.Data Entry'!D36*'2.Variables'!$A$5)*'1.Data Entry'!H36*'2.Variables'!$D$5</f>
        <v>0</v>
      </c>
      <c r="Q32" s="13">
        <f>('1.Data Entry'!D36*'2.Variables'!$A$5)*'1.Data Entry'!H36*'2.Variables'!$C$5*'2.Variables'!$D$5</f>
        <v>0</v>
      </c>
      <c r="R32" s="13">
        <f>(Q32*'2.Variables'!$E$5)/150</f>
        <v>0</v>
      </c>
      <c r="S32" s="13">
        <f>(Q32*'2.Variables'!$F$5)/150</f>
        <v>0</v>
      </c>
    </row>
    <row r="33" spans="1:19" x14ac:dyDescent="0.4">
      <c r="A33" s="2">
        <f>'1.Data Entry'!A37</f>
        <v>0</v>
      </c>
      <c r="B33" s="2">
        <f>'1.Data Entry'!B37</f>
        <v>0</v>
      </c>
      <c r="C33" s="2">
        <f>'1.Data Entry'!C37</f>
        <v>0</v>
      </c>
      <c r="D33" s="13">
        <f>('1.Data Entry'!D37*'2.Variables'!$A$5)*'1.Data Entry'!E37*'2.Variables'!$D$5</f>
        <v>0</v>
      </c>
      <c r="E33" s="13">
        <f>('1.Data Entry'!D37*'2.Variables'!$A$5)*'1.Data Entry'!E37*'2.Variables'!$D$5*'2.Variables'!$B$5</f>
        <v>0</v>
      </c>
      <c r="F33" s="13">
        <f>(E33*'2.Variables'!$E$5)/150</f>
        <v>0</v>
      </c>
      <c r="G33" s="13">
        <f>(E33*'2.Variables'!$F$5)/150</f>
        <v>0</v>
      </c>
      <c r="H33" s="13">
        <f>('1.Data Entry'!D37*'2.Variables'!$A$5)*'1.Data Entry'!F37*'2.Variables'!$D$5</f>
        <v>0</v>
      </c>
      <c r="I33" s="13">
        <f>('1.Data Entry'!D37*'2.Variables'!$A$5)*'1.Data Entry'!F37*'2.Variables'!$D$5*'2.Variables'!$B$5</f>
        <v>0</v>
      </c>
      <c r="J33" s="13">
        <f>(I33*'2.Variables'!$E$5)/150</f>
        <v>0</v>
      </c>
      <c r="K33" s="13">
        <f>(I33*'2.Variables'!$F$5)/150</f>
        <v>0</v>
      </c>
      <c r="L33" s="13">
        <f>('1.Data Entry'!D37*'2.Variables'!$A$5)*'1.Data Entry'!G37*'2.Variables'!$D$5</f>
        <v>0</v>
      </c>
      <c r="M33" s="13">
        <f>('1.Data Entry'!D37*'2.Variables'!$A$5)*'1.Data Entry'!G37*'2.Variables'!$C$5*'2.Variables'!$D$5</f>
        <v>0</v>
      </c>
      <c r="N33" s="13">
        <f>(M33*'2.Variables'!$E$5)/150</f>
        <v>0</v>
      </c>
      <c r="O33" s="13">
        <f>(M33*'2.Variables'!$F$5)/150</f>
        <v>0</v>
      </c>
      <c r="P33" s="13">
        <f>('1.Data Entry'!D37*'2.Variables'!$A$5)*'1.Data Entry'!H37*'2.Variables'!$D$5</f>
        <v>0</v>
      </c>
      <c r="Q33" s="13">
        <f>('1.Data Entry'!D37*'2.Variables'!$A$5)*'1.Data Entry'!H37*'2.Variables'!$C$5*'2.Variables'!$D$5</f>
        <v>0</v>
      </c>
      <c r="R33" s="13">
        <f>(Q33*'2.Variables'!$E$5)/150</f>
        <v>0</v>
      </c>
      <c r="S33" s="13">
        <f>(Q33*'2.Variables'!$F$5)/150</f>
        <v>0</v>
      </c>
    </row>
    <row r="34" spans="1:19" x14ac:dyDescent="0.4">
      <c r="A34" s="2">
        <f>'1.Data Entry'!A38</f>
        <v>0</v>
      </c>
      <c r="B34" s="2">
        <f>'1.Data Entry'!B38</f>
        <v>0</v>
      </c>
      <c r="C34" s="2">
        <f>'1.Data Entry'!C38</f>
        <v>0</v>
      </c>
      <c r="D34" s="13">
        <f>('1.Data Entry'!D38*'2.Variables'!$A$5)*'1.Data Entry'!E38*'2.Variables'!$D$5</f>
        <v>0</v>
      </c>
      <c r="E34" s="13">
        <f>('1.Data Entry'!D38*'2.Variables'!$A$5)*'1.Data Entry'!E38*'2.Variables'!$D$5*'2.Variables'!$B$5</f>
        <v>0</v>
      </c>
      <c r="F34" s="13">
        <f>(E34*'2.Variables'!$E$5)/150</f>
        <v>0</v>
      </c>
      <c r="G34" s="13">
        <f>(E34*'2.Variables'!$F$5)/150</f>
        <v>0</v>
      </c>
      <c r="H34" s="13">
        <f>('1.Data Entry'!D38*'2.Variables'!$A$5)*'1.Data Entry'!F38*'2.Variables'!$D$5</f>
        <v>0</v>
      </c>
      <c r="I34" s="13">
        <f>('1.Data Entry'!D38*'2.Variables'!$A$5)*'1.Data Entry'!F38*'2.Variables'!$D$5*'2.Variables'!$B$5</f>
        <v>0</v>
      </c>
      <c r="J34" s="13">
        <f>(I34*'2.Variables'!$E$5)/150</f>
        <v>0</v>
      </c>
      <c r="K34" s="13">
        <f>(I34*'2.Variables'!$F$5)/150</f>
        <v>0</v>
      </c>
      <c r="L34" s="13">
        <f>('1.Data Entry'!D38*'2.Variables'!$A$5)*'1.Data Entry'!G38*'2.Variables'!$D$5</f>
        <v>0</v>
      </c>
      <c r="M34" s="13">
        <f>('1.Data Entry'!D38*'2.Variables'!$A$5)*'1.Data Entry'!G38*'2.Variables'!$C$5*'2.Variables'!$D$5</f>
        <v>0</v>
      </c>
      <c r="N34" s="13">
        <f>(M34*'2.Variables'!$E$5)/150</f>
        <v>0</v>
      </c>
      <c r="O34" s="13">
        <f>(M34*'2.Variables'!$F$5)/150</f>
        <v>0</v>
      </c>
      <c r="P34" s="13">
        <f>('1.Data Entry'!D38*'2.Variables'!$A$5)*'1.Data Entry'!H38*'2.Variables'!$D$5</f>
        <v>0</v>
      </c>
      <c r="Q34" s="13">
        <f>('1.Data Entry'!D38*'2.Variables'!$A$5)*'1.Data Entry'!H38*'2.Variables'!$C$5*'2.Variables'!$D$5</f>
        <v>0</v>
      </c>
      <c r="R34" s="13">
        <f>(Q34*'2.Variables'!$E$5)/150</f>
        <v>0</v>
      </c>
      <c r="S34" s="13">
        <f>(Q34*'2.Variables'!$F$5)/150</f>
        <v>0</v>
      </c>
    </row>
    <row r="35" spans="1:19" x14ac:dyDescent="0.4">
      <c r="A35" s="2">
        <f>'1.Data Entry'!A39</f>
        <v>0</v>
      </c>
      <c r="B35" s="2">
        <f>'1.Data Entry'!B39</f>
        <v>0</v>
      </c>
      <c r="C35" s="2">
        <f>'1.Data Entry'!C39</f>
        <v>0</v>
      </c>
      <c r="D35" s="13">
        <f>('1.Data Entry'!D39*'2.Variables'!$A$5)*'1.Data Entry'!E39*'2.Variables'!$D$5</f>
        <v>0</v>
      </c>
      <c r="E35" s="13">
        <f>('1.Data Entry'!D39*'2.Variables'!$A$5)*'1.Data Entry'!E39*'2.Variables'!$D$5*'2.Variables'!$B$5</f>
        <v>0</v>
      </c>
      <c r="F35" s="13">
        <f>(E35*'2.Variables'!$E$5)/150</f>
        <v>0</v>
      </c>
      <c r="G35" s="13">
        <f>(E35*'2.Variables'!$F$5)/150</f>
        <v>0</v>
      </c>
      <c r="H35" s="13">
        <f>('1.Data Entry'!D39*'2.Variables'!$A$5)*'1.Data Entry'!F39*'2.Variables'!$D$5</f>
        <v>0</v>
      </c>
      <c r="I35" s="13">
        <f>('1.Data Entry'!D39*'2.Variables'!$A$5)*'1.Data Entry'!F39*'2.Variables'!$D$5*'2.Variables'!$B$5</f>
        <v>0</v>
      </c>
      <c r="J35" s="13">
        <f>(I35*'2.Variables'!$E$5)/150</f>
        <v>0</v>
      </c>
      <c r="K35" s="13">
        <f>(I35*'2.Variables'!$F$5)/150</f>
        <v>0</v>
      </c>
      <c r="L35" s="13">
        <f>('1.Data Entry'!D39*'2.Variables'!$A$5)*'1.Data Entry'!G39*'2.Variables'!$D$5</f>
        <v>0</v>
      </c>
      <c r="M35" s="13">
        <f>('1.Data Entry'!D39*'2.Variables'!$A$5)*'1.Data Entry'!G39*'2.Variables'!$C$5*'2.Variables'!$D$5</f>
        <v>0</v>
      </c>
      <c r="N35" s="13">
        <f>(M35*'2.Variables'!$E$5)/150</f>
        <v>0</v>
      </c>
      <c r="O35" s="13">
        <f>(M35*'2.Variables'!$F$5)/150</f>
        <v>0</v>
      </c>
      <c r="P35" s="13">
        <f>('1.Data Entry'!D39*'2.Variables'!$A$5)*'1.Data Entry'!H39*'2.Variables'!$D$5</f>
        <v>0</v>
      </c>
      <c r="Q35" s="13">
        <f>('1.Data Entry'!D39*'2.Variables'!$A$5)*'1.Data Entry'!H39*'2.Variables'!$C$5*'2.Variables'!$D$5</f>
        <v>0</v>
      </c>
      <c r="R35" s="13">
        <f>(Q35*'2.Variables'!$E$5)/150</f>
        <v>0</v>
      </c>
      <c r="S35" s="13">
        <f>(Q35*'2.Variables'!$F$5)/150</f>
        <v>0</v>
      </c>
    </row>
    <row r="36" spans="1:19" x14ac:dyDescent="0.4">
      <c r="A36" s="2">
        <f>'1.Data Entry'!A40</f>
        <v>0</v>
      </c>
      <c r="B36" s="2">
        <f>'1.Data Entry'!B40</f>
        <v>0</v>
      </c>
      <c r="C36" s="2">
        <f>'1.Data Entry'!C40</f>
        <v>0</v>
      </c>
      <c r="D36" s="13">
        <f>('1.Data Entry'!D40*'2.Variables'!$A$5)*'1.Data Entry'!E40*'2.Variables'!$D$5</f>
        <v>0</v>
      </c>
      <c r="E36" s="13">
        <f>('1.Data Entry'!D40*'2.Variables'!$A$5)*'1.Data Entry'!E40*'2.Variables'!$D$5*'2.Variables'!$B$5</f>
        <v>0</v>
      </c>
      <c r="F36" s="13">
        <f>(E36*'2.Variables'!$E$5)/150</f>
        <v>0</v>
      </c>
      <c r="G36" s="13">
        <f>(E36*'2.Variables'!$F$5)/150</f>
        <v>0</v>
      </c>
      <c r="H36" s="13">
        <f>('1.Data Entry'!D40*'2.Variables'!$A$5)*'1.Data Entry'!F40*'2.Variables'!$D$5</f>
        <v>0</v>
      </c>
      <c r="I36" s="13">
        <f>('1.Data Entry'!D40*'2.Variables'!$A$5)*'1.Data Entry'!F40*'2.Variables'!$D$5*'2.Variables'!$B$5</f>
        <v>0</v>
      </c>
      <c r="J36" s="13">
        <f>(I36*'2.Variables'!$E$5)/150</f>
        <v>0</v>
      </c>
      <c r="K36" s="13">
        <f>(I36*'2.Variables'!$F$5)/150</f>
        <v>0</v>
      </c>
      <c r="L36" s="13">
        <f>('1.Data Entry'!D40*'2.Variables'!$A$5)*'1.Data Entry'!G40*'2.Variables'!$D$5</f>
        <v>0</v>
      </c>
      <c r="M36" s="13">
        <f>('1.Data Entry'!D40*'2.Variables'!$A$5)*'1.Data Entry'!G40*'2.Variables'!$C$5*'2.Variables'!$D$5</f>
        <v>0</v>
      </c>
      <c r="N36" s="13">
        <f>(M36*'2.Variables'!$E$5)/150</f>
        <v>0</v>
      </c>
      <c r="O36" s="13">
        <f>(M36*'2.Variables'!$F$5)/150</f>
        <v>0</v>
      </c>
      <c r="P36" s="13">
        <f>('1.Data Entry'!D40*'2.Variables'!$A$5)*'1.Data Entry'!H40*'2.Variables'!$D$5</f>
        <v>0</v>
      </c>
      <c r="Q36" s="13">
        <f>('1.Data Entry'!D40*'2.Variables'!$A$5)*'1.Data Entry'!H40*'2.Variables'!$C$5*'2.Variables'!$D$5</f>
        <v>0</v>
      </c>
      <c r="R36" s="13">
        <f>(Q36*'2.Variables'!$E$5)/150</f>
        <v>0</v>
      </c>
      <c r="S36" s="13">
        <f>(Q36*'2.Variables'!$F$5)/150</f>
        <v>0</v>
      </c>
    </row>
    <row r="37" spans="1:19" x14ac:dyDescent="0.4">
      <c r="A37" s="2">
        <f>'1.Data Entry'!A41</f>
        <v>0</v>
      </c>
      <c r="B37" s="2">
        <f>'1.Data Entry'!B41</f>
        <v>0</v>
      </c>
      <c r="C37" s="2">
        <f>'1.Data Entry'!C41</f>
        <v>0</v>
      </c>
      <c r="D37" s="13">
        <f>('1.Data Entry'!D41*'2.Variables'!$A$5)*'1.Data Entry'!E41*'2.Variables'!$D$5</f>
        <v>0</v>
      </c>
      <c r="E37" s="13">
        <f>('1.Data Entry'!D41*'2.Variables'!$A$5)*'1.Data Entry'!E41*'2.Variables'!$D$5*'2.Variables'!$B$5</f>
        <v>0</v>
      </c>
      <c r="F37" s="13">
        <f>(E37*'2.Variables'!$E$5)/150</f>
        <v>0</v>
      </c>
      <c r="G37" s="13">
        <f>(E37*'2.Variables'!$F$5)/150</f>
        <v>0</v>
      </c>
      <c r="H37" s="13">
        <f>('1.Data Entry'!D41*'2.Variables'!$A$5)*'1.Data Entry'!F41*'2.Variables'!$D$5</f>
        <v>0</v>
      </c>
      <c r="I37" s="13">
        <f>('1.Data Entry'!D41*'2.Variables'!$A$5)*'1.Data Entry'!F41*'2.Variables'!$D$5*'2.Variables'!$B$5</f>
        <v>0</v>
      </c>
      <c r="J37" s="13">
        <f>(I37*'2.Variables'!$E$5)/150</f>
        <v>0</v>
      </c>
      <c r="K37" s="13">
        <f>(I37*'2.Variables'!$F$5)/150</f>
        <v>0</v>
      </c>
      <c r="L37" s="13">
        <f>('1.Data Entry'!D41*'2.Variables'!$A$5)*'1.Data Entry'!G41*'2.Variables'!$D$5</f>
        <v>0</v>
      </c>
      <c r="M37" s="13">
        <f>('1.Data Entry'!D41*'2.Variables'!$A$5)*'1.Data Entry'!G41*'2.Variables'!$C$5*'2.Variables'!$D$5</f>
        <v>0</v>
      </c>
      <c r="N37" s="13">
        <f>(M37*'2.Variables'!$E$5)/150</f>
        <v>0</v>
      </c>
      <c r="O37" s="13">
        <f>(M37*'2.Variables'!$F$5)/150</f>
        <v>0</v>
      </c>
      <c r="P37" s="13">
        <f>('1.Data Entry'!D41*'2.Variables'!$A$5)*'1.Data Entry'!H41*'2.Variables'!$D$5</f>
        <v>0</v>
      </c>
      <c r="Q37" s="13">
        <f>('1.Data Entry'!D41*'2.Variables'!$A$5)*'1.Data Entry'!H41*'2.Variables'!$C$5*'2.Variables'!$D$5</f>
        <v>0</v>
      </c>
      <c r="R37" s="13">
        <f>(Q37*'2.Variables'!$E$5)/150</f>
        <v>0</v>
      </c>
      <c r="S37" s="13">
        <f>(Q37*'2.Variables'!$F$5)/150</f>
        <v>0</v>
      </c>
    </row>
    <row r="38" spans="1:19" x14ac:dyDescent="0.4">
      <c r="A38" s="2">
        <f>'1.Data Entry'!A42</f>
        <v>0</v>
      </c>
      <c r="B38" s="2">
        <f>'1.Data Entry'!B42</f>
        <v>0</v>
      </c>
      <c r="C38" s="2">
        <f>'1.Data Entry'!C42</f>
        <v>0</v>
      </c>
      <c r="D38" s="13">
        <f>('1.Data Entry'!D42*'2.Variables'!$A$5)*'1.Data Entry'!E42*'2.Variables'!$D$5</f>
        <v>0</v>
      </c>
      <c r="E38" s="13">
        <f>('1.Data Entry'!D42*'2.Variables'!$A$5)*'1.Data Entry'!E42*'2.Variables'!$D$5*'2.Variables'!$B$5</f>
        <v>0</v>
      </c>
      <c r="F38" s="13">
        <f>(E38*'2.Variables'!$E$5)/150</f>
        <v>0</v>
      </c>
      <c r="G38" s="13">
        <f>(E38*'2.Variables'!$F$5)/150</f>
        <v>0</v>
      </c>
      <c r="H38" s="13">
        <f>('1.Data Entry'!D42*'2.Variables'!$A$5)*'1.Data Entry'!F42*'2.Variables'!$D$5</f>
        <v>0</v>
      </c>
      <c r="I38" s="13">
        <f>('1.Data Entry'!D42*'2.Variables'!$A$5)*'1.Data Entry'!F42*'2.Variables'!$D$5*'2.Variables'!$B$5</f>
        <v>0</v>
      </c>
      <c r="J38" s="13">
        <f>(I38*'2.Variables'!$E$5)/150</f>
        <v>0</v>
      </c>
      <c r="K38" s="13">
        <f>(I38*'2.Variables'!$F$5)/150</f>
        <v>0</v>
      </c>
      <c r="L38" s="13">
        <f>('1.Data Entry'!D42*'2.Variables'!$A$5)*'1.Data Entry'!G42*'2.Variables'!$D$5</f>
        <v>0</v>
      </c>
      <c r="M38" s="13">
        <f>('1.Data Entry'!D42*'2.Variables'!$A$5)*'1.Data Entry'!G42*'2.Variables'!$C$5*'2.Variables'!$D$5</f>
        <v>0</v>
      </c>
      <c r="N38" s="13">
        <f>(M38*'2.Variables'!$E$5)/150</f>
        <v>0</v>
      </c>
      <c r="O38" s="13">
        <f>(M38*'2.Variables'!$F$5)/150</f>
        <v>0</v>
      </c>
      <c r="P38" s="13">
        <f>('1.Data Entry'!D42*'2.Variables'!$A$5)*'1.Data Entry'!H42*'2.Variables'!$D$5</f>
        <v>0</v>
      </c>
      <c r="Q38" s="13">
        <f>('1.Data Entry'!D42*'2.Variables'!$A$5)*'1.Data Entry'!H42*'2.Variables'!$C$5*'2.Variables'!$D$5</f>
        <v>0</v>
      </c>
      <c r="R38" s="13">
        <f>(Q38*'2.Variables'!$E$5)/150</f>
        <v>0</v>
      </c>
      <c r="S38" s="13">
        <f>(Q38*'2.Variables'!$F$5)/150</f>
        <v>0</v>
      </c>
    </row>
    <row r="39" spans="1:19" x14ac:dyDescent="0.4">
      <c r="A39" s="2">
        <f>'1.Data Entry'!A43</f>
        <v>0</v>
      </c>
      <c r="B39" s="2">
        <f>'1.Data Entry'!B43</f>
        <v>0</v>
      </c>
      <c r="C39" s="2">
        <f>'1.Data Entry'!C43</f>
        <v>0</v>
      </c>
      <c r="D39" s="13">
        <f>('1.Data Entry'!D43*'2.Variables'!$A$5)*'1.Data Entry'!E43*'2.Variables'!$D$5</f>
        <v>0</v>
      </c>
      <c r="E39" s="13">
        <f>('1.Data Entry'!D43*'2.Variables'!$A$5)*'1.Data Entry'!E43*'2.Variables'!$D$5*'2.Variables'!$B$5</f>
        <v>0</v>
      </c>
      <c r="F39" s="13">
        <f>(E39*'2.Variables'!$E$5)/150</f>
        <v>0</v>
      </c>
      <c r="G39" s="13">
        <f>(E39*'2.Variables'!$F$5)/150</f>
        <v>0</v>
      </c>
      <c r="H39" s="13">
        <f>('1.Data Entry'!D43*'2.Variables'!$A$5)*'1.Data Entry'!F43*'2.Variables'!$D$5</f>
        <v>0</v>
      </c>
      <c r="I39" s="13">
        <f>('1.Data Entry'!D43*'2.Variables'!$A$5)*'1.Data Entry'!F43*'2.Variables'!$D$5*'2.Variables'!$B$5</f>
        <v>0</v>
      </c>
      <c r="J39" s="13">
        <f>(I39*'2.Variables'!$E$5)/150</f>
        <v>0</v>
      </c>
      <c r="K39" s="13">
        <f>(I39*'2.Variables'!$F$5)/150</f>
        <v>0</v>
      </c>
      <c r="L39" s="13">
        <f>('1.Data Entry'!D43*'2.Variables'!$A$5)*'1.Data Entry'!G43*'2.Variables'!$D$5</f>
        <v>0</v>
      </c>
      <c r="M39" s="13">
        <f>('1.Data Entry'!D43*'2.Variables'!$A$5)*'1.Data Entry'!G43*'2.Variables'!$C$5*'2.Variables'!$D$5</f>
        <v>0</v>
      </c>
      <c r="N39" s="13">
        <f>(M39*'2.Variables'!$E$5)/150</f>
        <v>0</v>
      </c>
      <c r="O39" s="13">
        <f>(M39*'2.Variables'!$F$5)/150</f>
        <v>0</v>
      </c>
      <c r="P39" s="13">
        <f>('1.Data Entry'!D43*'2.Variables'!$A$5)*'1.Data Entry'!H43*'2.Variables'!$D$5</f>
        <v>0</v>
      </c>
      <c r="Q39" s="13">
        <f>('1.Data Entry'!D43*'2.Variables'!$A$5)*'1.Data Entry'!H43*'2.Variables'!$C$5*'2.Variables'!$D$5</f>
        <v>0</v>
      </c>
      <c r="R39" s="13">
        <f>(Q39*'2.Variables'!$E$5)/150</f>
        <v>0</v>
      </c>
      <c r="S39" s="13">
        <f>(Q39*'2.Variables'!$F$5)/150</f>
        <v>0</v>
      </c>
    </row>
    <row r="40" spans="1:19" x14ac:dyDescent="0.4">
      <c r="A40" s="2">
        <f>'1.Data Entry'!A44</f>
        <v>0</v>
      </c>
      <c r="B40" s="2">
        <f>'1.Data Entry'!B44</f>
        <v>0</v>
      </c>
      <c r="C40" s="2">
        <f>'1.Data Entry'!C44</f>
        <v>0</v>
      </c>
      <c r="D40" s="13">
        <f>('1.Data Entry'!D44*'2.Variables'!$A$5)*'1.Data Entry'!E44*'2.Variables'!$D$5</f>
        <v>0</v>
      </c>
      <c r="E40" s="13">
        <f>('1.Data Entry'!D44*'2.Variables'!$A$5)*'1.Data Entry'!E44*'2.Variables'!$D$5*'2.Variables'!$B$5</f>
        <v>0</v>
      </c>
      <c r="F40" s="13">
        <f>(E40*'2.Variables'!$E$5)/150</f>
        <v>0</v>
      </c>
      <c r="G40" s="13">
        <f>(E40*'2.Variables'!$F$5)/150</f>
        <v>0</v>
      </c>
      <c r="H40" s="13">
        <f>('1.Data Entry'!D44*'2.Variables'!$A$5)*'1.Data Entry'!F44*'2.Variables'!$D$5</f>
        <v>0</v>
      </c>
      <c r="I40" s="13">
        <f>('1.Data Entry'!D44*'2.Variables'!$A$5)*'1.Data Entry'!F44*'2.Variables'!$D$5*'2.Variables'!$B$5</f>
        <v>0</v>
      </c>
      <c r="J40" s="13">
        <f>(I40*'2.Variables'!$E$5)/150</f>
        <v>0</v>
      </c>
      <c r="K40" s="13">
        <f>(I40*'2.Variables'!$F$5)/150</f>
        <v>0</v>
      </c>
      <c r="L40" s="13">
        <f>('1.Data Entry'!D44*'2.Variables'!$A$5)*'1.Data Entry'!G44*'2.Variables'!$D$5</f>
        <v>0</v>
      </c>
      <c r="M40" s="13">
        <f>('1.Data Entry'!D44*'2.Variables'!$A$5)*'1.Data Entry'!G44*'2.Variables'!$C$5*'2.Variables'!$D$5</f>
        <v>0</v>
      </c>
      <c r="N40" s="13">
        <f>(M40*'2.Variables'!$E$5)/150</f>
        <v>0</v>
      </c>
      <c r="O40" s="13">
        <f>(M40*'2.Variables'!$F$5)/150</f>
        <v>0</v>
      </c>
      <c r="P40" s="13">
        <f>('1.Data Entry'!D44*'2.Variables'!$A$5)*'1.Data Entry'!H44*'2.Variables'!$D$5</f>
        <v>0</v>
      </c>
      <c r="Q40" s="13">
        <f>('1.Data Entry'!D44*'2.Variables'!$A$5)*'1.Data Entry'!H44*'2.Variables'!$C$5*'2.Variables'!$D$5</f>
        <v>0</v>
      </c>
      <c r="R40" s="13">
        <f>(Q40*'2.Variables'!$E$5)/150</f>
        <v>0</v>
      </c>
      <c r="S40" s="13">
        <f>(Q40*'2.Variables'!$F$5)/150</f>
        <v>0</v>
      </c>
    </row>
    <row r="41" spans="1:19" x14ac:dyDescent="0.4">
      <c r="A41" s="2">
        <f>'1.Data Entry'!A45</f>
        <v>0</v>
      </c>
      <c r="B41" s="2">
        <f>'1.Data Entry'!B45</f>
        <v>0</v>
      </c>
      <c r="C41" s="2">
        <f>'1.Data Entry'!C45</f>
        <v>0</v>
      </c>
      <c r="D41" s="13">
        <f>('1.Data Entry'!D45*'2.Variables'!$A$5)*'1.Data Entry'!E45*'2.Variables'!$D$5</f>
        <v>0</v>
      </c>
      <c r="E41" s="13">
        <f>('1.Data Entry'!D45*'2.Variables'!$A$5)*'1.Data Entry'!E45*'2.Variables'!$D$5*'2.Variables'!$B$5</f>
        <v>0</v>
      </c>
      <c r="F41" s="13">
        <f>(E41*'2.Variables'!$E$5)/150</f>
        <v>0</v>
      </c>
      <c r="G41" s="13">
        <f>(E41*'2.Variables'!$F$5)/150</f>
        <v>0</v>
      </c>
      <c r="H41" s="13">
        <f>('1.Data Entry'!D45*'2.Variables'!$A$5)*'1.Data Entry'!F45*'2.Variables'!$D$5</f>
        <v>0</v>
      </c>
      <c r="I41" s="13">
        <f>('1.Data Entry'!D45*'2.Variables'!$A$5)*'1.Data Entry'!F45*'2.Variables'!$D$5*'2.Variables'!$B$5</f>
        <v>0</v>
      </c>
      <c r="J41" s="13">
        <f>(I41*'2.Variables'!$E$5)/150</f>
        <v>0</v>
      </c>
      <c r="K41" s="13">
        <f>(I41*'2.Variables'!$F$5)/150</f>
        <v>0</v>
      </c>
      <c r="L41" s="13">
        <f>('1.Data Entry'!D45*'2.Variables'!$A$5)*'1.Data Entry'!G45*'2.Variables'!$D$5</f>
        <v>0</v>
      </c>
      <c r="M41" s="13">
        <f>('1.Data Entry'!D45*'2.Variables'!$A$5)*'1.Data Entry'!G45*'2.Variables'!$C$5*'2.Variables'!$D$5</f>
        <v>0</v>
      </c>
      <c r="N41" s="13">
        <f>(M41*'2.Variables'!$E$5)/150</f>
        <v>0</v>
      </c>
      <c r="O41" s="13">
        <f>(M41*'2.Variables'!$F$5)/150</f>
        <v>0</v>
      </c>
      <c r="P41" s="13">
        <f>('1.Data Entry'!D45*'2.Variables'!$A$5)*'1.Data Entry'!H45*'2.Variables'!$D$5</f>
        <v>0</v>
      </c>
      <c r="Q41" s="13">
        <f>('1.Data Entry'!D45*'2.Variables'!$A$5)*'1.Data Entry'!H45*'2.Variables'!$C$5*'2.Variables'!$D$5</f>
        <v>0</v>
      </c>
      <c r="R41" s="13">
        <f>(Q41*'2.Variables'!$E$5)/150</f>
        <v>0</v>
      </c>
      <c r="S41" s="13">
        <f>(Q41*'2.Variables'!$F$5)/150</f>
        <v>0</v>
      </c>
    </row>
    <row r="42" spans="1:19" x14ac:dyDescent="0.4">
      <c r="A42" s="2">
        <f>'1.Data Entry'!A46</f>
        <v>0</v>
      </c>
      <c r="B42" s="2">
        <f>'1.Data Entry'!B46</f>
        <v>0</v>
      </c>
      <c r="C42" s="2">
        <f>'1.Data Entry'!C46</f>
        <v>0</v>
      </c>
      <c r="D42" s="13">
        <f>('1.Data Entry'!D46*'2.Variables'!$A$5)*'1.Data Entry'!E46*'2.Variables'!$D$5</f>
        <v>0</v>
      </c>
      <c r="E42" s="13">
        <f>('1.Data Entry'!D46*'2.Variables'!$A$5)*'1.Data Entry'!E46*'2.Variables'!$D$5*'2.Variables'!$B$5</f>
        <v>0</v>
      </c>
      <c r="F42" s="13">
        <f>(E42*'2.Variables'!$E$5)/150</f>
        <v>0</v>
      </c>
      <c r="G42" s="13">
        <f>(E42*'2.Variables'!$F$5)/150</f>
        <v>0</v>
      </c>
      <c r="H42" s="13">
        <f>('1.Data Entry'!D46*'2.Variables'!$A$5)*'1.Data Entry'!F46*'2.Variables'!$D$5</f>
        <v>0</v>
      </c>
      <c r="I42" s="13">
        <f>('1.Data Entry'!D46*'2.Variables'!$A$5)*'1.Data Entry'!F46*'2.Variables'!$D$5*'2.Variables'!$B$5</f>
        <v>0</v>
      </c>
      <c r="J42" s="13">
        <f>(I42*'2.Variables'!$E$5)/150</f>
        <v>0</v>
      </c>
      <c r="K42" s="13">
        <f>(I42*'2.Variables'!$F$5)/150</f>
        <v>0</v>
      </c>
      <c r="L42" s="13">
        <f>('1.Data Entry'!D46*'2.Variables'!$A$5)*'1.Data Entry'!G46*'2.Variables'!$D$5</f>
        <v>0</v>
      </c>
      <c r="M42" s="13">
        <f>('1.Data Entry'!D46*'2.Variables'!$A$5)*'1.Data Entry'!G46*'2.Variables'!$C$5*'2.Variables'!$D$5</f>
        <v>0</v>
      </c>
      <c r="N42" s="13">
        <f>(M42*'2.Variables'!$E$5)/150</f>
        <v>0</v>
      </c>
      <c r="O42" s="13">
        <f>(M42*'2.Variables'!$F$5)/150</f>
        <v>0</v>
      </c>
      <c r="P42" s="13">
        <f>('1.Data Entry'!D46*'2.Variables'!$A$5)*'1.Data Entry'!H46*'2.Variables'!$D$5</f>
        <v>0</v>
      </c>
      <c r="Q42" s="13">
        <f>('1.Data Entry'!D46*'2.Variables'!$A$5)*'1.Data Entry'!H46*'2.Variables'!$C$5*'2.Variables'!$D$5</f>
        <v>0</v>
      </c>
      <c r="R42" s="13">
        <f>(Q42*'2.Variables'!$E$5)/150</f>
        <v>0</v>
      </c>
      <c r="S42" s="13">
        <f>(Q42*'2.Variables'!$F$5)/150</f>
        <v>0</v>
      </c>
    </row>
    <row r="43" spans="1:19" x14ac:dyDescent="0.4">
      <c r="A43" s="2">
        <f>'1.Data Entry'!A47</f>
        <v>0</v>
      </c>
      <c r="B43" s="2">
        <f>'1.Data Entry'!B47</f>
        <v>0</v>
      </c>
      <c r="C43" s="2">
        <f>'1.Data Entry'!C47</f>
        <v>0</v>
      </c>
      <c r="D43" s="13">
        <f>('1.Data Entry'!D47*'2.Variables'!$A$5)*'1.Data Entry'!E47*'2.Variables'!$D$5</f>
        <v>0</v>
      </c>
      <c r="E43" s="13">
        <f>('1.Data Entry'!D47*'2.Variables'!$A$5)*'1.Data Entry'!E47*'2.Variables'!$D$5*'2.Variables'!$B$5</f>
        <v>0</v>
      </c>
      <c r="F43" s="13">
        <f>(E43*'2.Variables'!$E$5)/150</f>
        <v>0</v>
      </c>
      <c r="G43" s="13">
        <f>(E43*'2.Variables'!$F$5)/150</f>
        <v>0</v>
      </c>
      <c r="H43" s="13">
        <f>('1.Data Entry'!D47*'2.Variables'!$A$5)*'1.Data Entry'!F47*'2.Variables'!$D$5</f>
        <v>0</v>
      </c>
      <c r="I43" s="13">
        <f>('1.Data Entry'!D47*'2.Variables'!$A$5)*'1.Data Entry'!F47*'2.Variables'!$D$5*'2.Variables'!$B$5</f>
        <v>0</v>
      </c>
      <c r="J43" s="13">
        <f>(I43*'2.Variables'!$E$5)/150</f>
        <v>0</v>
      </c>
      <c r="K43" s="13">
        <f>(I43*'2.Variables'!$F$5)/150</f>
        <v>0</v>
      </c>
      <c r="L43" s="13">
        <f>('1.Data Entry'!D47*'2.Variables'!$A$5)*'1.Data Entry'!G47*'2.Variables'!$D$5</f>
        <v>0</v>
      </c>
      <c r="M43" s="13">
        <f>('1.Data Entry'!D47*'2.Variables'!$A$5)*'1.Data Entry'!G47*'2.Variables'!$C$5*'2.Variables'!$D$5</f>
        <v>0</v>
      </c>
      <c r="N43" s="13">
        <f>(M43*'2.Variables'!$E$5)/150</f>
        <v>0</v>
      </c>
      <c r="O43" s="13">
        <f>(M43*'2.Variables'!$F$5)/150</f>
        <v>0</v>
      </c>
      <c r="P43" s="13">
        <f>('1.Data Entry'!D47*'2.Variables'!$A$5)*'1.Data Entry'!H47*'2.Variables'!$D$5</f>
        <v>0</v>
      </c>
      <c r="Q43" s="13">
        <f>('1.Data Entry'!D47*'2.Variables'!$A$5)*'1.Data Entry'!H47*'2.Variables'!$C$5*'2.Variables'!$D$5</f>
        <v>0</v>
      </c>
      <c r="R43" s="13">
        <f>(Q43*'2.Variables'!$E$5)/150</f>
        <v>0</v>
      </c>
      <c r="S43" s="13">
        <f>(Q43*'2.Variables'!$F$5)/150</f>
        <v>0</v>
      </c>
    </row>
    <row r="44" spans="1:19" x14ac:dyDescent="0.4">
      <c r="A44" s="2">
        <f>'1.Data Entry'!A48</f>
        <v>0</v>
      </c>
      <c r="B44" s="2">
        <f>'1.Data Entry'!B48</f>
        <v>0</v>
      </c>
      <c r="C44" s="2">
        <f>'1.Data Entry'!C48</f>
        <v>0</v>
      </c>
      <c r="D44" s="13">
        <f>('1.Data Entry'!D48*'2.Variables'!$A$5)*'1.Data Entry'!E48*'2.Variables'!$D$5</f>
        <v>0</v>
      </c>
      <c r="E44" s="13">
        <f>('1.Data Entry'!D48*'2.Variables'!$A$5)*'1.Data Entry'!E48*'2.Variables'!$D$5*'2.Variables'!$B$5</f>
        <v>0</v>
      </c>
      <c r="F44" s="13">
        <f>(E44*'2.Variables'!$E$5)/150</f>
        <v>0</v>
      </c>
      <c r="G44" s="13">
        <f>(E44*'2.Variables'!$F$5)/150</f>
        <v>0</v>
      </c>
      <c r="H44" s="13">
        <f>('1.Data Entry'!D48*'2.Variables'!$A$5)*'1.Data Entry'!F48*'2.Variables'!$D$5</f>
        <v>0</v>
      </c>
      <c r="I44" s="13">
        <f>('1.Data Entry'!D48*'2.Variables'!$A$5)*'1.Data Entry'!F48*'2.Variables'!$D$5*'2.Variables'!$B$5</f>
        <v>0</v>
      </c>
      <c r="J44" s="13">
        <f>(I44*'2.Variables'!$E$5)/150</f>
        <v>0</v>
      </c>
      <c r="K44" s="13">
        <f>(I44*'2.Variables'!$F$5)/150</f>
        <v>0</v>
      </c>
      <c r="L44" s="13">
        <f>('1.Data Entry'!D48*'2.Variables'!$A$5)*'1.Data Entry'!G48*'2.Variables'!$D$5</f>
        <v>0</v>
      </c>
      <c r="M44" s="13">
        <f>('1.Data Entry'!D48*'2.Variables'!$A$5)*'1.Data Entry'!G48*'2.Variables'!$C$5*'2.Variables'!$D$5</f>
        <v>0</v>
      </c>
      <c r="N44" s="13">
        <f>(M44*'2.Variables'!$E$5)/150</f>
        <v>0</v>
      </c>
      <c r="O44" s="13">
        <f>(M44*'2.Variables'!$F$5)/150</f>
        <v>0</v>
      </c>
      <c r="P44" s="13">
        <f>('1.Data Entry'!D48*'2.Variables'!$A$5)*'1.Data Entry'!H48*'2.Variables'!$D$5</f>
        <v>0</v>
      </c>
      <c r="Q44" s="13">
        <f>('1.Data Entry'!D48*'2.Variables'!$A$5)*'1.Data Entry'!H48*'2.Variables'!$C$5*'2.Variables'!$D$5</f>
        <v>0</v>
      </c>
      <c r="R44" s="13">
        <f>(Q44*'2.Variables'!$E$5)/150</f>
        <v>0</v>
      </c>
      <c r="S44" s="13">
        <f>(Q44*'2.Variables'!$F$5)/150</f>
        <v>0</v>
      </c>
    </row>
    <row r="45" spans="1:19" x14ac:dyDescent="0.4">
      <c r="A45" s="2">
        <f>'1.Data Entry'!A49</f>
        <v>0</v>
      </c>
      <c r="B45" s="2">
        <f>'1.Data Entry'!B49</f>
        <v>0</v>
      </c>
      <c r="C45" s="2">
        <f>'1.Data Entry'!C49</f>
        <v>0</v>
      </c>
      <c r="D45" s="13">
        <f>('1.Data Entry'!D49*'2.Variables'!$A$5)*'1.Data Entry'!E49*'2.Variables'!$D$5</f>
        <v>0</v>
      </c>
      <c r="E45" s="13">
        <f>('1.Data Entry'!D49*'2.Variables'!$A$5)*'1.Data Entry'!E49*'2.Variables'!$D$5*'2.Variables'!$B$5</f>
        <v>0</v>
      </c>
      <c r="F45" s="13">
        <f>(E45*'2.Variables'!$E$5)/150</f>
        <v>0</v>
      </c>
      <c r="G45" s="13">
        <f>(E45*'2.Variables'!$F$5)/150</f>
        <v>0</v>
      </c>
      <c r="H45" s="13">
        <f>('1.Data Entry'!D49*'2.Variables'!$A$5)*'1.Data Entry'!F49*'2.Variables'!$D$5</f>
        <v>0</v>
      </c>
      <c r="I45" s="13">
        <f>('1.Data Entry'!D49*'2.Variables'!$A$5)*'1.Data Entry'!F49*'2.Variables'!$D$5*'2.Variables'!$B$5</f>
        <v>0</v>
      </c>
      <c r="J45" s="13">
        <f>(I45*'2.Variables'!$E$5)/150</f>
        <v>0</v>
      </c>
      <c r="K45" s="13">
        <f>(I45*'2.Variables'!$F$5)/150</f>
        <v>0</v>
      </c>
      <c r="L45" s="13">
        <f>('1.Data Entry'!D49*'2.Variables'!$A$5)*'1.Data Entry'!G49*'2.Variables'!$D$5</f>
        <v>0</v>
      </c>
      <c r="M45" s="13">
        <f>('1.Data Entry'!D49*'2.Variables'!$A$5)*'1.Data Entry'!G49*'2.Variables'!$C$5*'2.Variables'!$D$5</f>
        <v>0</v>
      </c>
      <c r="N45" s="13">
        <f>(M45*'2.Variables'!$E$5)/150</f>
        <v>0</v>
      </c>
      <c r="O45" s="13">
        <f>(M45*'2.Variables'!$F$5)/150</f>
        <v>0</v>
      </c>
      <c r="P45" s="13">
        <f>('1.Data Entry'!D49*'2.Variables'!$A$5)*'1.Data Entry'!H49*'2.Variables'!$D$5</f>
        <v>0</v>
      </c>
      <c r="Q45" s="13">
        <f>('1.Data Entry'!D49*'2.Variables'!$A$5)*'1.Data Entry'!H49*'2.Variables'!$C$5*'2.Variables'!$D$5</f>
        <v>0</v>
      </c>
      <c r="R45" s="13">
        <f>(Q45*'2.Variables'!$E$5)/150</f>
        <v>0</v>
      </c>
      <c r="S45" s="13">
        <f>(Q45*'2.Variables'!$F$5)/150</f>
        <v>0</v>
      </c>
    </row>
    <row r="46" spans="1:19" x14ac:dyDescent="0.4">
      <c r="A46" s="2">
        <f>'1.Data Entry'!A50</f>
        <v>0</v>
      </c>
      <c r="B46" s="2">
        <f>'1.Data Entry'!B50</f>
        <v>0</v>
      </c>
      <c r="C46" s="2">
        <f>'1.Data Entry'!C50</f>
        <v>0</v>
      </c>
      <c r="D46" s="13">
        <f>('1.Data Entry'!D50*'2.Variables'!$A$5)*'1.Data Entry'!E50*'2.Variables'!$D$5</f>
        <v>0</v>
      </c>
      <c r="E46" s="13">
        <f>('1.Data Entry'!D50*'2.Variables'!$A$5)*'1.Data Entry'!E50*'2.Variables'!$D$5*'2.Variables'!$B$5</f>
        <v>0</v>
      </c>
      <c r="F46" s="13">
        <f>(E46*'2.Variables'!$E$5)/150</f>
        <v>0</v>
      </c>
      <c r="G46" s="13">
        <f>(E46*'2.Variables'!$F$5)/150</f>
        <v>0</v>
      </c>
      <c r="H46" s="13">
        <f>('1.Data Entry'!D50*'2.Variables'!$A$5)*'1.Data Entry'!F50*'2.Variables'!$D$5</f>
        <v>0</v>
      </c>
      <c r="I46" s="13">
        <f>('1.Data Entry'!D50*'2.Variables'!$A$5)*'1.Data Entry'!F50*'2.Variables'!$D$5*'2.Variables'!$B$5</f>
        <v>0</v>
      </c>
      <c r="J46" s="13">
        <f>(I46*'2.Variables'!$E$5)/150</f>
        <v>0</v>
      </c>
      <c r="K46" s="13">
        <f>(I46*'2.Variables'!$F$5)/150</f>
        <v>0</v>
      </c>
      <c r="L46" s="13">
        <f>('1.Data Entry'!D50*'2.Variables'!$A$5)*'1.Data Entry'!G50*'2.Variables'!$D$5</f>
        <v>0</v>
      </c>
      <c r="M46" s="13">
        <f>('1.Data Entry'!D50*'2.Variables'!$A$5)*'1.Data Entry'!G50*'2.Variables'!$C$5*'2.Variables'!$D$5</f>
        <v>0</v>
      </c>
      <c r="N46" s="13">
        <f>(M46*'2.Variables'!$E$5)/150</f>
        <v>0</v>
      </c>
      <c r="O46" s="13">
        <f>(M46*'2.Variables'!$F$5)/150</f>
        <v>0</v>
      </c>
      <c r="P46" s="13">
        <f>('1.Data Entry'!D50*'2.Variables'!$A$5)*'1.Data Entry'!H50*'2.Variables'!$D$5</f>
        <v>0</v>
      </c>
      <c r="Q46" s="13">
        <f>('1.Data Entry'!D50*'2.Variables'!$A$5)*'1.Data Entry'!H50*'2.Variables'!$C$5*'2.Variables'!$D$5</f>
        <v>0</v>
      </c>
      <c r="R46" s="13">
        <f>(Q46*'2.Variables'!$E$5)/150</f>
        <v>0</v>
      </c>
      <c r="S46" s="13">
        <f>(Q46*'2.Variables'!$F$5)/150</f>
        <v>0</v>
      </c>
    </row>
    <row r="47" spans="1:19" x14ac:dyDescent="0.4">
      <c r="A47" s="2">
        <f>'1.Data Entry'!A51</f>
        <v>0</v>
      </c>
      <c r="B47" s="2">
        <f>'1.Data Entry'!B51</f>
        <v>0</v>
      </c>
      <c r="C47" s="2">
        <f>'1.Data Entry'!C51</f>
        <v>0</v>
      </c>
      <c r="D47" s="13">
        <f>('1.Data Entry'!D51*'2.Variables'!$A$5)*'1.Data Entry'!E51*'2.Variables'!$D$5</f>
        <v>0</v>
      </c>
      <c r="E47" s="13">
        <f>('1.Data Entry'!D51*'2.Variables'!$A$5)*'1.Data Entry'!E51*'2.Variables'!$D$5*'2.Variables'!$B$5</f>
        <v>0</v>
      </c>
      <c r="F47" s="13">
        <f>(E47*'2.Variables'!$E$5)/150</f>
        <v>0</v>
      </c>
      <c r="G47" s="13">
        <f>(E47*'2.Variables'!$F$5)/150</f>
        <v>0</v>
      </c>
      <c r="H47" s="13">
        <f>('1.Data Entry'!D51*'2.Variables'!$A$5)*'1.Data Entry'!F51*'2.Variables'!$D$5</f>
        <v>0</v>
      </c>
      <c r="I47" s="13">
        <f>('1.Data Entry'!D51*'2.Variables'!$A$5)*'1.Data Entry'!F51*'2.Variables'!$D$5*'2.Variables'!$B$5</f>
        <v>0</v>
      </c>
      <c r="J47" s="13">
        <f>(I47*'2.Variables'!$E$5)/150</f>
        <v>0</v>
      </c>
      <c r="K47" s="13">
        <f>(I47*'2.Variables'!$F$5)/150</f>
        <v>0</v>
      </c>
      <c r="L47" s="13">
        <f>('1.Data Entry'!D51*'2.Variables'!$A$5)*'1.Data Entry'!G51*'2.Variables'!$D$5</f>
        <v>0</v>
      </c>
      <c r="M47" s="13">
        <f>('1.Data Entry'!D51*'2.Variables'!$A$5)*'1.Data Entry'!G51*'2.Variables'!$C$5*'2.Variables'!$D$5</f>
        <v>0</v>
      </c>
      <c r="N47" s="13">
        <f>(M47*'2.Variables'!$E$5)/150</f>
        <v>0</v>
      </c>
      <c r="O47" s="13">
        <f>(M47*'2.Variables'!$F$5)/150</f>
        <v>0</v>
      </c>
      <c r="P47" s="13">
        <f>('1.Data Entry'!D51*'2.Variables'!$A$5)*'1.Data Entry'!H51*'2.Variables'!$D$5</f>
        <v>0</v>
      </c>
      <c r="Q47" s="13">
        <f>('1.Data Entry'!D51*'2.Variables'!$A$5)*'1.Data Entry'!H51*'2.Variables'!$C$5*'2.Variables'!$D$5</f>
        <v>0</v>
      </c>
      <c r="R47" s="13">
        <f>(Q47*'2.Variables'!$E$5)/150</f>
        <v>0</v>
      </c>
      <c r="S47" s="13">
        <f>(Q47*'2.Variables'!$F$5)/150</f>
        <v>0</v>
      </c>
    </row>
    <row r="48" spans="1:19" x14ac:dyDescent="0.4">
      <c r="A48" s="2">
        <f>'1.Data Entry'!A52</f>
        <v>0</v>
      </c>
      <c r="B48" s="2">
        <f>'1.Data Entry'!B52</f>
        <v>0</v>
      </c>
      <c r="C48" s="2">
        <f>'1.Data Entry'!C52</f>
        <v>0</v>
      </c>
      <c r="D48" s="13">
        <f>('1.Data Entry'!D52*'2.Variables'!$A$5)*'1.Data Entry'!E52*'2.Variables'!$D$5</f>
        <v>0</v>
      </c>
      <c r="E48" s="13">
        <f>('1.Data Entry'!D52*'2.Variables'!$A$5)*'1.Data Entry'!E52*'2.Variables'!$D$5*'2.Variables'!$B$5</f>
        <v>0</v>
      </c>
      <c r="F48" s="13">
        <f>(E48*'2.Variables'!$E$5)/150</f>
        <v>0</v>
      </c>
      <c r="G48" s="13">
        <f>(E48*'2.Variables'!$F$5)/150</f>
        <v>0</v>
      </c>
      <c r="H48" s="13">
        <f>('1.Data Entry'!D52*'2.Variables'!$A$5)*'1.Data Entry'!F52*'2.Variables'!$D$5</f>
        <v>0</v>
      </c>
      <c r="I48" s="13">
        <f>('1.Data Entry'!D52*'2.Variables'!$A$5)*'1.Data Entry'!F52*'2.Variables'!$D$5*'2.Variables'!$B$5</f>
        <v>0</v>
      </c>
      <c r="J48" s="13">
        <f>(I48*'2.Variables'!$E$5)/150</f>
        <v>0</v>
      </c>
      <c r="K48" s="13">
        <f>(I48*'2.Variables'!$F$5)/150</f>
        <v>0</v>
      </c>
      <c r="L48" s="13">
        <f>('1.Data Entry'!D52*'2.Variables'!$A$5)*'1.Data Entry'!G52*'2.Variables'!$D$5</f>
        <v>0</v>
      </c>
      <c r="M48" s="13">
        <f>('1.Data Entry'!D52*'2.Variables'!$A$5)*'1.Data Entry'!G52*'2.Variables'!$C$5*'2.Variables'!$D$5</f>
        <v>0</v>
      </c>
      <c r="N48" s="13">
        <f>(M48*'2.Variables'!$E$5)/150</f>
        <v>0</v>
      </c>
      <c r="O48" s="13">
        <f>(M48*'2.Variables'!$F$5)/150</f>
        <v>0</v>
      </c>
      <c r="P48" s="13">
        <f>('1.Data Entry'!D52*'2.Variables'!$A$5)*'1.Data Entry'!H52*'2.Variables'!$D$5</f>
        <v>0</v>
      </c>
      <c r="Q48" s="13">
        <f>('1.Data Entry'!D52*'2.Variables'!$A$5)*'1.Data Entry'!H52*'2.Variables'!$C$5*'2.Variables'!$D$5</f>
        <v>0</v>
      </c>
      <c r="R48" s="13">
        <f>(Q48*'2.Variables'!$E$5)/150</f>
        <v>0</v>
      </c>
      <c r="S48" s="13">
        <f>(Q48*'2.Variables'!$F$5)/150</f>
        <v>0</v>
      </c>
    </row>
    <row r="49" spans="1:19" x14ac:dyDescent="0.4">
      <c r="A49" s="2">
        <f>'1.Data Entry'!A53</f>
        <v>0</v>
      </c>
      <c r="B49" s="2">
        <f>'1.Data Entry'!B53</f>
        <v>0</v>
      </c>
      <c r="C49" s="2">
        <f>'1.Data Entry'!C53</f>
        <v>0</v>
      </c>
      <c r="D49" s="13">
        <f>('1.Data Entry'!D53*'2.Variables'!$A$5)*'1.Data Entry'!E53*'2.Variables'!$D$5</f>
        <v>0</v>
      </c>
      <c r="E49" s="13">
        <f>('1.Data Entry'!D53*'2.Variables'!$A$5)*'1.Data Entry'!E53*'2.Variables'!$D$5*'2.Variables'!$B$5</f>
        <v>0</v>
      </c>
      <c r="F49" s="13">
        <f>(E49*'2.Variables'!$E$5)/150</f>
        <v>0</v>
      </c>
      <c r="G49" s="13">
        <f>(E49*'2.Variables'!$F$5)/150</f>
        <v>0</v>
      </c>
      <c r="H49" s="13">
        <f>('1.Data Entry'!D53*'2.Variables'!$A$5)*'1.Data Entry'!F53*'2.Variables'!$D$5</f>
        <v>0</v>
      </c>
      <c r="I49" s="13">
        <f>('1.Data Entry'!D53*'2.Variables'!$A$5)*'1.Data Entry'!F53*'2.Variables'!$D$5*'2.Variables'!$B$5</f>
        <v>0</v>
      </c>
      <c r="J49" s="13">
        <f>(I49*'2.Variables'!$E$5)/150</f>
        <v>0</v>
      </c>
      <c r="K49" s="13">
        <f>(I49*'2.Variables'!$F$5)/150</f>
        <v>0</v>
      </c>
      <c r="L49" s="13">
        <f>('1.Data Entry'!D53*'2.Variables'!$A$5)*'1.Data Entry'!G53*'2.Variables'!$D$5</f>
        <v>0</v>
      </c>
      <c r="M49" s="13">
        <f>('1.Data Entry'!D53*'2.Variables'!$A$5)*'1.Data Entry'!G53*'2.Variables'!$C$5*'2.Variables'!$D$5</f>
        <v>0</v>
      </c>
      <c r="N49" s="13">
        <f>(M49*'2.Variables'!$E$5)/150</f>
        <v>0</v>
      </c>
      <c r="O49" s="13">
        <f>(M49*'2.Variables'!$F$5)/150</f>
        <v>0</v>
      </c>
      <c r="P49" s="13">
        <f>('1.Data Entry'!D53*'2.Variables'!$A$5)*'1.Data Entry'!H53*'2.Variables'!$D$5</f>
        <v>0</v>
      </c>
      <c r="Q49" s="13">
        <f>('1.Data Entry'!D53*'2.Variables'!$A$5)*'1.Data Entry'!H53*'2.Variables'!$C$5*'2.Variables'!$D$5</f>
        <v>0</v>
      </c>
      <c r="R49" s="13">
        <f>(Q49*'2.Variables'!$E$5)/150</f>
        <v>0</v>
      </c>
      <c r="S49" s="13">
        <f>(Q49*'2.Variables'!$F$5)/150</f>
        <v>0</v>
      </c>
    </row>
    <row r="50" spans="1:19" x14ac:dyDescent="0.4">
      <c r="A50" s="2">
        <f>'1.Data Entry'!A54</f>
        <v>0</v>
      </c>
      <c r="B50" s="2">
        <f>'1.Data Entry'!B54</f>
        <v>0</v>
      </c>
      <c r="C50" s="2">
        <f>'1.Data Entry'!C54</f>
        <v>0</v>
      </c>
      <c r="D50" s="13">
        <f>('1.Data Entry'!D54*'2.Variables'!$A$5)*'1.Data Entry'!E54*'2.Variables'!$D$5</f>
        <v>0</v>
      </c>
      <c r="E50" s="13">
        <f>('1.Data Entry'!D54*'2.Variables'!$A$5)*'1.Data Entry'!E54*'2.Variables'!$D$5*'2.Variables'!$B$5</f>
        <v>0</v>
      </c>
      <c r="F50" s="13">
        <f>(E50*'2.Variables'!$E$5)/150</f>
        <v>0</v>
      </c>
      <c r="G50" s="13">
        <f>(E50*'2.Variables'!$F$5)/150</f>
        <v>0</v>
      </c>
      <c r="H50" s="13">
        <f>('1.Data Entry'!D54*'2.Variables'!$A$5)*'1.Data Entry'!F54*'2.Variables'!$D$5</f>
        <v>0</v>
      </c>
      <c r="I50" s="13">
        <f>('1.Data Entry'!D54*'2.Variables'!$A$5)*'1.Data Entry'!F54*'2.Variables'!$D$5*'2.Variables'!$B$5</f>
        <v>0</v>
      </c>
      <c r="J50" s="13">
        <f>(I50*'2.Variables'!$E$5)/150</f>
        <v>0</v>
      </c>
      <c r="K50" s="13">
        <f>(I50*'2.Variables'!$F$5)/150</f>
        <v>0</v>
      </c>
      <c r="L50" s="13">
        <f>('1.Data Entry'!D54*'2.Variables'!$A$5)*'1.Data Entry'!G54*'2.Variables'!$D$5</f>
        <v>0</v>
      </c>
      <c r="M50" s="13">
        <f>('1.Data Entry'!D54*'2.Variables'!$A$5)*'1.Data Entry'!G54*'2.Variables'!$C$5*'2.Variables'!$D$5</f>
        <v>0</v>
      </c>
      <c r="N50" s="13">
        <f>(M50*'2.Variables'!$E$5)/150</f>
        <v>0</v>
      </c>
      <c r="O50" s="13">
        <f>(M50*'2.Variables'!$F$5)/150</f>
        <v>0</v>
      </c>
      <c r="P50" s="13">
        <f>('1.Data Entry'!D54*'2.Variables'!$A$5)*'1.Data Entry'!H54*'2.Variables'!$D$5</f>
        <v>0</v>
      </c>
      <c r="Q50" s="13">
        <f>('1.Data Entry'!D54*'2.Variables'!$A$5)*'1.Data Entry'!H54*'2.Variables'!$C$5*'2.Variables'!$D$5</f>
        <v>0</v>
      </c>
      <c r="R50" s="13">
        <f>(Q50*'2.Variables'!$E$5)/150</f>
        <v>0</v>
      </c>
      <c r="S50" s="13">
        <f>(Q50*'2.Variables'!$F$5)/150</f>
        <v>0</v>
      </c>
    </row>
    <row r="51" spans="1:19" x14ac:dyDescent="0.4">
      <c r="A51" s="2">
        <f>'1.Data Entry'!A55</f>
        <v>0</v>
      </c>
      <c r="B51" s="2">
        <f>'1.Data Entry'!B55</f>
        <v>0</v>
      </c>
      <c r="C51" s="2">
        <f>'1.Data Entry'!C55</f>
        <v>0</v>
      </c>
      <c r="D51" s="13">
        <f>('1.Data Entry'!D55*'2.Variables'!$A$5)*'1.Data Entry'!E55*'2.Variables'!$D$5</f>
        <v>0</v>
      </c>
      <c r="E51" s="13">
        <f>('1.Data Entry'!D55*'2.Variables'!$A$5)*'1.Data Entry'!E55*'2.Variables'!$D$5*'2.Variables'!$B$5</f>
        <v>0</v>
      </c>
      <c r="F51" s="13">
        <f>(E51*'2.Variables'!$E$5)/150</f>
        <v>0</v>
      </c>
      <c r="G51" s="13">
        <f>(E51*'2.Variables'!$F$5)/150</f>
        <v>0</v>
      </c>
      <c r="H51" s="13">
        <f>('1.Data Entry'!D55*'2.Variables'!$A$5)*'1.Data Entry'!F55*'2.Variables'!$D$5</f>
        <v>0</v>
      </c>
      <c r="I51" s="13">
        <f>('1.Data Entry'!D55*'2.Variables'!$A$5)*'1.Data Entry'!F55*'2.Variables'!$D$5*'2.Variables'!$B$5</f>
        <v>0</v>
      </c>
      <c r="J51" s="13">
        <f>(I51*'2.Variables'!$E$5)/150</f>
        <v>0</v>
      </c>
      <c r="K51" s="13">
        <f>(I51*'2.Variables'!$F$5)/150</f>
        <v>0</v>
      </c>
      <c r="L51" s="13">
        <f>('1.Data Entry'!D55*'2.Variables'!$A$5)*'1.Data Entry'!G55*'2.Variables'!$D$5</f>
        <v>0</v>
      </c>
      <c r="M51" s="13">
        <f>('1.Data Entry'!D55*'2.Variables'!$A$5)*'1.Data Entry'!G55*'2.Variables'!$C$5*'2.Variables'!$D$5</f>
        <v>0</v>
      </c>
      <c r="N51" s="13">
        <f>(M51*'2.Variables'!$E$5)/150</f>
        <v>0</v>
      </c>
      <c r="O51" s="13">
        <f>(M51*'2.Variables'!$F$5)/150</f>
        <v>0</v>
      </c>
      <c r="P51" s="13">
        <f>('1.Data Entry'!D55*'2.Variables'!$A$5)*'1.Data Entry'!H55*'2.Variables'!$D$5</f>
        <v>0</v>
      </c>
      <c r="Q51" s="13">
        <f>('1.Data Entry'!D55*'2.Variables'!$A$5)*'1.Data Entry'!H55*'2.Variables'!$C$5*'2.Variables'!$D$5</f>
        <v>0</v>
      </c>
      <c r="R51" s="13">
        <f>(Q51*'2.Variables'!$E$5)/150</f>
        <v>0</v>
      </c>
      <c r="S51" s="13">
        <f>(Q51*'2.Variables'!$F$5)/150</f>
        <v>0</v>
      </c>
    </row>
    <row r="52" spans="1:19" x14ac:dyDescent="0.4">
      <c r="A52" s="2">
        <f>'1.Data Entry'!A56</f>
        <v>0</v>
      </c>
      <c r="B52" s="2">
        <f>'1.Data Entry'!B56</f>
        <v>0</v>
      </c>
      <c r="C52" s="2">
        <f>'1.Data Entry'!C56</f>
        <v>0</v>
      </c>
      <c r="D52" s="13">
        <f>('1.Data Entry'!D56*'2.Variables'!$A$5)*'1.Data Entry'!E56*'2.Variables'!$D$5</f>
        <v>0</v>
      </c>
      <c r="E52" s="13">
        <f>('1.Data Entry'!D56*'2.Variables'!$A$5)*'1.Data Entry'!E56*'2.Variables'!$D$5*'2.Variables'!$B$5</f>
        <v>0</v>
      </c>
      <c r="F52" s="13">
        <f>(E52*'2.Variables'!$E$5)/150</f>
        <v>0</v>
      </c>
      <c r="G52" s="13">
        <f>(E52*'2.Variables'!$F$5)/150</f>
        <v>0</v>
      </c>
      <c r="H52" s="13">
        <f>('1.Data Entry'!D56*'2.Variables'!$A$5)*'1.Data Entry'!F56*'2.Variables'!$D$5</f>
        <v>0</v>
      </c>
      <c r="I52" s="13">
        <f>('1.Data Entry'!D56*'2.Variables'!$A$5)*'1.Data Entry'!F56*'2.Variables'!$D$5*'2.Variables'!$B$5</f>
        <v>0</v>
      </c>
      <c r="J52" s="13">
        <f>(I52*'2.Variables'!$E$5)/150</f>
        <v>0</v>
      </c>
      <c r="K52" s="13">
        <f>(I52*'2.Variables'!$F$5)/150</f>
        <v>0</v>
      </c>
      <c r="L52" s="13">
        <f>('1.Data Entry'!D56*'2.Variables'!$A$5)*'1.Data Entry'!G56*'2.Variables'!$D$5</f>
        <v>0</v>
      </c>
      <c r="M52" s="13">
        <f>('1.Data Entry'!D56*'2.Variables'!$A$5)*'1.Data Entry'!G56*'2.Variables'!$C$5*'2.Variables'!$D$5</f>
        <v>0</v>
      </c>
      <c r="N52" s="13">
        <f>(M52*'2.Variables'!$E$5)/150</f>
        <v>0</v>
      </c>
      <c r="O52" s="13">
        <f>(M52*'2.Variables'!$F$5)/150</f>
        <v>0</v>
      </c>
      <c r="P52" s="13">
        <f>('1.Data Entry'!D56*'2.Variables'!$A$5)*'1.Data Entry'!H56*'2.Variables'!$D$5</f>
        <v>0</v>
      </c>
      <c r="Q52" s="13">
        <f>('1.Data Entry'!D56*'2.Variables'!$A$5)*'1.Data Entry'!H56*'2.Variables'!$C$5*'2.Variables'!$D$5</f>
        <v>0</v>
      </c>
      <c r="R52" s="13">
        <f>(Q52*'2.Variables'!$E$5)/150</f>
        <v>0</v>
      </c>
      <c r="S52" s="13">
        <f>(Q52*'2.Variables'!$F$5)/150</f>
        <v>0</v>
      </c>
    </row>
    <row r="53" spans="1:19" x14ac:dyDescent="0.4">
      <c r="A53" s="2">
        <f>'1.Data Entry'!A57</f>
        <v>0</v>
      </c>
      <c r="B53" s="2">
        <f>'1.Data Entry'!B57</f>
        <v>0</v>
      </c>
      <c r="C53" s="2">
        <f>'1.Data Entry'!C57</f>
        <v>0</v>
      </c>
      <c r="D53" s="13">
        <f>('1.Data Entry'!D57*'2.Variables'!$A$5)*'1.Data Entry'!E57*'2.Variables'!$D$5</f>
        <v>0</v>
      </c>
      <c r="E53" s="13">
        <f>('1.Data Entry'!D57*'2.Variables'!$A$5)*'1.Data Entry'!E57*'2.Variables'!$D$5*'2.Variables'!$B$5</f>
        <v>0</v>
      </c>
      <c r="F53" s="13">
        <f>(E53*'2.Variables'!$E$5)/150</f>
        <v>0</v>
      </c>
      <c r="G53" s="13">
        <f>(E53*'2.Variables'!$F$5)/150</f>
        <v>0</v>
      </c>
      <c r="H53" s="13">
        <f>('1.Data Entry'!D57*'2.Variables'!$A$5)*'1.Data Entry'!F57*'2.Variables'!$D$5</f>
        <v>0</v>
      </c>
      <c r="I53" s="13">
        <f>('1.Data Entry'!D57*'2.Variables'!$A$5)*'1.Data Entry'!F57*'2.Variables'!$D$5*'2.Variables'!$B$5</f>
        <v>0</v>
      </c>
      <c r="J53" s="13">
        <f>(I53*'2.Variables'!$E$5)/150</f>
        <v>0</v>
      </c>
      <c r="K53" s="13">
        <f>(I53*'2.Variables'!$F$5)/150</f>
        <v>0</v>
      </c>
      <c r="L53" s="13">
        <f>('1.Data Entry'!D57*'2.Variables'!$A$5)*'1.Data Entry'!G57*'2.Variables'!$D$5</f>
        <v>0</v>
      </c>
      <c r="M53" s="13">
        <f>('1.Data Entry'!D57*'2.Variables'!$A$5)*'1.Data Entry'!G57*'2.Variables'!$C$5*'2.Variables'!$D$5</f>
        <v>0</v>
      </c>
      <c r="N53" s="13">
        <f>(M53*'2.Variables'!$E$5)/150</f>
        <v>0</v>
      </c>
      <c r="O53" s="13">
        <f>(M53*'2.Variables'!$F$5)/150</f>
        <v>0</v>
      </c>
      <c r="P53" s="13">
        <f>('1.Data Entry'!D57*'2.Variables'!$A$5)*'1.Data Entry'!H57*'2.Variables'!$D$5</f>
        <v>0</v>
      </c>
      <c r="Q53" s="13">
        <f>('1.Data Entry'!D57*'2.Variables'!$A$5)*'1.Data Entry'!H57*'2.Variables'!$C$5*'2.Variables'!$D$5</f>
        <v>0</v>
      </c>
      <c r="R53" s="13">
        <f>(Q53*'2.Variables'!$E$5)/150</f>
        <v>0</v>
      </c>
      <c r="S53" s="13">
        <f>(Q53*'2.Variables'!$F$5)/150</f>
        <v>0</v>
      </c>
    </row>
    <row r="54" spans="1:19" x14ac:dyDescent="0.4">
      <c r="A54" s="2">
        <f>'1.Data Entry'!A58</f>
        <v>0</v>
      </c>
      <c r="B54" s="2">
        <f>'1.Data Entry'!B58</f>
        <v>0</v>
      </c>
      <c r="C54" s="2">
        <f>'1.Data Entry'!C58</f>
        <v>0</v>
      </c>
      <c r="D54" s="13">
        <f>('1.Data Entry'!D58*'2.Variables'!$A$5)*'1.Data Entry'!E58*'2.Variables'!$D$5</f>
        <v>0</v>
      </c>
      <c r="E54" s="13">
        <f>('1.Data Entry'!D58*'2.Variables'!$A$5)*'1.Data Entry'!E58*'2.Variables'!$D$5*'2.Variables'!$B$5</f>
        <v>0</v>
      </c>
      <c r="F54" s="13">
        <f>(E54*'2.Variables'!$E$5)/150</f>
        <v>0</v>
      </c>
      <c r="G54" s="13">
        <f>(E54*'2.Variables'!$F$5)/150</f>
        <v>0</v>
      </c>
      <c r="H54" s="13">
        <f>('1.Data Entry'!D58*'2.Variables'!$A$5)*'1.Data Entry'!F58*'2.Variables'!$D$5</f>
        <v>0</v>
      </c>
      <c r="I54" s="13">
        <f>('1.Data Entry'!D58*'2.Variables'!$A$5)*'1.Data Entry'!F58*'2.Variables'!$D$5*'2.Variables'!$B$5</f>
        <v>0</v>
      </c>
      <c r="J54" s="13">
        <f>(I54*'2.Variables'!$E$5)/150</f>
        <v>0</v>
      </c>
      <c r="K54" s="13">
        <f>(I54*'2.Variables'!$F$5)/150</f>
        <v>0</v>
      </c>
      <c r="L54" s="13">
        <f>('1.Data Entry'!D58*'2.Variables'!$A$5)*'1.Data Entry'!G58*'2.Variables'!$D$5</f>
        <v>0</v>
      </c>
      <c r="M54" s="13">
        <f>('1.Data Entry'!D58*'2.Variables'!$A$5)*'1.Data Entry'!G58*'2.Variables'!$C$5*'2.Variables'!$D$5</f>
        <v>0</v>
      </c>
      <c r="N54" s="13">
        <f>(M54*'2.Variables'!$E$5)/150</f>
        <v>0</v>
      </c>
      <c r="O54" s="13">
        <f>(M54*'2.Variables'!$F$5)/150</f>
        <v>0</v>
      </c>
      <c r="P54" s="13">
        <f>('1.Data Entry'!D58*'2.Variables'!$A$5)*'1.Data Entry'!H58*'2.Variables'!$D$5</f>
        <v>0</v>
      </c>
      <c r="Q54" s="13">
        <f>('1.Data Entry'!D58*'2.Variables'!$A$5)*'1.Data Entry'!H58*'2.Variables'!$C$5*'2.Variables'!$D$5</f>
        <v>0</v>
      </c>
      <c r="R54" s="13">
        <f>(Q54*'2.Variables'!$E$5)/150</f>
        <v>0</v>
      </c>
      <c r="S54" s="13">
        <f>(Q54*'2.Variables'!$F$5)/150</f>
        <v>0</v>
      </c>
    </row>
    <row r="55" spans="1:19" x14ac:dyDescent="0.4">
      <c r="A55" s="2">
        <f>'1.Data Entry'!A59</f>
        <v>0</v>
      </c>
      <c r="B55" s="2">
        <f>'1.Data Entry'!B59</f>
        <v>0</v>
      </c>
      <c r="C55" s="2">
        <f>'1.Data Entry'!C59</f>
        <v>0</v>
      </c>
      <c r="D55" s="13">
        <f>('1.Data Entry'!D59*'2.Variables'!$A$5)*'1.Data Entry'!E59*'2.Variables'!$D$5</f>
        <v>0</v>
      </c>
      <c r="E55" s="13">
        <f>('1.Data Entry'!D59*'2.Variables'!$A$5)*'1.Data Entry'!E59*'2.Variables'!$D$5*'2.Variables'!$B$5</f>
        <v>0</v>
      </c>
      <c r="F55" s="13">
        <f>(E55*'2.Variables'!$E$5)/150</f>
        <v>0</v>
      </c>
      <c r="G55" s="13">
        <f>(E55*'2.Variables'!$F$5)/150</f>
        <v>0</v>
      </c>
      <c r="H55" s="13">
        <f>('1.Data Entry'!D59*'2.Variables'!$A$5)*'1.Data Entry'!F59*'2.Variables'!$D$5</f>
        <v>0</v>
      </c>
      <c r="I55" s="13">
        <f>('1.Data Entry'!D59*'2.Variables'!$A$5)*'1.Data Entry'!F59*'2.Variables'!$D$5*'2.Variables'!$B$5</f>
        <v>0</v>
      </c>
      <c r="J55" s="13">
        <f>(I55*'2.Variables'!$E$5)/150</f>
        <v>0</v>
      </c>
      <c r="K55" s="13">
        <f>(I55*'2.Variables'!$F$5)/150</f>
        <v>0</v>
      </c>
      <c r="L55" s="13">
        <f>('1.Data Entry'!D59*'2.Variables'!$A$5)*'1.Data Entry'!G59*'2.Variables'!$D$5</f>
        <v>0</v>
      </c>
      <c r="M55" s="13">
        <f>('1.Data Entry'!D59*'2.Variables'!$A$5)*'1.Data Entry'!G59*'2.Variables'!$C$5*'2.Variables'!$D$5</f>
        <v>0</v>
      </c>
      <c r="N55" s="13">
        <f>(M55*'2.Variables'!$E$5)/150</f>
        <v>0</v>
      </c>
      <c r="O55" s="13">
        <f>(M55*'2.Variables'!$F$5)/150</f>
        <v>0</v>
      </c>
      <c r="P55" s="13">
        <f>('1.Data Entry'!D59*'2.Variables'!$A$5)*'1.Data Entry'!H59*'2.Variables'!$D$5</f>
        <v>0</v>
      </c>
      <c r="Q55" s="13">
        <f>('1.Data Entry'!D59*'2.Variables'!$A$5)*'1.Data Entry'!H59*'2.Variables'!$C$5*'2.Variables'!$D$5</f>
        <v>0</v>
      </c>
      <c r="R55" s="13">
        <f>(Q55*'2.Variables'!$E$5)/150</f>
        <v>0</v>
      </c>
      <c r="S55" s="13">
        <f>(Q55*'2.Variables'!$F$5)/150</f>
        <v>0</v>
      </c>
    </row>
    <row r="56" spans="1:19" x14ac:dyDescent="0.4">
      <c r="A56" s="2">
        <f>'1.Data Entry'!A60</f>
        <v>0</v>
      </c>
      <c r="B56" s="2">
        <f>'1.Data Entry'!B60</f>
        <v>0</v>
      </c>
      <c r="C56" s="2">
        <f>'1.Data Entry'!C60</f>
        <v>0</v>
      </c>
      <c r="D56" s="13">
        <f>('1.Data Entry'!D60*'2.Variables'!$A$5)*'1.Data Entry'!E60*'2.Variables'!$D$5</f>
        <v>0</v>
      </c>
      <c r="E56" s="13">
        <f>('1.Data Entry'!D60*'2.Variables'!$A$5)*'1.Data Entry'!E60*'2.Variables'!$D$5*'2.Variables'!$B$5</f>
        <v>0</v>
      </c>
      <c r="F56" s="13">
        <f>(E56*'2.Variables'!$E$5)/150</f>
        <v>0</v>
      </c>
      <c r="G56" s="13">
        <f>(E56*'2.Variables'!$F$5)/150</f>
        <v>0</v>
      </c>
      <c r="H56" s="13">
        <f>('1.Data Entry'!D60*'2.Variables'!$A$5)*'1.Data Entry'!F60*'2.Variables'!$D$5</f>
        <v>0</v>
      </c>
      <c r="I56" s="13">
        <f>('1.Data Entry'!D60*'2.Variables'!$A$5)*'1.Data Entry'!F60*'2.Variables'!$D$5*'2.Variables'!$B$5</f>
        <v>0</v>
      </c>
      <c r="J56" s="13">
        <f>(I56*'2.Variables'!$E$5)/150</f>
        <v>0</v>
      </c>
      <c r="K56" s="13">
        <f>(I56*'2.Variables'!$F$5)/150</f>
        <v>0</v>
      </c>
      <c r="L56" s="13">
        <f>('1.Data Entry'!D60*'2.Variables'!$A$5)*'1.Data Entry'!G60*'2.Variables'!$D$5</f>
        <v>0</v>
      </c>
      <c r="M56" s="13">
        <f>('1.Data Entry'!D60*'2.Variables'!$A$5)*'1.Data Entry'!G60*'2.Variables'!$C$5*'2.Variables'!$D$5</f>
        <v>0</v>
      </c>
      <c r="N56" s="13">
        <f>(M56*'2.Variables'!$E$5)/150</f>
        <v>0</v>
      </c>
      <c r="O56" s="13">
        <f>(M56*'2.Variables'!$F$5)/150</f>
        <v>0</v>
      </c>
      <c r="P56" s="13">
        <f>('1.Data Entry'!D60*'2.Variables'!$A$5)*'1.Data Entry'!H60*'2.Variables'!$D$5</f>
        <v>0</v>
      </c>
      <c r="Q56" s="13">
        <f>('1.Data Entry'!D60*'2.Variables'!$A$5)*'1.Data Entry'!H60*'2.Variables'!$C$5*'2.Variables'!$D$5</f>
        <v>0</v>
      </c>
      <c r="R56" s="13">
        <f>(Q56*'2.Variables'!$E$5)/150</f>
        <v>0</v>
      </c>
      <c r="S56" s="13">
        <f>(Q56*'2.Variables'!$F$5)/150</f>
        <v>0</v>
      </c>
    </row>
    <row r="57" spans="1:19" x14ac:dyDescent="0.4">
      <c r="A57" s="2">
        <f>'1.Data Entry'!A61</f>
        <v>0</v>
      </c>
      <c r="B57" s="2">
        <f>'1.Data Entry'!B61</f>
        <v>0</v>
      </c>
      <c r="C57" s="2">
        <f>'1.Data Entry'!C61</f>
        <v>0</v>
      </c>
      <c r="D57" s="13">
        <f>('1.Data Entry'!D61*'2.Variables'!$A$5)*'1.Data Entry'!E61*'2.Variables'!$D$5</f>
        <v>0</v>
      </c>
      <c r="E57" s="13">
        <f>('1.Data Entry'!D61*'2.Variables'!$A$5)*'1.Data Entry'!E61*'2.Variables'!$D$5*'2.Variables'!$B$5</f>
        <v>0</v>
      </c>
      <c r="F57" s="13">
        <f>(E57*'2.Variables'!$E$5)/150</f>
        <v>0</v>
      </c>
      <c r="G57" s="13">
        <f>(E57*'2.Variables'!$F$5)/150</f>
        <v>0</v>
      </c>
      <c r="H57" s="13">
        <f>('1.Data Entry'!D61*'2.Variables'!$A$5)*'1.Data Entry'!F61*'2.Variables'!$D$5</f>
        <v>0</v>
      </c>
      <c r="I57" s="13">
        <f>('1.Data Entry'!D61*'2.Variables'!$A$5)*'1.Data Entry'!F61*'2.Variables'!$D$5*'2.Variables'!$B$5</f>
        <v>0</v>
      </c>
      <c r="J57" s="13">
        <f>(I57*'2.Variables'!$E$5)/150</f>
        <v>0</v>
      </c>
      <c r="K57" s="13">
        <f>(I57*'2.Variables'!$F$5)/150</f>
        <v>0</v>
      </c>
      <c r="L57" s="13">
        <f>('1.Data Entry'!D61*'2.Variables'!$A$5)*'1.Data Entry'!G61*'2.Variables'!$D$5</f>
        <v>0</v>
      </c>
      <c r="M57" s="13">
        <f>('1.Data Entry'!D61*'2.Variables'!$A$5)*'1.Data Entry'!G61*'2.Variables'!$C$5*'2.Variables'!$D$5</f>
        <v>0</v>
      </c>
      <c r="N57" s="13">
        <f>(M57*'2.Variables'!$E$5)/150</f>
        <v>0</v>
      </c>
      <c r="O57" s="13">
        <f>(M57*'2.Variables'!$F$5)/150</f>
        <v>0</v>
      </c>
      <c r="P57" s="13">
        <f>('1.Data Entry'!D61*'2.Variables'!$A$5)*'1.Data Entry'!H61*'2.Variables'!$D$5</f>
        <v>0</v>
      </c>
      <c r="Q57" s="13">
        <f>('1.Data Entry'!D61*'2.Variables'!$A$5)*'1.Data Entry'!H61*'2.Variables'!$C$5*'2.Variables'!$D$5</f>
        <v>0</v>
      </c>
      <c r="R57" s="13">
        <f>(Q57*'2.Variables'!$E$5)/150</f>
        <v>0</v>
      </c>
      <c r="S57" s="13">
        <f>(Q57*'2.Variables'!$F$5)/150</f>
        <v>0</v>
      </c>
    </row>
    <row r="58" spans="1:19" x14ac:dyDescent="0.4">
      <c r="A58" s="2">
        <f>'1.Data Entry'!A62</f>
        <v>0</v>
      </c>
      <c r="B58" s="2">
        <f>'1.Data Entry'!B62</f>
        <v>0</v>
      </c>
      <c r="C58" s="2">
        <f>'1.Data Entry'!C62</f>
        <v>0</v>
      </c>
      <c r="D58" s="13">
        <f>('1.Data Entry'!D62*'2.Variables'!$A$5)*'1.Data Entry'!E62*'2.Variables'!$D$5</f>
        <v>0</v>
      </c>
      <c r="E58" s="13">
        <f>('1.Data Entry'!D62*'2.Variables'!$A$5)*'1.Data Entry'!E62*'2.Variables'!$D$5*'2.Variables'!$B$5</f>
        <v>0</v>
      </c>
      <c r="F58" s="13">
        <f>(E58*'2.Variables'!$E$5)/150</f>
        <v>0</v>
      </c>
      <c r="G58" s="13">
        <f>(E58*'2.Variables'!$F$5)/150</f>
        <v>0</v>
      </c>
      <c r="H58" s="13">
        <f>('1.Data Entry'!D62*'2.Variables'!$A$5)*'1.Data Entry'!F62*'2.Variables'!$D$5</f>
        <v>0</v>
      </c>
      <c r="I58" s="13">
        <f>('1.Data Entry'!D62*'2.Variables'!$A$5)*'1.Data Entry'!F62*'2.Variables'!$D$5*'2.Variables'!$B$5</f>
        <v>0</v>
      </c>
      <c r="J58" s="13">
        <f>(I58*'2.Variables'!$E$5)/150</f>
        <v>0</v>
      </c>
      <c r="K58" s="13">
        <f>(I58*'2.Variables'!$F$5)/150</f>
        <v>0</v>
      </c>
      <c r="L58" s="13">
        <f>('1.Data Entry'!D62*'2.Variables'!$A$5)*'1.Data Entry'!G62*'2.Variables'!$D$5</f>
        <v>0</v>
      </c>
      <c r="M58" s="13">
        <f>('1.Data Entry'!D62*'2.Variables'!$A$5)*'1.Data Entry'!G62*'2.Variables'!$C$5*'2.Variables'!$D$5</f>
        <v>0</v>
      </c>
      <c r="N58" s="13">
        <f>(M58*'2.Variables'!$E$5)/150</f>
        <v>0</v>
      </c>
      <c r="O58" s="13">
        <f>(M58*'2.Variables'!$F$5)/150</f>
        <v>0</v>
      </c>
      <c r="P58" s="13">
        <f>('1.Data Entry'!D62*'2.Variables'!$A$5)*'1.Data Entry'!H62*'2.Variables'!$D$5</f>
        <v>0</v>
      </c>
      <c r="Q58" s="13">
        <f>('1.Data Entry'!D62*'2.Variables'!$A$5)*'1.Data Entry'!H62*'2.Variables'!$C$5*'2.Variables'!$D$5</f>
        <v>0</v>
      </c>
      <c r="R58" s="13">
        <f>(Q58*'2.Variables'!$E$5)/150</f>
        <v>0</v>
      </c>
      <c r="S58" s="13">
        <f>(Q58*'2.Variables'!$F$5)/150</f>
        <v>0</v>
      </c>
    </row>
    <row r="59" spans="1:19" x14ac:dyDescent="0.4">
      <c r="A59" s="2">
        <f>'1.Data Entry'!A63</f>
        <v>0</v>
      </c>
      <c r="B59" s="2">
        <f>'1.Data Entry'!B63</f>
        <v>0</v>
      </c>
      <c r="C59" s="2">
        <f>'1.Data Entry'!C63</f>
        <v>0</v>
      </c>
      <c r="D59" s="13">
        <f>('1.Data Entry'!D63*'2.Variables'!$A$5)*'1.Data Entry'!E63*'2.Variables'!$D$5</f>
        <v>0</v>
      </c>
      <c r="E59" s="13">
        <f>('1.Data Entry'!D63*'2.Variables'!$A$5)*'1.Data Entry'!E63*'2.Variables'!$D$5*'2.Variables'!$B$5</f>
        <v>0</v>
      </c>
      <c r="F59" s="13">
        <f>(E59*'2.Variables'!$E$5)/150</f>
        <v>0</v>
      </c>
      <c r="G59" s="13">
        <f>(E59*'2.Variables'!$F$5)/150</f>
        <v>0</v>
      </c>
      <c r="H59" s="13">
        <f>('1.Data Entry'!D63*'2.Variables'!$A$5)*'1.Data Entry'!F63*'2.Variables'!$D$5</f>
        <v>0</v>
      </c>
      <c r="I59" s="13">
        <f>('1.Data Entry'!D63*'2.Variables'!$A$5)*'1.Data Entry'!F63*'2.Variables'!$D$5*'2.Variables'!$B$5</f>
        <v>0</v>
      </c>
      <c r="J59" s="13">
        <f>(I59*'2.Variables'!$E$5)/150</f>
        <v>0</v>
      </c>
      <c r="K59" s="13">
        <f>(I59*'2.Variables'!$F$5)/150</f>
        <v>0</v>
      </c>
      <c r="L59" s="13">
        <f>('1.Data Entry'!D63*'2.Variables'!$A$5)*'1.Data Entry'!G63*'2.Variables'!$D$5</f>
        <v>0</v>
      </c>
      <c r="M59" s="13">
        <f>('1.Data Entry'!D63*'2.Variables'!$A$5)*'1.Data Entry'!G63*'2.Variables'!$C$5*'2.Variables'!$D$5</f>
        <v>0</v>
      </c>
      <c r="N59" s="13">
        <f>(M59*'2.Variables'!$E$5)/150</f>
        <v>0</v>
      </c>
      <c r="O59" s="13">
        <f>(M59*'2.Variables'!$F$5)/150</f>
        <v>0</v>
      </c>
      <c r="P59" s="13">
        <f>('1.Data Entry'!D63*'2.Variables'!$A$5)*'1.Data Entry'!H63*'2.Variables'!$D$5</f>
        <v>0</v>
      </c>
      <c r="Q59" s="13">
        <f>('1.Data Entry'!D63*'2.Variables'!$A$5)*'1.Data Entry'!H63*'2.Variables'!$C$5*'2.Variables'!$D$5</f>
        <v>0</v>
      </c>
      <c r="R59" s="13">
        <f>(Q59*'2.Variables'!$E$5)/150</f>
        <v>0</v>
      </c>
      <c r="S59" s="13">
        <f>(Q59*'2.Variables'!$F$5)/150</f>
        <v>0</v>
      </c>
    </row>
    <row r="60" spans="1:19" x14ac:dyDescent="0.4">
      <c r="A60" s="2">
        <f>'1.Data Entry'!A64</f>
        <v>0</v>
      </c>
      <c r="B60" s="2">
        <f>'1.Data Entry'!B64</f>
        <v>0</v>
      </c>
      <c r="C60" s="2">
        <f>'1.Data Entry'!C64</f>
        <v>0</v>
      </c>
      <c r="D60" s="13">
        <f>('1.Data Entry'!D64*'2.Variables'!$A$5)*'1.Data Entry'!E64*'2.Variables'!$D$5</f>
        <v>0</v>
      </c>
      <c r="E60" s="13">
        <f>('1.Data Entry'!D64*'2.Variables'!$A$5)*'1.Data Entry'!E64*'2.Variables'!$D$5*'2.Variables'!$B$5</f>
        <v>0</v>
      </c>
      <c r="F60" s="13">
        <f>(E60*'2.Variables'!$E$5)/150</f>
        <v>0</v>
      </c>
      <c r="G60" s="13">
        <f>(E60*'2.Variables'!$F$5)/150</f>
        <v>0</v>
      </c>
      <c r="H60" s="13">
        <f>('1.Data Entry'!D64*'2.Variables'!$A$5)*'1.Data Entry'!F64*'2.Variables'!$D$5</f>
        <v>0</v>
      </c>
      <c r="I60" s="13">
        <f>('1.Data Entry'!D64*'2.Variables'!$A$5)*'1.Data Entry'!F64*'2.Variables'!$D$5*'2.Variables'!$B$5</f>
        <v>0</v>
      </c>
      <c r="J60" s="13">
        <f>(I60*'2.Variables'!$E$5)/150</f>
        <v>0</v>
      </c>
      <c r="K60" s="13">
        <f>(I60*'2.Variables'!$F$5)/150</f>
        <v>0</v>
      </c>
      <c r="L60" s="13">
        <f>('1.Data Entry'!D64*'2.Variables'!$A$5)*'1.Data Entry'!G64*'2.Variables'!$D$5</f>
        <v>0</v>
      </c>
      <c r="M60" s="13">
        <f>('1.Data Entry'!D64*'2.Variables'!$A$5)*'1.Data Entry'!G64*'2.Variables'!$C$5*'2.Variables'!$D$5</f>
        <v>0</v>
      </c>
      <c r="N60" s="13">
        <f>(M60*'2.Variables'!$E$5)/150</f>
        <v>0</v>
      </c>
      <c r="O60" s="13">
        <f>(M60*'2.Variables'!$F$5)/150</f>
        <v>0</v>
      </c>
      <c r="P60" s="13">
        <f>('1.Data Entry'!D64*'2.Variables'!$A$5)*'1.Data Entry'!H64*'2.Variables'!$D$5</f>
        <v>0</v>
      </c>
      <c r="Q60" s="13">
        <f>('1.Data Entry'!D64*'2.Variables'!$A$5)*'1.Data Entry'!H64*'2.Variables'!$C$5*'2.Variables'!$D$5</f>
        <v>0</v>
      </c>
      <c r="R60" s="13">
        <f>(Q60*'2.Variables'!$E$5)/150</f>
        <v>0</v>
      </c>
      <c r="S60" s="13">
        <f>(Q60*'2.Variables'!$F$5)/150</f>
        <v>0</v>
      </c>
    </row>
    <row r="61" spans="1:19" x14ac:dyDescent="0.4">
      <c r="A61" s="2">
        <f>'1.Data Entry'!A65</f>
        <v>0</v>
      </c>
      <c r="B61" s="2">
        <f>'1.Data Entry'!B65</f>
        <v>0</v>
      </c>
      <c r="C61" s="2">
        <f>'1.Data Entry'!C65</f>
        <v>0</v>
      </c>
      <c r="D61" s="13">
        <f>('1.Data Entry'!D65*'2.Variables'!$A$5)*'1.Data Entry'!E65*'2.Variables'!$D$5</f>
        <v>0</v>
      </c>
      <c r="E61" s="13">
        <f>('1.Data Entry'!D65*'2.Variables'!$A$5)*'1.Data Entry'!E65*'2.Variables'!$D$5*'2.Variables'!$B$5</f>
        <v>0</v>
      </c>
      <c r="F61" s="13">
        <f>(E61*'2.Variables'!$E$5)/150</f>
        <v>0</v>
      </c>
      <c r="G61" s="13">
        <f>(E61*'2.Variables'!$F$5)/150</f>
        <v>0</v>
      </c>
      <c r="H61" s="13">
        <f>('1.Data Entry'!D65*'2.Variables'!$A$5)*'1.Data Entry'!F65*'2.Variables'!$D$5</f>
        <v>0</v>
      </c>
      <c r="I61" s="13">
        <f>('1.Data Entry'!D65*'2.Variables'!$A$5)*'1.Data Entry'!F65*'2.Variables'!$D$5*'2.Variables'!$B$5</f>
        <v>0</v>
      </c>
      <c r="J61" s="13">
        <f>(I61*'2.Variables'!$E$5)/150</f>
        <v>0</v>
      </c>
      <c r="K61" s="13">
        <f>(I61*'2.Variables'!$F$5)/150</f>
        <v>0</v>
      </c>
      <c r="L61" s="13">
        <f>('1.Data Entry'!D65*'2.Variables'!$A$5)*'1.Data Entry'!G65*'2.Variables'!$D$5</f>
        <v>0</v>
      </c>
      <c r="M61" s="13">
        <f>('1.Data Entry'!D65*'2.Variables'!$A$5)*'1.Data Entry'!G65*'2.Variables'!$C$5*'2.Variables'!$D$5</f>
        <v>0</v>
      </c>
      <c r="N61" s="13">
        <f>(M61*'2.Variables'!$E$5)/150</f>
        <v>0</v>
      </c>
      <c r="O61" s="13">
        <f>(M61*'2.Variables'!$F$5)/150</f>
        <v>0</v>
      </c>
      <c r="P61" s="13">
        <f>('1.Data Entry'!D65*'2.Variables'!$A$5)*'1.Data Entry'!H65*'2.Variables'!$D$5</f>
        <v>0</v>
      </c>
      <c r="Q61" s="13">
        <f>('1.Data Entry'!D65*'2.Variables'!$A$5)*'1.Data Entry'!H65*'2.Variables'!$C$5*'2.Variables'!$D$5</f>
        <v>0</v>
      </c>
      <c r="R61" s="13">
        <f>(Q61*'2.Variables'!$E$5)/150</f>
        <v>0</v>
      </c>
      <c r="S61" s="13">
        <f>(Q61*'2.Variables'!$F$5)/150</f>
        <v>0</v>
      </c>
    </row>
    <row r="62" spans="1:19" x14ac:dyDescent="0.4">
      <c r="A62" s="2">
        <f>'1.Data Entry'!A66</f>
        <v>0</v>
      </c>
      <c r="B62" s="2">
        <f>'1.Data Entry'!B66</f>
        <v>0</v>
      </c>
      <c r="C62" s="2">
        <f>'1.Data Entry'!C66</f>
        <v>0</v>
      </c>
      <c r="D62" s="13">
        <f>('1.Data Entry'!D66*'2.Variables'!$A$5)*'1.Data Entry'!E66*'2.Variables'!$D$5</f>
        <v>0</v>
      </c>
      <c r="E62" s="13">
        <f>('1.Data Entry'!D66*'2.Variables'!$A$5)*'1.Data Entry'!E66*'2.Variables'!$D$5*'2.Variables'!$B$5</f>
        <v>0</v>
      </c>
      <c r="F62" s="13">
        <f>(E62*'2.Variables'!$E$5)/150</f>
        <v>0</v>
      </c>
      <c r="G62" s="13">
        <f>(E62*'2.Variables'!$F$5)/150</f>
        <v>0</v>
      </c>
      <c r="H62" s="13">
        <f>('1.Data Entry'!D66*'2.Variables'!$A$5)*'1.Data Entry'!F66*'2.Variables'!$D$5</f>
        <v>0</v>
      </c>
      <c r="I62" s="13">
        <f>('1.Data Entry'!D66*'2.Variables'!$A$5)*'1.Data Entry'!F66*'2.Variables'!$D$5*'2.Variables'!$B$5</f>
        <v>0</v>
      </c>
      <c r="J62" s="13">
        <f>(I62*'2.Variables'!$E$5)/150</f>
        <v>0</v>
      </c>
      <c r="K62" s="13">
        <f>(I62*'2.Variables'!$F$5)/150</f>
        <v>0</v>
      </c>
      <c r="L62" s="13">
        <f>('1.Data Entry'!D66*'2.Variables'!$A$5)*'1.Data Entry'!G66*'2.Variables'!$D$5</f>
        <v>0</v>
      </c>
      <c r="M62" s="13">
        <f>('1.Data Entry'!D66*'2.Variables'!$A$5)*'1.Data Entry'!G66*'2.Variables'!$C$5*'2.Variables'!$D$5</f>
        <v>0</v>
      </c>
      <c r="N62" s="13">
        <f>(M62*'2.Variables'!$E$5)/150</f>
        <v>0</v>
      </c>
      <c r="O62" s="13">
        <f>(M62*'2.Variables'!$F$5)/150</f>
        <v>0</v>
      </c>
      <c r="P62" s="13">
        <f>('1.Data Entry'!D66*'2.Variables'!$A$5)*'1.Data Entry'!H66*'2.Variables'!$D$5</f>
        <v>0</v>
      </c>
      <c r="Q62" s="13">
        <f>('1.Data Entry'!D66*'2.Variables'!$A$5)*'1.Data Entry'!H66*'2.Variables'!$C$5*'2.Variables'!$D$5</f>
        <v>0</v>
      </c>
      <c r="R62" s="13">
        <f>(Q62*'2.Variables'!$E$5)/150</f>
        <v>0</v>
      </c>
      <c r="S62" s="13">
        <f>(Q62*'2.Variables'!$F$5)/150</f>
        <v>0</v>
      </c>
    </row>
    <row r="63" spans="1:19" x14ac:dyDescent="0.4">
      <c r="A63" s="2">
        <f>'1.Data Entry'!A67</f>
        <v>0</v>
      </c>
      <c r="B63" s="2">
        <f>'1.Data Entry'!B67</f>
        <v>0</v>
      </c>
      <c r="C63" s="2">
        <f>'1.Data Entry'!C67</f>
        <v>0</v>
      </c>
      <c r="D63" s="13">
        <f>('1.Data Entry'!D67*'2.Variables'!$A$5)*'1.Data Entry'!E67*'2.Variables'!$D$5</f>
        <v>0</v>
      </c>
      <c r="E63" s="13">
        <f>('1.Data Entry'!D67*'2.Variables'!$A$5)*'1.Data Entry'!E67*'2.Variables'!$D$5*'2.Variables'!$B$5</f>
        <v>0</v>
      </c>
      <c r="F63" s="13">
        <f>(E63*'2.Variables'!$E$5)/150</f>
        <v>0</v>
      </c>
      <c r="G63" s="13">
        <f>(E63*'2.Variables'!$F$5)/150</f>
        <v>0</v>
      </c>
      <c r="H63" s="13">
        <f>('1.Data Entry'!D67*'2.Variables'!$A$5)*'1.Data Entry'!F67*'2.Variables'!$D$5</f>
        <v>0</v>
      </c>
      <c r="I63" s="13">
        <f>('1.Data Entry'!D67*'2.Variables'!$A$5)*'1.Data Entry'!F67*'2.Variables'!$D$5*'2.Variables'!$B$5</f>
        <v>0</v>
      </c>
      <c r="J63" s="13">
        <f>(I63*'2.Variables'!$E$5)/150</f>
        <v>0</v>
      </c>
      <c r="K63" s="13">
        <f>(I63*'2.Variables'!$F$5)/150</f>
        <v>0</v>
      </c>
      <c r="L63" s="13">
        <f>('1.Data Entry'!D67*'2.Variables'!$A$5)*'1.Data Entry'!G67*'2.Variables'!$D$5</f>
        <v>0</v>
      </c>
      <c r="M63" s="13">
        <f>('1.Data Entry'!D67*'2.Variables'!$A$5)*'1.Data Entry'!G67*'2.Variables'!$C$5*'2.Variables'!$D$5</f>
        <v>0</v>
      </c>
      <c r="N63" s="13">
        <f>(M63*'2.Variables'!$E$5)/150</f>
        <v>0</v>
      </c>
      <c r="O63" s="13">
        <f>(M63*'2.Variables'!$F$5)/150</f>
        <v>0</v>
      </c>
      <c r="P63" s="13">
        <f>('1.Data Entry'!D67*'2.Variables'!$A$5)*'1.Data Entry'!H67*'2.Variables'!$D$5</f>
        <v>0</v>
      </c>
      <c r="Q63" s="13">
        <f>('1.Data Entry'!D67*'2.Variables'!$A$5)*'1.Data Entry'!H67*'2.Variables'!$C$5*'2.Variables'!$D$5</f>
        <v>0</v>
      </c>
      <c r="R63" s="13">
        <f>(Q63*'2.Variables'!$E$5)/150</f>
        <v>0</v>
      </c>
      <c r="S63" s="13">
        <f>(Q63*'2.Variables'!$F$5)/150</f>
        <v>0</v>
      </c>
    </row>
    <row r="64" spans="1:19" x14ac:dyDescent="0.4">
      <c r="A64" s="2">
        <f>'1.Data Entry'!A68</f>
        <v>0</v>
      </c>
      <c r="B64" s="2">
        <f>'1.Data Entry'!B68</f>
        <v>0</v>
      </c>
      <c r="C64" s="2">
        <f>'1.Data Entry'!C68</f>
        <v>0</v>
      </c>
      <c r="D64" s="13">
        <f>('1.Data Entry'!D68*'2.Variables'!$A$5)*'1.Data Entry'!E68*'2.Variables'!$D$5</f>
        <v>0</v>
      </c>
      <c r="E64" s="13">
        <f>('1.Data Entry'!D68*'2.Variables'!$A$5)*'1.Data Entry'!E68*'2.Variables'!$D$5*'2.Variables'!$B$5</f>
        <v>0</v>
      </c>
      <c r="F64" s="13">
        <f>(E64*'2.Variables'!$E$5)/150</f>
        <v>0</v>
      </c>
      <c r="G64" s="13">
        <f>(E64*'2.Variables'!$F$5)/150</f>
        <v>0</v>
      </c>
      <c r="H64" s="13">
        <f>('1.Data Entry'!D68*'2.Variables'!$A$5)*'1.Data Entry'!F68*'2.Variables'!$D$5</f>
        <v>0</v>
      </c>
      <c r="I64" s="13">
        <f>('1.Data Entry'!D68*'2.Variables'!$A$5)*'1.Data Entry'!F68*'2.Variables'!$D$5*'2.Variables'!$B$5</f>
        <v>0</v>
      </c>
      <c r="J64" s="13">
        <f>(I64*'2.Variables'!$E$5)/150</f>
        <v>0</v>
      </c>
      <c r="K64" s="13">
        <f>(I64*'2.Variables'!$F$5)/150</f>
        <v>0</v>
      </c>
      <c r="L64" s="13">
        <f>('1.Data Entry'!D68*'2.Variables'!$A$5)*'1.Data Entry'!G68*'2.Variables'!$D$5</f>
        <v>0</v>
      </c>
      <c r="M64" s="13">
        <f>('1.Data Entry'!D68*'2.Variables'!$A$5)*'1.Data Entry'!G68*'2.Variables'!$C$5*'2.Variables'!$D$5</f>
        <v>0</v>
      </c>
      <c r="N64" s="13">
        <f>(M64*'2.Variables'!$E$5)/150</f>
        <v>0</v>
      </c>
      <c r="O64" s="13">
        <f>(M64*'2.Variables'!$F$5)/150</f>
        <v>0</v>
      </c>
      <c r="P64" s="13">
        <f>('1.Data Entry'!D68*'2.Variables'!$A$5)*'1.Data Entry'!H68*'2.Variables'!$D$5</f>
        <v>0</v>
      </c>
      <c r="Q64" s="13">
        <f>('1.Data Entry'!D68*'2.Variables'!$A$5)*'1.Data Entry'!H68*'2.Variables'!$C$5*'2.Variables'!$D$5</f>
        <v>0</v>
      </c>
      <c r="R64" s="13">
        <f>(Q64*'2.Variables'!$E$5)/150</f>
        <v>0</v>
      </c>
      <c r="S64" s="13">
        <f>(Q64*'2.Variables'!$F$5)/150</f>
        <v>0</v>
      </c>
    </row>
    <row r="65" spans="1:19" x14ac:dyDescent="0.4">
      <c r="A65" s="2">
        <f>'1.Data Entry'!A69</f>
        <v>0</v>
      </c>
      <c r="B65" s="2">
        <f>'1.Data Entry'!B69</f>
        <v>0</v>
      </c>
      <c r="C65" s="2">
        <f>'1.Data Entry'!C69</f>
        <v>0</v>
      </c>
      <c r="D65" s="13">
        <f>('1.Data Entry'!D69*'2.Variables'!$A$5)*'1.Data Entry'!E69*'2.Variables'!$D$5</f>
        <v>0</v>
      </c>
      <c r="E65" s="13">
        <f>('1.Data Entry'!D69*'2.Variables'!$A$5)*'1.Data Entry'!E69*'2.Variables'!$D$5*'2.Variables'!$B$5</f>
        <v>0</v>
      </c>
      <c r="F65" s="13">
        <f>(E65*'2.Variables'!$E$5)/150</f>
        <v>0</v>
      </c>
      <c r="G65" s="13">
        <f>(E65*'2.Variables'!$F$5)/150</f>
        <v>0</v>
      </c>
      <c r="H65" s="13">
        <f>('1.Data Entry'!D69*'2.Variables'!$A$5)*'1.Data Entry'!F69*'2.Variables'!$D$5</f>
        <v>0</v>
      </c>
      <c r="I65" s="13">
        <f>('1.Data Entry'!D69*'2.Variables'!$A$5)*'1.Data Entry'!F69*'2.Variables'!$D$5*'2.Variables'!$B$5</f>
        <v>0</v>
      </c>
      <c r="J65" s="13">
        <f>(I65*'2.Variables'!$E$5)/150</f>
        <v>0</v>
      </c>
      <c r="K65" s="13">
        <f>(I65*'2.Variables'!$F$5)/150</f>
        <v>0</v>
      </c>
      <c r="L65" s="13">
        <f>('1.Data Entry'!D69*'2.Variables'!$A$5)*'1.Data Entry'!G69*'2.Variables'!$D$5</f>
        <v>0</v>
      </c>
      <c r="M65" s="13">
        <f>('1.Data Entry'!D69*'2.Variables'!$A$5)*'1.Data Entry'!G69*'2.Variables'!$C$5*'2.Variables'!$D$5</f>
        <v>0</v>
      </c>
      <c r="N65" s="13">
        <f>(M65*'2.Variables'!$E$5)/150</f>
        <v>0</v>
      </c>
      <c r="O65" s="13">
        <f>(M65*'2.Variables'!$F$5)/150</f>
        <v>0</v>
      </c>
      <c r="P65" s="13">
        <f>('1.Data Entry'!D69*'2.Variables'!$A$5)*'1.Data Entry'!H69*'2.Variables'!$D$5</f>
        <v>0</v>
      </c>
      <c r="Q65" s="13">
        <f>('1.Data Entry'!D69*'2.Variables'!$A$5)*'1.Data Entry'!H69*'2.Variables'!$C$5*'2.Variables'!$D$5</f>
        <v>0</v>
      </c>
      <c r="R65" s="13">
        <f>(Q65*'2.Variables'!$E$5)/150</f>
        <v>0</v>
      </c>
      <c r="S65" s="13">
        <f>(Q65*'2.Variables'!$F$5)/150</f>
        <v>0</v>
      </c>
    </row>
    <row r="66" spans="1:19" x14ac:dyDescent="0.4">
      <c r="A66" s="2">
        <f>'1.Data Entry'!A70</f>
        <v>0</v>
      </c>
      <c r="B66" s="2">
        <f>'1.Data Entry'!B70</f>
        <v>0</v>
      </c>
      <c r="C66" s="2">
        <f>'1.Data Entry'!C70</f>
        <v>0</v>
      </c>
      <c r="D66" s="13">
        <f>('1.Data Entry'!D70*'2.Variables'!$A$5)*'1.Data Entry'!E70*'2.Variables'!$D$5</f>
        <v>0</v>
      </c>
      <c r="E66" s="13">
        <f>('1.Data Entry'!D70*'2.Variables'!$A$5)*'1.Data Entry'!E70*'2.Variables'!$D$5*'2.Variables'!$B$5</f>
        <v>0</v>
      </c>
      <c r="F66" s="13">
        <f>(E66*'2.Variables'!$E$5)/150</f>
        <v>0</v>
      </c>
      <c r="G66" s="13">
        <f>(E66*'2.Variables'!$F$5)/150</f>
        <v>0</v>
      </c>
      <c r="H66" s="13">
        <f>('1.Data Entry'!D70*'2.Variables'!$A$5)*'1.Data Entry'!F70*'2.Variables'!$D$5</f>
        <v>0</v>
      </c>
      <c r="I66" s="13">
        <f>('1.Data Entry'!D70*'2.Variables'!$A$5)*'1.Data Entry'!F70*'2.Variables'!$D$5*'2.Variables'!$B$5</f>
        <v>0</v>
      </c>
      <c r="J66" s="13">
        <f>(I66*'2.Variables'!$E$5)/150</f>
        <v>0</v>
      </c>
      <c r="K66" s="13">
        <f>(I66*'2.Variables'!$F$5)/150</f>
        <v>0</v>
      </c>
      <c r="L66" s="13">
        <f>('1.Data Entry'!D70*'2.Variables'!$A$5)*'1.Data Entry'!G70*'2.Variables'!$D$5</f>
        <v>0</v>
      </c>
      <c r="M66" s="13">
        <f>('1.Data Entry'!D70*'2.Variables'!$A$5)*'1.Data Entry'!G70*'2.Variables'!$C$5*'2.Variables'!$D$5</f>
        <v>0</v>
      </c>
      <c r="N66" s="13">
        <f>(M66*'2.Variables'!$E$5)/150</f>
        <v>0</v>
      </c>
      <c r="O66" s="13">
        <f>(M66*'2.Variables'!$F$5)/150</f>
        <v>0</v>
      </c>
      <c r="P66" s="13">
        <f>('1.Data Entry'!D70*'2.Variables'!$A$5)*'1.Data Entry'!H70*'2.Variables'!$D$5</f>
        <v>0</v>
      </c>
      <c r="Q66" s="13">
        <f>('1.Data Entry'!D70*'2.Variables'!$A$5)*'1.Data Entry'!H70*'2.Variables'!$C$5*'2.Variables'!$D$5</f>
        <v>0</v>
      </c>
      <c r="R66" s="13">
        <f>(Q66*'2.Variables'!$E$5)/150</f>
        <v>0</v>
      </c>
      <c r="S66" s="13">
        <f>(Q66*'2.Variables'!$F$5)/150</f>
        <v>0</v>
      </c>
    </row>
    <row r="67" spans="1:19" x14ac:dyDescent="0.4">
      <c r="A67" s="2">
        <f>'1.Data Entry'!A71</f>
        <v>0</v>
      </c>
      <c r="B67" s="2">
        <f>'1.Data Entry'!B71</f>
        <v>0</v>
      </c>
      <c r="C67" s="2">
        <f>'1.Data Entry'!C71</f>
        <v>0</v>
      </c>
      <c r="D67" s="13">
        <f>('1.Data Entry'!D71*'2.Variables'!$A$5)*'1.Data Entry'!E71*'2.Variables'!$D$5</f>
        <v>0</v>
      </c>
      <c r="E67" s="13">
        <f>('1.Data Entry'!D71*'2.Variables'!$A$5)*'1.Data Entry'!E71*'2.Variables'!$D$5*'2.Variables'!$B$5</f>
        <v>0</v>
      </c>
      <c r="F67" s="13">
        <f>(E67*'2.Variables'!$E$5)/150</f>
        <v>0</v>
      </c>
      <c r="G67" s="13">
        <f>(E67*'2.Variables'!$F$5)/150</f>
        <v>0</v>
      </c>
      <c r="H67" s="13">
        <f>('1.Data Entry'!D71*'2.Variables'!$A$5)*'1.Data Entry'!F71*'2.Variables'!$D$5</f>
        <v>0</v>
      </c>
      <c r="I67" s="13">
        <f>('1.Data Entry'!D71*'2.Variables'!$A$5)*'1.Data Entry'!F71*'2.Variables'!$D$5*'2.Variables'!$B$5</f>
        <v>0</v>
      </c>
      <c r="J67" s="13">
        <f>(I67*'2.Variables'!$E$5)/150</f>
        <v>0</v>
      </c>
      <c r="K67" s="13">
        <f>(I67*'2.Variables'!$F$5)/150</f>
        <v>0</v>
      </c>
      <c r="L67" s="13">
        <f>('1.Data Entry'!D71*'2.Variables'!$A$5)*'1.Data Entry'!G71*'2.Variables'!$D$5</f>
        <v>0</v>
      </c>
      <c r="M67" s="13">
        <f>('1.Data Entry'!D71*'2.Variables'!$A$5)*'1.Data Entry'!G71*'2.Variables'!$C$5*'2.Variables'!$D$5</f>
        <v>0</v>
      </c>
      <c r="N67" s="13">
        <f>(M67*'2.Variables'!$E$5)/150</f>
        <v>0</v>
      </c>
      <c r="O67" s="13">
        <f>(M67*'2.Variables'!$F$5)/150</f>
        <v>0</v>
      </c>
      <c r="P67" s="13">
        <f>('1.Data Entry'!D71*'2.Variables'!$A$5)*'1.Data Entry'!H71*'2.Variables'!$D$5</f>
        <v>0</v>
      </c>
      <c r="Q67" s="13">
        <f>('1.Data Entry'!D71*'2.Variables'!$A$5)*'1.Data Entry'!H71*'2.Variables'!$C$5*'2.Variables'!$D$5</f>
        <v>0</v>
      </c>
      <c r="R67" s="13">
        <f>(Q67*'2.Variables'!$E$5)/150</f>
        <v>0</v>
      </c>
      <c r="S67" s="13">
        <f>(Q67*'2.Variables'!$F$5)/150</f>
        <v>0</v>
      </c>
    </row>
    <row r="68" spans="1:19" x14ac:dyDescent="0.4">
      <c r="A68" s="2">
        <f>'1.Data Entry'!A72</f>
        <v>0</v>
      </c>
      <c r="B68" s="2">
        <f>'1.Data Entry'!B72</f>
        <v>0</v>
      </c>
      <c r="C68" s="2">
        <f>'1.Data Entry'!C72</f>
        <v>0</v>
      </c>
      <c r="D68" s="13">
        <f>('1.Data Entry'!D72*'2.Variables'!$A$5)*'1.Data Entry'!E72*'2.Variables'!$D$5</f>
        <v>0</v>
      </c>
      <c r="E68" s="13">
        <f>('1.Data Entry'!D72*'2.Variables'!$A$5)*'1.Data Entry'!E72*'2.Variables'!$D$5*'2.Variables'!$B$5</f>
        <v>0</v>
      </c>
      <c r="F68" s="13">
        <f>(E68*'2.Variables'!$E$5)/150</f>
        <v>0</v>
      </c>
      <c r="G68" s="13">
        <f>(E68*'2.Variables'!$F$5)/150</f>
        <v>0</v>
      </c>
      <c r="H68" s="13">
        <f>('1.Data Entry'!D72*'2.Variables'!$A$5)*'1.Data Entry'!F72*'2.Variables'!$D$5</f>
        <v>0</v>
      </c>
      <c r="I68" s="13">
        <f>('1.Data Entry'!D72*'2.Variables'!$A$5)*'1.Data Entry'!F72*'2.Variables'!$D$5*'2.Variables'!$B$5</f>
        <v>0</v>
      </c>
      <c r="J68" s="13">
        <f>(I68*'2.Variables'!$E$5)/150</f>
        <v>0</v>
      </c>
      <c r="K68" s="13">
        <f>(I68*'2.Variables'!$F$5)/150</f>
        <v>0</v>
      </c>
      <c r="L68" s="13">
        <f>('1.Data Entry'!D72*'2.Variables'!$A$5)*'1.Data Entry'!G72*'2.Variables'!$D$5</f>
        <v>0</v>
      </c>
      <c r="M68" s="13">
        <f>('1.Data Entry'!D72*'2.Variables'!$A$5)*'1.Data Entry'!G72*'2.Variables'!$C$5*'2.Variables'!$D$5</f>
        <v>0</v>
      </c>
      <c r="N68" s="13">
        <f>(M68*'2.Variables'!$E$5)/150</f>
        <v>0</v>
      </c>
      <c r="O68" s="13">
        <f>(M68*'2.Variables'!$F$5)/150</f>
        <v>0</v>
      </c>
      <c r="P68" s="13">
        <f>('1.Data Entry'!D72*'2.Variables'!$A$5)*'1.Data Entry'!H72*'2.Variables'!$D$5</f>
        <v>0</v>
      </c>
      <c r="Q68" s="13">
        <f>('1.Data Entry'!D72*'2.Variables'!$A$5)*'1.Data Entry'!H72*'2.Variables'!$C$5*'2.Variables'!$D$5</f>
        <v>0</v>
      </c>
      <c r="R68" s="13">
        <f>(Q68*'2.Variables'!$E$5)/150</f>
        <v>0</v>
      </c>
      <c r="S68" s="13">
        <f>(Q68*'2.Variables'!$F$5)/150</f>
        <v>0</v>
      </c>
    </row>
    <row r="69" spans="1:19" x14ac:dyDescent="0.4">
      <c r="A69" s="2">
        <f>'1.Data Entry'!A73</f>
        <v>0</v>
      </c>
      <c r="B69" s="2">
        <f>'1.Data Entry'!B73</f>
        <v>0</v>
      </c>
      <c r="C69" s="2">
        <f>'1.Data Entry'!C73</f>
        <v>0</v>
      </c>
      <c r="D69" s="13">
        <f>('1.Data Entry'!D73*'2.Variables'!$A$5)*'1.Data Entry'!E73*'2.Variables'!$D$5</f>
        <v>0</v>
      </c>
      <c r="E69" s="13">
        <f>('1.Data Entry'!D73*'2.Variables'!$A$5)*'1.Data Entry'!E73*'2.Variables'!$D$5*'2.Variables'!$B$5</f>
        <v>0</v>
      </c>
      <c r="F69" s="13">
        <f>(E69*'2.Variables'!$E$5)/150</f>
        <v>0</v>
      </c>
      <c r="G69" s="13">
        <f>(E69*'2.Variables'!$F$5)/150</f>
        <v>0</v>
      </c>
      <c r="H69" s="13">
        <f>('1.Data Entry'!D73*'2.Variables'!$A$5)*'1.Data Entry'!F73*'2.Variables'!$D$5</f>
        <v>0</v>
      </c>
      <c r="I69" s="13">
        <f>('1.Data Entry'!D73*'2.Variables'!$A$5)*'1.Data Entry'!F73*'2.Variables'!$D$5*'2.Variables'!$B$5</f>
        <v>0</v>
      </c>
      <c r="J69" s="13">
        <f>(I69*'2.Variables'!$E$5)/150</f>
        <v>0</v>
      </c>
      <c r="K69" s="13">
        <f>(I69*'2.Variables'!$F$5)/150</f>
        <v>0</v>
      </c>
      <c r="L69" s="13">
        <f>('1.Data Entry'!D73*'2.Variables'!$A$5)*'1.Data Entry'!G73*'2.Variables'!$D$5</f>
        <v>0</v>
      </c>
      <c r="M69" s="13">
        <f>('1.Data Entry'!D73*'2.Variables'!$A$5)*'1.Data Entry'!G73*'2.Variables'!$C$5*'2.Variables'!$D$5</f>
        <v>0</v>
      </c>
      <c r="N69" s="13">
        <f>(M69*'2.Variables'!$E$5)/150</f>
        <v>0</v>
      </c>
      <c r="O69" s="13">
        <f>(M69*'2.Variables'!$F$5)/150</f>
        <v>0</v>
      </c>
      <c r="P69" s="13">
        <f>('1.Data Entry'!D73*'2.Variables'!$A$5)*'1.Data Entry'!H73*'2.Variables'!$D$5</f>
        <v>0</v>
      </c>
      <c r="Q69" s="13">
        <f>('1.Data Entry'!D73*'2.Variables'!$A$5)*'1.Data Entry'!H73*'2.Variables'!$C$5*'2.Variables'!$D$5</f>
        <v>0</v>
      </c>
      <c r="R69" s="13">
        <f>(Q69*'2.Variables'!$E$5)/150</f>
        <v>0</v>
      </c>
      <c r="S69" s="13">
        <f>(Q69*'2.Variables'!$F$5)/150</f>
        <v>0</v>
      </c>
    </row>
    <row r="70" spans="1:19" x14ac:dyDescent="0.4">
      <c r="A70" s="2">
        <f>'1.Data Entry'!A74</f>
        <v>0</v>
      </c>
      <c r="B70" s="2">
        <f>'1.Data Entry'!B74</f>
        <v>0</v>
      </c>
      <c r="C70" s="2">
        <f>'1.Data Entry'!C74</f>
        <v>0</v>
      </c>
      <c r="D70" s="13">
        <f>('1.Data Entry'!D74*'2.Variables'!$A$5)*'1.Data Entry'!E74*'2.Variables'!$D$5</f>
        <v>0</v>
      </c>
      <c r="E70" s="13">
        <f>('1.Data Entry'!D74*'2.Variables'!$A$5)*'1.Data Entry'!E74*'2.Variables'!$D$5*'2.Variables'!$B$5</f>
        <v>0</v>
      </c>
      <c r="F70" s="13">
        <f>(E70*'2.Variables'!$E$5)/150</f>
        <v>0</v>
      </c>
      <c r="G70" s="13">
        <f>(E70*'2.Variables'!$F$5)/150</f>
        <v>0</v>
      </c>
      <c r="H70" s="13">
        <f>('1.Data Entry'!D74*'2.Variables'!$A$5)*'1.Data Entry'!F74*'2.Variables'!$D$5</f>
        <v>0</v>
      </c>
      <c r="I70" s="13">
        <f>('1.Data Entry'!D74*'2.Variables'!$A$5)*'1.Data Entry'!F74*'2.Variables'!$D$5*'2.Variables'!$B$5</f>
        <v>0</v>
      </c>
      <c r="J70" s="13">
        <f>(I70*'2.Variables'!$E$5)/150</f>
        <v>0</v>
      </c>
      <c r="K70" s="13">
        <f>(I70*'2.Variables'!$F$5)/150</f>
        <v>0</v>
      </c>
      <c r="L70" s="13">
        <f>('1.Data Entry'!D74*'2.Variables'!$A$5)*'1.Data Entry'!G74*'2.Variables'!$D$5</f>
        <v>0</v>
      </c>
      <c r="M70" s="13">
        <f>('1.Data Entry'!D74*'2.Variables'!$A$5)*'1.Data Entry'!G74*'2.Variables'!$C$5*'2.Variables'!$D$5</f>
        <v>0</v>
      </c>
      <c r="N70" s="13">
        <f>(M70*'2.Variables'!$E$5)/150</f>
        <v>0</v>
      </c>
      <c r="O70" s="13">
        <f>(M70*'2.Variables'!$F$5)/150</f>
        <v>0</v>
      </c>
      <c r="P70" s="13">
        <f>('1.Data Entry'!D74*'2.Variables'!$A$5)*'1.Data Entry'!H74*'2.Variables'!$D$5</f>
        <v>0</v>
      </c>
      <c r="Q70" s="13">
        <f>('1.Data Entry'!D74*'2.Variables'!$A$5)*'1.Data Entry'!H74*'2.Variables'!$C$5*'2.Variables'!$D$5</f>
        <v>0</v>
      </c>
      <c r="R70" s="13">
        <f>(Q70*'2.Variables'!$E$5)/150</f>
        <v>0</v>
      </c>
      <c r="S70" s="13">
        <f>(Q70*'2.Variables'!$F$5)/150</f>
        <v>0</v>
      </c>
    </row>
    <row r="71" spans="1:19" x14ac:dyDescent="0.4">
      <c r="A71" s="2">
        <f>'1.Data Entry'!A75</f>
        <v>0</v>
      </c>
      <c r="B71" s="2">
        <f>'1.Data Entry'!B75</f>
        <v>0</v>
      </c>
      <c r="C71" s="2">
        <f>'1.Data Entry'!C75</f>
        <v>0</v>
      </c>
      <c r="D71" s="13">
        <f>('1.Data Entry'!D75*'2.Variables'!$A$5)*'1.Data Entry'!E75*'2.Variables'!$D$5</f>
        <v>0</v>
      </c>
      <c r="E71" s="13">
        <f>('1.Data Entry'!D75*'2.Variables'!$A$5)*'1.Data Entry'!E75*'2.Variables'!$D$5*'2.Variables'!$B$5</f>
        <v>0</v>
      </c>
      <c r="F71" s="13">
        <f>(E71*'2.Variables'!$E$5)/150</f>
        <v>0</v>
      </c>
      <c r="G71" s="13">
        <f>(E71*'2.Variables'!$F$5)/150</f>
        <v>0</v>
      </c>
      <c r="H71" s="13">
        <f>('1.Data Entry'!D75*'2.Variables'!$A$5)*'1.Data Entry'!F75*'2.Variables'!$D$5</f>
        <v>0</v>
      </c>
      <c r="I71" s="13">
        <f>('1.Data Entry'!D75*'2.Variables'!$A$5)*'1.Data Entry'!F75*'2.Variables'!$D$5*'2.Variables'!$B$5</f>
        <v>0</v>
      </c>
      <c r="J71" s="13">
        <f>(I71*'2.Variables'!$E$5)/150</f>
        <v>0</v>
      </c>
      <c r="K71" s="13">
        <f>(I71*'2.Variables'!$F$5)/150</f>
        <v>0</v>
      </c>
      <c r="L71" s="13">
        <f>('1.Data Entry'!D75*'2.Variables'!$A$5)*'1.Data Entry'!G75*'2.Variables'!$D$5</f>
        <v>0</v>
      </c>
      <c r="M71" s="13">
        <f>('1.Data Entry'!D75*'2.Variables'!$A$5)*'1.Data Entry'!G75*'2.Variables'!$C$5*'2.Variables'!$D$5</f>
        <v>0</v>
      </c>
      <c r="N71" s="13">
        <f>(M71*'2.Variables'!$E$5)/150</f>
        <v>0</v>
      </c>
      <c r="O71" s="13">
        <f>(M71*'2.Variables'!$F$5)/150</f>
        <v>0</v>
      </c>
      <c r="P71" s="13">
        <f>('1.Data Entry'!D75*'2.Variables'!$A$5)*'1.Data Entry'!H75*'2.Variables'!$D$5</f>
        <v>0</v>
      </c>
      <c r="Q71" s="13">
        <f>('1.Data Entry'!D75*'2.Variables'!$A$5)*'1.Data Entry'!H75*'2.Variables'!$C$5*'2.Variables'!$D$5</f>
        <v>0</v>
      </c>
      <c r="R71" s="13">
        <f>(Q71*'2.Variables'!$E$5)/150</f>
        <v>0</v>
      </c>
      <c r="S71" s="13">
        <f>(Q71*'2.Variables'!$F$5)/150</f>
        <v>0</v>
      </c>
    </row>
    <row r="72" spans="1:19" x14ac:dyDescent="0.4">
      <c r="A72" s="2">
        <f>'1.Data Entry'!A76</f>
        <v>0</v>
      </c>
      <c r="B72" s="2">
        <f>'1.Data Entry'!B76</f>
        <v>0</v>
      </c>
      <c r="C72" s="2">
        <f>'1.Data Entry'!C76</f>
        <v>0</v>
      </c>
      <c r="D72" s="13">
        <f>('1.Data Entry'!D76*'2.Variables'!$A$5)*'1.Data Entry'!E76*'2.Variables'!$D$5</f>
        <v>0</v>
      </c>
      <c r="E72" s="13">
        <f>('1.Data Entry'!D76*'2.Variables'!$A$5)*'1.Data Entry'!E76*'2.Variables'!$D$5*'2.Variables'!$B$5</f>
        <v>0</v>
      </c>
      <c r="F72" s="13">
        <f>(E72*'2.Variables'!$E$5)/150</f>
        <v>0</v>
      </c>
      <c r="G72" s="13">
        <f>(E72*'2.Variables'!$F$5)/150</f>
        <v>0</v>
      </c>
      <c r="H72" s="13">
        <f>('1.Data Entry'!D76*'2.Variables'!$A$5)*'1.Data Entry'!F76*'2.Variables'!$D$5</f>
        <v>0</v>
      </c>
      <c r="I72" s="13">
        <f>('1.Data Entry'!D76*'2.Variables'!$A$5)*'1.Data Entry'!F76*'2.Variables'!$D$5*'2.Variables'!$B$5</f>
        <v>0</v>
      </c>
      <c r="J72" s="13">
        <f>(I72*'2.Variables'!$E$5)/150</f>
        <v>0</v>
      </c>
      <c r="K72" s="13">
        <f>(I72*'2.Variables'!$F$5)/150</f>
        <v>0</v>
      </c>
      <c r="L72" s="13">
        <f>('1.Data Entry'!D76*'2.Variables'!$A$5)*'1.Data Entry'!G76*'2.Variables'!$D$5</f>
        <v>0</v>
      </c>
      <c r="M72" s="13">
        <f>('1.Data Entry'!D76*'2.Variables'!$A$5)*'1.Data Entry'!G76*'2.Variables'!$C$5*'2.Variables'!$D$5</f>
        <v>0</v>
      </c>
      <c r="N72" s="13">
        <f>(M72*'2.Variables'!$E$5)/150</f>
        <v>0</v>
      </c>
      <c r="O72" s="13">
        <f>(M72*'2.Variables'!$F$5)/150</f>
        <v>0</v>
      </c>
      <c r="P72" s="13">
        <f>('1.Data Entry'!D76*'2.Variables'!$A$5)*'1.Data Entry'!H76*'2.Variables'!$D$5</f>
        <v>0</v>
      </c>
      <c r="Q72" s="13">
        <f>('1.Data Entry'!D76*'2.Variables'!$A$5)*'1.Data Entry'!H76*'2.Variables'!$C$5*'2.Variables'!$D$5</f>
        <v>0</v>
      </c>
      <c r="R72" s="13">
        <f>(Q72*'2.Variables'!$E$5)/150</f>
        <v>0</v>
      </c>
      <c r="S72" s="13">
        <f>(Q72*'2.Variables'!$F$5)/150</f>
        <v>0</v>
      </c>
    </row>
    <row r="73" spans="1:19" x14ac:dyDescent="0.4">
      <c r="A73" s="2">
        <f>'1.Data Entry'!A77</f>
        <v>0</v>
      </c>
      <c r="B73" s="2">
        <f>'1.Data Entry'!B77</f>
        <v>0</v>
      </c>
      <c r="C73" s="2">
        <f>'1.Data Entry'!C77</f>
        <v>0</v>
      </c>
      <c r="D73" s="13">
        <f>('1.Data Entry'!D77*'2.Variables'!$A$5)*'1.Data Entry'!E77*'2.Variables'!$D$5</f>
        <v>0</v>
      </c>
      <c r="E73" s="13">
        <f>('1.Data Entry'!D77*'2.Variables'!$A$5)*'1.Data Entry'!E77*'2.Variables'!$D$5*'2.Variables'!$B$5</f>
        <v>0</v>
      </c>
      <c r="F73" s="13">
        <f>(E73*'2.Variables'!$E$5)/150</f>
        <v>0</v>
      </c>
      <c r="G73" s="13">
        <f>(E73*'2.Variables'!$F$5)/150</f>
        <v>0</v>
      </c>
      <c r="H73" s="13">
        <f>('1.Data Entry'!D77*'2.Variables'!$A$5)*'1.Data Entry'!F77*'2.Variables'!$D$5</f>
        <v>0</v>
      </c>
      <c r="I73" s="13">
        <f>('1.Data Entry'!D77*'2.Variables'!$A$5)*'1.Data Entry'!F77*'2.Variables'!$D$5*'2.Variables'!$B$5</f>
        <v>0</v>
      </c>
      <c r="J73" s="13">
        <f>(I73*'2.Variables'!$E$5)/150</f>
        <v>0</v>
      </c>
      <c r="K73" s="13">
        <f>(I73*'2.Variables'!$F$5)/150</f>
        <v>0</v>
      </c>
      <c r="L73" s="13">
        <f>('1.Data Entry'!D77*'2.Variables'!$A$5)*'1.Data Entry'!G77*'2.Variables'!$D$5</f>
        <v>0</v>
      </c>
      <c r="M73" s="13">
        <f>('1.Data Entry'!D77*'2.Variables'!$A$5)*'1.Data Entry'!G77*'2.Variables'!$C$5*'2.Variables'!$D$5</f>
        <v>0</v>
      </c>
      <c r="N73" s="13">
        <f>(M73*'2.Variables'!$E$5)/150</f>
        <v>0</v>
      </c>
      <c r="O73" s="13">
        <f>(M73*'2.Variables'!$F$5)/150</f>
        <v>0</v>
      </c>
      <c r="P73" s="13">
        <f>('1.Data Entry'!D77*'2.Variables'!$A$5)*'1.Data Entry'!H77*'2.Variables'!$D$5</f>
        <v>0</v>
      </c>
      <c r="Q73" s="13">
        <f>('1.Data Entry'!D77*'2.Variables'!$A$5)*'1.Data Entry'!H77*'2.Variables'!$C$5*'2.Variables'!$D$5</f>
        <v>0</v>
      </c>
      <c r="R73" s="13">
        <f>(Q73*'2.Variables'!$E$5)/150</f>
        <v>0</v>
      </c>
      <c r="S73" s="13">
        <f>(Q73*'2.Variables'!$F$5)/150</f>
        <v>0</v>
      </c>
    </row>
    <row r="74" spans="1:19" x14ac:dyDescent="0.4">
      <c r="A74" s="2">
        <f>'1.Data Entry'!A78</f>
        <v>0</v>
      </c>
      <c r="B74" s="2">
        <f>'1.Data Entry'!B78</f>
        <v>0</v>
      </c>
      <c r="C74" s="2">
        <f>'1.Data Entry'!C78</f>
        <v>0</v>
      </c>
      <c r="D74" s="13">
        <f>('1.Data Entry'!D78*'2.Variables'!$A$5)*'1.Data Entry'!E78*'2.Variables'!$D$5</f>
        <v>0</v>
      </c>
      <c r="E74" s="13">
        <f>('1.Data Entry'!D78*'2.Variables'!$A$5)*'1.Data Entry'!E78*'2.Variables'!$D$5*'2.Variables'!$B$5</f>
        <v>0</v>
      </c>
      <c r="F74" s="13">
        <f>(E74*'2.Variables'!$E$5)/150</f>
        <v>0</v>
      </c>
      <c r="G74" s="13">
        <f>(E74*'2.Variables'!$F$5)/150</f>
        <v>0</v>
      </c>
      <c r="H74" s="13">
        <f>('1.Data Entry'!D78*'2.Variables'!$A$5)*'1.Data Entry'!F78*'2.Variables'!$D$5</f>
        <v>0</v>
      </c>
      <c r="I74" s="13">
        <f>('1.Data Entry'!D78*'2.Variables'!$A$5)*'1.Data Entry'!F78*'2.Variables'!$D$5*'2.Variables'!$B$5</f>
        <v>0</v>
      </c>
      <c r="J74" s="13">
        <f>(I74*'2.Variables'!$E$5)/150</f>
        <v>0</v>
      </c>
      <c r="K74" s="13">
        <f>(I74*'2.Variables'!$F$5)/150</f>
        <v>0</v>
      </c>
      <c r="L74" s="13">
        <f>('1.Data Entry'!D78*'2.Variables'!$A$5)*'1.Data Entry'!G78*'2.Variables'!$D$5</f>
        <v>0</v>
      </c>
      <c r="M74" s="13">
        <f>('1.Data Entry'!D78*'2.Variables'!$A$5)*'1.Data Entry'!G78*'2.Variables'!$C$5*'2.Variables'!$D$5</f>
        <v>0</v>
      </c>
      <c r="N74" s="13">
        <f>(M74*'2.Variables'!$E$5)/150</f>
        <v>0</v>
      </c>
      <c r="O74" s="13">
        <f>(M74*'2.Variables'!$F$5)/150</f>
        <v>0</v>
      </c>
      <c r="P74" s="13">
        <f>('1.Data Entry'!D78*'2.Variables'!$A$5)*'1.Data Entry'!H78*'2.Variables'!$D$5</f>
        <v>0</v>
      </c>
      <c r="Q74" s="13">
        <f>('1.Data Entry'!D78*'2.Variables'!$A$5)*'1.Data Entry'!H78*'2.Variables'!$C$5*'2.Variables'!$D$5</f>
        <v>0</v>
      </c>
      <c r="R74" s="13">
        <f>(Q74*'2.Variables'!$E$5)/150</f>
        <v>0</v>
      </c>
      <c r="S74" s="13">
        <f>(Q74*'2.Variables'!$F$5)/150</f>
        <v>0</v>
      </c>
    </row>
    <row r="75" spans="1:19" x14ac:dyDescent="0.4">
      <c r="A75" s="2">
        <f>'1.Data Entry'!A79</f>
        <v>0</v>
      </c>
      <c r="B75" s="2">
        <f>'1.Data Entry'!B79</f>
        <v>0</v>
      </c>
      <c r="C75" s="2">
        <f>'1.Data Entry'!C79</f>
        <v>0</v>
      </c>
      <c r="D75" s="13">
        <f>('1.Data Entry'!D79*'2.Variables'!$A$5)*'1.Data Entry'!E79*'2.Variables'!$D$5</f>
        <v>0</v>
      </c>
      <c r="E75" s="13">
        <f>('1.Data Entry'!D79*'2.Variables'!$A$5)*'1.Data Entry'!E79*'2.Variables'!$D$5*'2.Variables'!$B$5</f>
        <v>0</v>
      </c>
      <c r="F75" s="13">
        <f>(E75*'2.Variables'!$E$5)/150</f>
        <v>0</v>
      </c>
      <c r="G75" s="13">
        <f>(E75*'2.Variables'!$F$5)/150</f>
        <v>0</v>
      </c>
      <c r="H75" s="13">
        <f>('1.Data Entry'!D79*'2.Variables'!$A$5)*'1.Data Entry'!F79*'2.Variables'!$D$5</f>
        <v>0</v>
      </c>
      <c r="I75" s="13">
        <f>('1.Data Entry'!D79*'2.Variables'!$A$5)*'1.Data Entry'!F79*'2.Variables'!$D$5*'2.Variables'!$B$5</f>
        <v>0</v>
      </c>
      <c r="J75" s="13">
        <f>(I75*'2.Variables'!$E$5)/150</f>
        <v>0</v>
      </c>
      <c r="K75" s="13">
        <f>(I75*'2.Variables'!$F$5)/150</f>
        <v>0</v>
      </c>
      <c r="L75" s="13">
        <f>('1.Data Entry'!D79*'2.Variables'!$A$5)*'1.Data Entry'!G79*'2.Variables'!$D$5</f>
        <v>0</v>
      </c>
      <c r="M75" s="13">
        <f>('1.Data Entry'!D79*'2.Variables'!$A$5)*'1.Data Entry'!G79*'2.Variables'!$C$5*'2.Variables'!$D$5</f>
        <v>0</v>
      </c>
      <c r="N75" s="13">
        <f>(M75*'2.Variables'!$E$5)/150</f>
        <v>0</v>
      </c>
      <c r="O75" s="13">
        <f>(M75*'2.Variables'!$F$5)/150</f>
        <v>0</v>
      </c>
      <c r="P75" s="13">
        <f>('1.Data Entry'!D79*'2.Variables'!$A$5)*'1.Data Entry'!H79*'2.Variables'!$D$5</f>
        <v>0</v>
      </c>
      <c r="Q75" s="13">
        <f>('1.Data Entry'!D79*'2.Variables'!$A$5)*'1.Data Entry'!H79*'2.Variables'!$C$5*'2.Variables'!$D$5</f>
        <v>0</v>
      </c>
      <c r="R75" s="13">
        <f>(Q75*'2.Variables'!$E$5)/150</f>
        <v>0</v>
      </c>
      <c r="S75" s="13">
        <f>(Q75*'2.Variables'!$F$5)/150</f>
        <v>0</v>
      </c>
    </row>
    <row r="76" spans="1:19" x14ac:dyDescent="0.4">
      <c r="A76" s="2">
        <f>'1.Data Entry'!A80</f>
        <v>0</v>
      </c>
      <c r="B76" s="2">
        <f>'1.Data Entry'!B80</f>
        <v>0</v>
      </c>
      <c r="C76" s="2">
        <f>'1.Data Entry'!C80</f>
        <v>0</v>
      </c>
      <c r="D76" s="13">
        <f>('1.Data Entry'!D80*'2.Variables'!$A$5)*'1.Data Entry'!E80*'2.Variables'!$D$5</f>
        <v>0</v>
      </c>
      <c r="E76" s="13">
        <f>('1.Data Entry'!D80*'2.Variables'!$A$5)*'1.Data Entry'!E80*'2.Variables'!$D$5*'2.Variables'!$B$5</f>
        <v>0</v>
      </c>
      <c r="F76" s="13">
        <f>(E76*'2.Variables'!$E$5)/150</f>
        <v>0</v>
      </c>
      <c r="G76" s="13">
        <f>(E76*'2.Variables'!$F$5)/150</f>
        <v>0</v>
      </c>
      <c r="H76" s="13">
        <f>('1.Data Entry'!D80*'2.Variables'!$A$5)*'1.Data Entry'!F80*'2.Variables'!$D$5</f>
        <v>0</v>
      </c>
      <c r="I76" s="13">
        <f>('1.Data Entry'!D80*'2.Variables'!$A$5)*'1.Data Entry'!F80*'2.Variables'!$D$5*'2.Variables'!$B$5</f>
        <v>0</v>
      </c>
      <c r="J76" s="13">
        <f>(I76*'2.Variables'!$E$5)/150</f>
        <v>0</v>
      </c>
      <c r="K76" s="13">
        <f>(I76*'2.Variables'!$F$5)/150</f>
        <v>0</v>
      </c>
      <c r="L76" s="13">
        <f>('1.Data Entry'!D80*'2.Variables'!$A$5)*'1.Data Entry'!G80*'2.Variables'!$D$5</f>
        <v>0</v>
      </c>
      <c r="M76" s="13">
        <f>('1.Data Entry'!D80*'2.Variables'!$A$5)*'1.Data Entry'!G80*'2.Variables'!$C$5*'2.Variables'!$D$5</f>
        <v>0</v>
      </c>
      <c r="N76" s="13">
        <f>(M76*'2.Variables'!$E$5)/150</f>
        <v>0</v>
      </c>
      <c r="O76" s="13">
        <f>(M76*'2.Variables'!$F$5)/150</f>
        <v>0</v>
      </c>
      <c r="P76" s="13">
        <f>('1.Data Entry'!D80*'2.Variables'!$A$5)*'1.Data Entry'!H80*'2.Variables'!$D$5</f>
        <v>0</v>
      </c>
      <c r="Q76" s="13">
        <f>('1.Data Entry'!D80*'2.Variables'!$A$5)*'1.Data Entry'!H80*'2.Variables'!$C$5*'2.Variables'!$D$5</f>
        <v>0</v>
      </c>
      <c r="R76" s="13">
        <f>(Q76*'2.Variables'!$E$5)/150</f>
        <v>0</v>
      </c>
      <c r="S76" s="13">
        <f>(Q76*'2.Variables'!$F$5)/150</f>
        <v>0</v>
      </c>
    </row>
    <row r="77" spans="1:19" x14ac:dyDescent="0.4">
      <c r="A77" s="2">
        <f>'1.Data Entry'!A81</f>
        <v>0</v>
      </c>
      <c r="B77" s="2">
        <f>'1.Data Entry'!B81</f>
        <v>0</v>
      </c>
      <c r="C77" s="2">
        <f>'1.Data Entry'!C81</f>
        <v>0</v>
      </c>
      <c r="D77" s="13">
        <f>('1.Data Entry'!D81*'2.Variables'!$A$5)*'1.Data Entry'!E81*'2.Variables'!$D$5</f>
        <v>0</v>
      </c>
      <c r="E77" s="13">
        <f>('1.Data Entry'!D81*'2.Variables'!$A$5)*'1.Data Entry'!E81*'2.Variables'!$D$5*'2.Variables'!$B$5</f>
        <v>0</v>
      </c>
      <c r="F77" s="13">
        <f>(E77*'2.Variables'!$E$5)/150</f>
        <v>0</v>
      </c>
      <c r="G77" s="13">
        <f>(E77*'2.Variables'!$F$5)/150</f>
        <v>0</v>
      </c>
      <c r="H77" s="13">
        <f>('1.Data Entry'!D81*'2.Variables'!$A$5)*'1.Data Entry'!F81*'2.Variables'!$D$5</f>
        <v>0</v>
      </c>
      <c r="I77" s="13">
        <f>('1.Data Entry'!D81*'2.Variables'!$A$5)*'1.Data Entry'!F81*'2.Variables'!$D$5*'2.Variables'!$B$5</f>
        <v>0</v>
      </c>
      <c r="J77" s="13">
        <f>(I77*'2.Variables'!$E$5)/150</f>
        <v>0</v>
      </c>
      <c r="K77" s="13">
        <f>(I77*'2.Variables'!$F$5)/150</f>
        <v>0</v>
      </c>
      <c r="L77" s="13">
        <f>('1.Data Entry'!D81*'2.Variables'!$A$5)*'1.Data Entry'!G81*'2.Variables'!$D$5</f>
        <v>0</v>
      </c>
      <c r="M77" s="13">
        <f>('1.Data Entry'!D81*'2.Variables'!$A$5)*'1.Data Entry'!G81*'2.Variables'!$C$5*'2.Variables'!$D$5</f>
        <v>0</v>
      </c>
      <c r="N77" s="13">
        <f>(M77*'2.Variables'!$E$5)/150</f>
        <v>0</v>
      </c>
      <c r="O77" s="13">
        <f>(M77*'2.Variables'!$F$5)/150</f>
        <v>0</v>
      </c>
      <c r="P77" s="13">
        <f>('1.Data Entry'!D81*'2.Variables'!$A$5)*'1.Data Entry'!H81*'2.Variables'!$D$5</f>
        <v>0</v>
      </c>
      <c r="Q77" s="13">
        <f>('1.Data Entry'!D81*'2.Variables'!$A$5)*'1.Data Entry'!H81*'2.Variables'!$C$5*'2.Variables'!$D$5</f>
        <v>0</v>
      </c>
      <c r="R77" s="13">
        <f>(Q77*'2.Variables'!$E$5)/150</f>
        <v>0</v>
      </c>
      <c r="S77" s="13">
        <f>(Q77*'2.Variables'!$F$5)/150</f>
        <v>0</v>
      </c>
    </row>
    <row r="78" spans="1:19" x14ac:dyDescent="0.4">
      <c r="A78" s="2">
        <f>'1.Data Entry'!A82</f>
        <v>0</v>
      </c>
      <c r="B78" s="2">
        <f>'1.Data Entry'!B82</f>
        <v>0</v>
      </c>
      <c r="C78" s="2">
        <f>'1.Data Entry'!C82</f>
        <v>0</v>
      </c>
      <c r="D78" s="13">
        <f>('1.Data Entry'!D82*'2.Variables'!$A$5)*'1.Data Entry'!E82*'2.Variables'!$D$5</f>
        <v>0</v>
      </c>
      <c r="E78" s="13">
        <f>('1.Data Entry'!D82*'2.Variables'!$A$5)*'1.Data Entry'!E82*'2.Variables'!$D$5*'2.Variables'!$B$5</f>
        <v>0</v>
      </c>
      <c r="F78" s="13">
        <f>(E78*'2.Variables'!$E$5)/150</f>
        <v>0</v>
      </c>
      <c r="G78" s="13">
        <f>(E78*'2.Variables'!$F$5)/150</f>
        <v>0</v>
      </c>
      <c r="H78" s="13">
        <f>('1.Data Entry'!D82*'2.Variables'!$A$5)*'1.Data Entry'!F82*'2.Variables'!$D$5</f>
        <v>0</v>
      </c>
      <c r="I78" s="13">
        <f>('1.Data Entry'!D82*'2.Variables'!$A$5)*'1.Data Entry'!F82*'2.Variables'!$D$5*'2.Variables'!$B$5</f>
        <v>0</v>
      </c>
      <c r="J78" s="13">
        <f>(I78*'2.Variables'!$E$5)/150</f>
        <v>0</v>
      </c>
      <c r="K78" s="13">
        <f>(I78*'2.Variables'!$F$5)/150</f>
        <v>0</v>
      </c>
      <c r="L78" s="13">
        <f>('1.Data Entry'!D82*'2.Variables'!$A$5)*'1.Data Entry'!G82*'2.Variables'!$D$5</f>
        <v>0</v>
      </c>
      <c r="M78" s="13">
        <f>('1.Data Entry'!D82*'2.Variables'!$A$5)*'1.Data Entry'!G82*'2.Variables'!$C$5*'2.Variables'!$D$5</f>
        <v>0</v>
      </c>
      <c r="N78" s="13">
        <f>(M78*'2.Variables'!$E$5)/150</f>
        <v>0</v>
      </c>
      <c r="O78" s="13">
        <f>(M78*'2.Variables'!$F$5)/150</f>
        <v>0</v>
      </c>
      <c r="P78" s="13">
        <f>('1.Data Entry'!D82*'2.Variables'!$A$5)*'1.Data Entry'!H82*'2.Variables'!$D$5</f>
        <v>0</v>
      </c>
      <c r="Q78" s="13">
        <f>('1.Data Entry'!D82*'2.Variables'!$A$5)*'1.Data Entry'!H82*'2.Variables'!$C$5*'2.Variables'!$D$5</f>
        <v>0</v>
      </c>
      <c r="R78" s="13">
        <f>(Q78*'2.Variables'!$E$5)/150</f>
        <v>0</v>
      </c>
      <c r="S78" s="13">
        <f>(Q78*'2.Variables'!$F$5)/150</f>
        <v>0</v>
      </c>
    </row>
    <row r="79" spans="1:19" x14ac:dyDescent="0.4">
      <c r="A79" s="2">
        <f>'1.Data Entry'!A83</f>
        <v>0</v>
      </c>
      <c r="B79" s="2">
        <f>'1.Data Entry'!B83</f>
        <v>0</v>
      </c>
      <c r="C79" s="2">
        <f>'1.Data Entry'!C83</f>
        <v>0</v>
      </c>
      <c r="D79" s="13">
        <f>('1.Data Entry'!D83*'2.Variables'!$A$5)*'1.Data Entry'!E83*'2.Variables'!$D$5</f>
        <v>0</v>
      </c>
      <c r="E79" s="13">
        <f>('1.Data Entry'!D83*'2.Variables'!$A$5)*'1.Data Entry'!E83*'2.Variables'!$D$5*'2.Variables'!$B$5</f>
        <v>0</v>
      </c>
      <c r="F79" s="13">
        <f>(E79*'2.Variables'!$E$5)/150</f>
        <v>0</v>
      </c>
      <c r="G79" s="13">
        <f>(E79*'2.Variables'!$F$5)/150</f>
        <v>0</v>
      </c>
      <c r="H79" s="13">
        <f>('1.Data Entry'!D83*'2.Variables'!$A$5)*'1.Data Entry'!F83*'2.Variables'!$D$5</f>
        <v>0</v>
      </c>
      <c r="I79" s="13">
        <f>('1.Data Entry'!D83*'2.Variables'!$A$5)*'1.Data Entry'!F83*'2.Variables'!$D$5*'2.Variables'!$B$5</f>
        <v>0</v>
      </c>
      <c r="J79" s="13">
        <f>(I79*'2.Variables'!$E$5)/150</f>
        <v>0</v>
      </c>
      <c r="K79" s="13">
        <f>(I79*'2.Variables'!$F$5)/150</f>
        <v>0</v>
      </c>
      <c r="L79" s="13">
        <f>('1.Data Entry'!D83*'2.Variables'!$A$5)*'1.Data Entry'!G83*'2.Variables'!$D$5</f>
        <v>0</v>
      </c>
      <c r="M79" s="13">
        <f>('1.Data Entry'!D83*'2.Variables'!$A$5)*'1.Data Entry'!G83*'2.Variables'!$C$5*'2.Variables'!$D$5</f>
        <v>0</v>
      </c>
      <c r="N79" s="13">
        <f>(M79*'2.Variables'!$E$5)/150</f>
        <v>0</v>
      </c>
      <c r="O79" s="13">
        <f>(M79*'2.Variables'!$F$5)/150</f>
        <v>0</v>
      </c>
      <c r="P79" s="13">
        <f>('1.Data Entry'!D83*'2.Variables'!$A$5)*'1.Data Entry'!H83*'2.Variables'!$D$5</f>
        <v>0</v>
      </c>
      <c r="Q79" s="13">
        <f>('1.Data Entry'!D83*'2.Variables'!$A$5)*'1.Data Entry'!H83*'2.Variables'!$C$5*'2.Variables'!$D$5</f>
        <v>0</v>
      </c>
      <c r="R79" s="13">
        <f>(Q79*'2.Variables'!$E$5)/150</f>
        <v>0</v>
      </c>
      <c r="S79" s="13">
        <f>(Q79*'2.Variables'!$F$5)/150</f>
        <v>0</v>
      </c>
    </row>
    <row r="80" spans="1:19" x14ac:dyDescent="0.4">
      <c r="A80" s="2">
        <f>'1.Data Entry'!A84</f>
        <v>0</v>
      </c>
      <c r="B80" s="2">
        <f>'1.Data Entry'!B84</f>
        <v>0</v>
      </c>
      <c r="C80" s="2">
        <f>'1.Data Entry'!C84</f>
        <v>0</v>
      </c>
      <c r="D80" s="13">
        <f>('1.Data Entry'!D84*'2.Variables'!$A$5)*'1.Data Entry'!E84*'2.Variables'!$D$5</f>
        <v>0</v>
      </c>
      <c r="E80" s="13">
        <f>('1.Data Entry'!D84*'2.Variables'!$A$5)*'1.Data Entry'!E84*'2.Variables'!$D$5*'2.Variables'!$B$5</f>
        <v>0</v>
      </c>
      <c r="F80" s="13">
        <f>(E80*'2.Variables'!$E$5)/150</f>
        <v>0</v>
      </c>
      <c r="G80" s="13">
        <f>(E80*'2.Variables'!$F$5)/150</f>
        <v>0</v>
      </c>
      <c r="H80" s="13">
        <f>('1.Data Entry'!D84*'2.Variables'!$A$5)*'1.Data Entry'!F84*'2.Variables'!$D$5</f>
        <v>0</v>
      </c>
      <c r="I80" s="13">
        <f>('1.Data Entry'!D84*'2.Variables'!$A$5)*'1.Data Entry'!F84*'2.Variables'!$D$5*'2.Variables'!$B$5</f>
        <v>0</v>
      </c>
      <c r="J80" s="13">
        <f>(I80*'2.Variables'!$E$5)/150</f>
        <v>0</v>
      </c>
      <c r="K80" s="13">
        <f>(I80*'2.Variables'!$F$5)/150</f>
        <v>0</v>
      </c>
      <c r="L80" s="13">
        <f>('1.Data Entry'!D84*'2.Variables'!$A$5)*'1.Data Entry'!G84*'2.Variables'!$D$5</f>
        <v>0</v>
      </c>
      <c r="M80" s="13">
        <f>('1.Data Entry'!D84*'2.Variables'!$A$5)*'1.Data Entry'!G84*'2.Variables'!$C$5*'2.Variables'!$D$5</f>
        <v>0</v>
      </c>
      <c r="N80" s="13">
        <f>(M80*'2.Variables'!$E$5)/150</f>
        <v>0</v>
      </c>
      <c r="O80" s="13">
        <f>(M80*'2.Variables'!$F$5)/150</f>
        <v>0</v>
      </c>
      <c r="P80" s="13">
        <f>('1.Data Entry'!D84*'2.Variables'!$A$5)*'1.Data Entry'!H84*'2.Variables'!$D$5</f>
        <v>0</v>
      </c>
      <c r="Q80" s="13">
        <f>('1.Data Entry'!D84*'2.Variables'!$A$5)*'1.Data Entry'!H84*'2.Variables'!$C$5*'2.Variables'!$D$5</f>
        <v>0</v>
      </c>
      <c r="R80" s="13">
        <f>(Q80*'2.Variables'!$E$5)/150</f>
        <v>0</v>
      </c>
      <c r="S80" s="13">
        <f>(Q80*'2.Variables'!$F$5)/150</f>
        <v>0</v>
      </c>
    </row>
    <row r="81" spans="1:19" x14ac:dyDescent="0.4">
      <c r="A81" s="2">
        <f>'1.Data Entry'!A85</f>
        <v>0</v>
      </c>
      <c r="B81" s="2">
        <f>'1.Data Entry'!B85</f>
        <v>0</v>
      </c>
      <c r="C81" s="2">
        <f>'1.Data Entry'!C85</f>
        <v>0</v>
      </c>
      <c r="D81" s="13">
        <f>('1.Data Entry'!D85*'2.Variables'!$A$5)*'1.Data Entry'!E85*'2.Variables'!$D$5</f>
        <v>0</v>
      </c>
      <c r="E81" s="13">
        <f>('1.Data Entry'!D85*'2.Variables'!$A$5)*'1.Data Entry'!E85*'2.Variables'!$D$5*'2.Variables'!$B$5</f>
        <v>0</v>
      </c>
      <c r="F81" s="13">
        <f>(E81*'2.Variables'!$E$5)/150</f>
        <v>0</v>
      </c>
      <c r="G81" s="13">
        <f>(E81*'2.Variables'!$F$5)/150</f>
        <v>0</v>
      </c>
      <c r="H81" s="13">
        <f>('1.Data Entry'!D85*'2.Variables'!$A$5)*'1.Data Entry'!F85*'2.Variables'!$D$5</f>
        <v>0</v>
      </c>
      <c r="I81" s="13">
        <f>('1.Data Entry'!D85*'2.Variables'!$A$5)*'1.Data Entry'!F85*'2.Variables'!$D$5*'2.Variables'!$B$5</f>
        <v>0</v>
      </c>
      <c r="J81" s="13">
        <f>(I81*'2.Variables'!$E$5)/150</f>
        <v>0</v>
      </c>
      <c r="K81" s="13">
        <f>(I81*'2.Variables'!$F$5)/150</f>
        <v>0</v>
      </c>
      <c r="L81" s="13">
        <f>('1.Data Entry'!D85*'2.Variables'!$A$5)*'1.Data Entry'!G85*'2.Variables'!$D$5</f>
        <v>0</v>
      </c>
      <c r="M81" s="13">
        <f>('1.Data Entry'!D85*'2.Variables'!$A$5)*'1.Data Entry'!G85*'2.Variables'!$C$5*'2.Variables'!$D$5</f>
        <v>0</v>
      </c>
      <c r="N81" s="13">
        <f>(M81*'2.Variables'!$E$5)/150</f>
        <v>0</v>
      </c>
      <c r="O81" s="13">
        <f>(M81*'2.Variables'!$F$5)/150</f>
        <v>0</v>
      </c>
      <c r="P81" s="13">
        <f>('1.Data Entry'!D85*'2.Variables'!$A$5)*'1.Data Entry'!H85*'2.Variables'!$D$5</f>
        <v>0</v>
      </c>
      <c r="Q81" s="13">
        <f>('1.Data Entry'!D85*'2.Variables'!$A$5)*'1.Data Entry'!H85*'2.Variables'!$C$5*'2.Variables'!$D$5</f>
        <v>0</v>
      </c>
      <c r="R81" s="13">
        <f>(Q81*'2.Variables'!$E$5)/150</f>
        <v>0</v>
      </c>
      <c r="S81" s="13">
        <f>(Q81*'2.Variables'!$F$5)/150</f>
        <v>0</v>
      </c>
    </row>
    <row r="82" spans="1:19" x14ac:dyDescent="0.4">
      <c r="A82" s="2">
        <f>'1.Data Entry'!A86</f>
        <v>0</v>
      </c>
      <c r="B82" s="2">
        <f>'1.Data Entry'!B86</f>
        <v>0</v>
      </c>
      <c r="C82" s="2">
        <f>'1.Data Entry'!C86</f>
        <v>0</v>
      </c>
      <c r="D82" s="13">
        <f>('1.Data Entry'!D86*'2.Variables'!$A$5)*'1.Data Entry'!E86*'2.Variables'!$D$5</f>
        <v>0</v>
      </c>
      <c r="E82" s="13">
        <f>('1.Data Entry'!D86*'2.Variables'!$A$5)*'1.Data Entry'!E86*'2.Variables'!$D$5*'2.Variables'!$B$5</f>
        <v>0</v>
      </c>
      <c r="F82" s="13">
        <f>(E82*'2.Variables'!$E$5)/150</f>
        <v>0</v>
      </c>
      <c r="G82" s="13">
        <f>(E82*'2.Variables'!$F$5)/150</f>
        <v>0</v>
      </c>
      <c r="H82" s="13">
        <f>('1.Data Entry'!D86*'2.Variables'!$A$5)*'1.Data Entry'!F86*'2.Variables'!$D$5</f>
        <v>0</v>
      </c>
      <c r="I82" s="13">
        <f>('1.Data Entry'!D86*'2.Variables'!$A$5)*'1.Data Entry'!F86*'2.Variables'!$D$5*'2.Variables'!$B$5</f>
        <v>0</v>
      </c>
      <c r="J82" s="13">
        <f>(I82*'2.Variables'!$E$5)/150</f>
        <v>0</v>
      </c>
      <c r="K82" s="13">
        <f>(I82*'2.Variables'!$F$5)/150</f>
        <v>0</v>
      </c>
      <c r="L82" s="13">
        <f>('1.Data Entry'!D86*'2.Variables'!$A$5)*'1.Data Entry'!G86*'2.Variables'!$D$5</f>
        <v>0</v>
      </c>
      <c r="M82" s="13">
        <f>('1.Data Entry'!D86*'2.Variables'!$A$5)*'1.Data Entry'!G86*'2.Variables'!$C$5*'2.Variables'!$D$5</f>
        <v>0</v>
      </c>
      <c r="N82" s="13">
        <f>(M82*'2.Variables'!$E$5)/150</f>
        <v>0</v>
      </c>
      <c r="O82" s="13">
        <f>(M82*'2.Variables'!$F$5)/150</f>
        <v>0</v>
      </c>
      <c r="P82" s="13">
        <f>('1.Data Entry'!D86*'2.Variables'!$A$5)*'1.Data Entry'!H86*'2.Variables'!$D$5</f>
        <v>0</v>
      </c>
      <c r="Q82" s="13">
        <f>('1.Data Entry'!D86*'2.Variables'!$A$5)*'1.Data Entry'!H86*'2.Variables'!$C$5*'2.Variables'!$D$5</f>
        <v>0</v>
      </c>
      <c r="R82" s="13">
        <f>(Q82*'2.Variables'!$E$5)/150</f>
        <v>0</v>
      </c>
      <c r="S82" s="13">
        <f>(Q82*'2.Variables'!$F$5)/150</f>
        <v>0</v>
      </c>
    </row>
    <row r="83" spans="1:19" x14ac:dyDescent="0.4">
      <c r="A83" s="2">
        <f>'1.Data Entry'!A87</f>
        <v>0</v>
      </c>
      <c r="B83" s="2">
        <f>'1.Data Entry'!B87</f>
        <v>0</v>
      </c>
      <c r="C83" s="2">
        <f>'1.Data Entry'!C87</f>
        <v>0</v>
      </c>
      <c r="D83" s="13">
        <f>('1.Data Entry'!D87*'2.Variables'!$A$5)*'1.Data Entry'!E87*'2.Variables'!$D$5</f>
        <v>0</v>
      </c>
      <c r="E83" s="13">
        <f>('1.Data Entry'!D87*'2.Variables'!$A$5)*'1.Data Entry'!E87*'2.Variables'!$D$5*'2.Variables'!$B$5</f>
        <v>0</v>
      </c>
      <c r="F83" s="13">
        <f>(E83*'2.Variables'!$E$5)/150</f>
        <v>0</v>
      </c>
      <c r="G83" s="13">
        <f>(E83*'2.Variables'!$F$5)/150</f>
        <v>0</v>
      </c>
      <c r="H83" s="13">
        <f>('1.Data Entry'!D87*'2.Variables'!$A$5)*'1.Data Entry'!F87*'2.Variables'!$D$5</f>
        <v>0</v>
      </c>
      <c r="I83" s="13">
        <f>('1.Data Entry'!D87*'2.Variables'!$A$5)*'1.Data Entry'!F87*'2.Variables'!$D$5*'2.Variables'!$B$5</f>
        <v>0</v>
      </c>
      <c r="J83" s="13">
        <f>(I83*'2.Variables'!$E$5)/150</f>
        <v>0</v>
      </c>
      <c r="K83" s="13">
        <f>(I83*'2.Variables'!$F$5)/150</f>
        <v>0</v>
      </c>
      <c r="L83" s="13">
        <f>('1.Data Entry'!D87*'2.Variables'!$A$5)*'1.Data Entry'!G87*'2.Variables'!$D$5</f>
        <v>0</v>
      </c>
      <c r="M83" s="13">
        <f>('1.Data Entry'!D87*'2.Variables'!$A$5)*'1.Data Entry'!G87*'2.Variables'!$C$5*'2.Variables'!$D$5</f>
        <v>0</v>
      </c>
      <c r="N83" s="13">
        <f>(M83*'2.Variables'!$E$5)/150</f>
        <v>0</v>
      </c>
      <c r="O83" s="13">
        <f>(M83*'2.Variables'!$F$5)/150</f>
        <v>0</v>
      </c>
      <c r="P83" s="13">
        <f>('1.Data Entry'!D87*'2.Variables'!$A$5)*'1.Data Entry'!H87*'2.Variables'!$D$5</f>
        <v>0</v>
      </c>
      <c r="Q83" s="13">
        <f>('1.Data Entry'!D87*'2.Variables'!$A$5)*'1.Data Entry'!H87*'2.Variables'!$C$5*'2.Variables'!$D$5</f>
        <v>0</v>
      </c>
      <c r="R83" s="13">
        <f>(Q83*'2.Variables'!$E$5)/150</f>
        <v>0</v>
      </c>
      <c r="S83" s="13">
        <f>(Q83*'2.Variables'!$F$5)/150</f>
        <v>0</v>
      </c>
    </row>
    <row r="84" spans="1:19" x14ac:dyDescent="0.4">
      <c r="A84" s="2">
        <f>'1.Data Entry'!A88</f>
        <v>0</v>
      </c>
      <c r="B84" s="2">
        <f>'1.Data Entry'!B88</f>
        <v>0</v>
      </c>
      <c r="C84" s="2">
        <f>'1.Data Entry'!C88</f>
        <v>0</v>
      </c>
      <c r="D84" s="13">
        <f>('1.Data Entry'!D88*'2.Variables'!$A$5)*'1.Data Entry'!E88*'2.Variables'!$D$5</f>
        <v>0</v>
      </c>
      <c r="E84" s="13">
        <f>('1.Data Entry'!D88*'2.Variables'!$A$5)*'1.Data Entry'!E88*'2.Variables'!$D$5*'2.Variables'!$B$5</f>
        <v>0</v>
      </c>
      <c r="F84" s="13">
        <f>(E84*'2.Variables'!$E$5)/150</f>
        <v>0</v>
      </c>
      <c r="G84" s="13">
        <f>(E84*'2.Variables'!$F$5)/150</f>
        <v>0</v>
      </c>
      <c r="H84" s="13">
        <f>('1.Data Entry'!D88*'2.Variables'!$A$5)*'1.Data Entry'!F88*'2.Variables'!$D$5</f>
        <v>0</v>
      </c>
      <c r="I84" s="13">
        <f>('1.Data Entry'!D88*'2.Variables'!$A$5)*'1.Data Entry'!F88*'2.Variables'!$D$5*'2.Variables'!$B$5</f>
        <v>0</v>
      </c>
      <c r="J84" s="13">
        <f>(I84*'2.Variables'!$E$5)/150</f>
        <v>0</v>
      </c>
      <c r="K84" s="13">
        <f>(I84*'2.Variables'!$F$5)/150</f>
        <v>0</v>
      </c>
      <c r="L84" s="13">
        <f>('1.Data Entry'!D88*'2.Variables'!$A$5)*'1.Data Entry'!G88*'2.Variables'!$D$5</f>
        <v>0</v>
      </c>
      <c r="M84" s="13">
        <f>('1.Data Entry'!D88*'2.Variables'!$A$5)*'1.Data Entry'!G88*'2.Variables'!$C$5*'2.Variables'!$D$5</f>
        <v>0</v>
      </c>
      <c r="N84" s="13">
        <f>(M84*'2.Variables'!$E$5)/150</f>
        <v>0</v>
      </c>
      <c r="O84" s="13">
        <f>(M84*'2.Variables'!$F$5)/150</f>
        <v>0</v>
      </c>
      <c r="P84" s="13">
        <f>('1.Data Entry'!D88*'2.Variables'!$A$5)*'1.Data Entry'!H88*'2.Variables'!$D$5</f>
        <v>0</v>
      </c>
      <c r="Q84" s="13">
        <f>('1.Data Entry'!D88*'2.Variables'!$A$5)*'1.Data Entry'!H88*'2.Variables'!$C$5*'2.Variables'!$D$5</f>
        <v>0</v>
      </c>
      <c r="R84" s="13">
        <f>(Q84*'2.Variables'!$E$5)/150</f>
        <v>0</v>
      </c>
      <c r="S84" s="13">
        <f>(Q84*'2.Variables'!$F$5)/150</f>
        <v>0</v>
      </c>
    </row>
    <row r="85" spans="1:19" x14ac:dyDescent="0.4">
      <c r="A85" s="2">
        <f>'1.Data Entry'!A89</f>
        <v>0</v>
      </c>
      <c r="B85" s="2">
        <f>'1.Data Entry'!B89</f>
        <v>0</v>
      </c>
      <c r="C85" s="2">
        <f>'1.Data Entry'!C89</f>
        <v>0</v>
      </c>
      <c r="D85" s="13">
        <f>('1.Data Entry'!D89*'2.Variables'!$A$5)*'1.Data Entry'!E89*'2.Variables'!$D$5</f>
        <v>0</v>
      </c>
      <c r="E85" s="13">
        <f>('1.Data Entry'!D89*'2.Variables'!$A$5)*'1.Data Entry'!E89*'2.Variables'!$D$5*'2.Variables'!$B$5</f>
        <v>0</v>
      </c>
      <c r="F85" s="13">
        <f>(E85*'2.Variables'!$E$5)/150</f>
        <v>0</v>
      </c>
      <c r="G85" s="13">
        <f>(E85*'2.Variables'!$F$5)/150</f>
        <v>0</v>
      </c>
      <c r="H85" s="13">
        <f>('1.Data Entry'!D89*'2.Variables'!$A$5)*'1.Data Entry'!F89*'2.Variables'!$D$5</f>
        <v>0</v>
      </c>
      <c r="I85" s="13">
        <f>('1.Data Entry'!D89*'2.Variables'!$A$5)*'1.Data Entry'!F89*'2.Variables'!$D$5*'2.Variables'!$B$5</f>
        <v>0</v>
      </c>
      <c r="J85" s="13">
        <f>(I85*'2.Variables'!$E$5)/150</f>
        <v>0</v>
      </c>
      <c r="K85" s="13">
        <f>(I85*'2.Variables'!$F$5)/150</f>
        <v>0</v>
      </c>
      <c r="L85" s="13">
        <f>('1.Data Entry'!D89*'2.Variables'!$A$5)*'1.Data Entry'!G89*'2.Variables'!$D$5</f>
        <v>0</v>
      </c>
      <c r="M85" s="13">
        <f>('1.Data Entry'!D89*'2.Variables'!$A$5)*'1.Data Entry'!G89*'2.Variables'!$C$5*'2.Variables'!$D$5</f>
        <v>0</v>
      </c>
      <c r="N85" s="13">
        <f>(M85*'2.Variables'!$E$5)/150</f>
        <v>0</v>
      </c>
      <c r="O85" s="13">
        <f>(M85*'2.Variables'!$F$5)/150</f>
        <v>0</v>
      </c>
      <c r="P85" s="13">
        <f>('1.Data Entry'!D89*'2.Variables'!$A$5)*'1.Data Entry'!H89*'2.Variables'!$D$5</f>
        <v>0</v>
      </c>
      <c r="Q85" s="13">
        <f>('1.Data Entry'!D89*'2.Variables'!$A$5)*'1.Data Entry'!H89*'2.Variables'!$C$5*'2.Variables'!$D$5</f>
        <v>0</v>
      </c>
      <c r="R85" s="13">
        <f>(Q85*'2.Variables'!$E$5)/150</f>
        <v>0</v>
      </c>
      <c r="S85" s="13">
        <f>(Q85*'2.Variables'!$F$5)/150</f>
        <v>0</v>
      </c>
    </row>
    <row r="86" spans="1:19" x14ac:dyDescent="0.4">
      <c r="A86" s="2">
        <f>'1.Data Entry'!A90</f>
        <v>0</v>
      </c>
      <c r="B86" s="2">
        <f>'1.Data Entry'!B90</f>
        <v>0</v>
      </c>
      <c r="C86" s="2">
        <f>'1.Data Entry'!C90</f>
        <v>0</v>
      </c>
      <c r="D86" s="13">
        <f>('1.Data Entry'!D90*'2.Variables'!$A$5)*'1.Data Entry'!E90*'2.Variables'!$D$5</f>
        <v>0</v>
      </c>
      <c r="E86" s="13">
        <f>('1.Data Entry'!D90*'2.Variables'!$A$5)*'1.Data Entry'!E90*'2.Variables'!$D$5*'2.Variables'!$B$5</f>
        <v>0</v>
      </c>
      <c r="F86" s="13">
        <f>(E86*'2.Variables'!$E$5)/150</f>
        <v>0</v>
      </c>
      <c r="G86" s="13">
        <f>(E86*'2.Variables'!$F$5)/150</f>
        <v>0</v>
      </c>
      <c r="H86" s="13">
        <f>('1.Data Entry'!D90*'2.Variables'!$A$5)*'1.Data Entry'!F90*'2.Variables'!$D$5</f>
        <v>0</v>
      </c>
      <c r="I86" s="13">
        <f>('1.Data Entry'!D90*'2.Variables'!$A$5)*'1.Data Entry'!F90*'2.Variables'!$D$5*'2.Variables'!$B$5</f>
        <v>0</v>
      </c>
      <c r="J86" s="13">
        <f>(I86*'2.Variables'!$E$5)/150</f>
        <v>0</v>
      </c>
      <c r="K86" s="13">
        <f>(I86*'2.Variables'!$F$5)/150</f>
        <v>0</v>
      </c>
      <c r="L86" s="13">
        <f>('1.Data Entry'!D90*'2.Variables'!$A$5)*'1.Data Entry'!G90*'2.Variables'!$D$5</f>
        <v>0</v>
      </c>
      <c r="M86" s="13">
        <f>('1.Data Entry'!D90*'2.Variables'!$A$5)*'1.Data Entry'!G90*'2.Variables'!$C$5*'2.Variables'!$D$5</f>
        <v>0</v>
      </c>
      <c r="N86" s="13">
        <f>(M86*'2.Variables'!$E$5)/150</f>
        <v>0</v>
      </c>
      <c r="O86" s="13">
        <f>(M86*'2.Variables'!$F$5)/150</f>
        <v>0</v>
      </c>
      <c r="P86" s="13">
        <f>('1.Data Entry'!D90*'2.Variables'!$A$5)*'1.Data Entry'!H90*'2.Variables'!$D$5</f>
        <v>0</v>
      </c>
      <c r="Q86" s="13">
        <f>('1.Data Entry'!D90*'2.Variables'!$A$5)*'1.Data Entry'!H90*'2.Variables'!$C$5*'2.Variables'!$D$5</f>
        <v>0</v>
      </c>
      <c r="R86" s="13">
        <f>(Q86*'2.Variables'!$E$5)/150</f>
        <v>0</v>
      </c>
      <c r="S86" s="13">
        <f>(Q86*'2.Variables'!$F$5)/150</f>
        <v>0</v>
      </c>
    </row>
    <row r="87" spans="1:19" x14ac:dyDescent="0.4">
      <c r="A87" s="2">
        <f>'1.Data Entry'!A91</f>
        <v>0</v>
      </c>
      <c r="B87" s="2">
        <f>'1.Data Entry'!B91</f>
        <v>0</v>
      </c>
      <c r="C87" s="2">
        <f>'1.Data Entry'!C91</f>
        <v>0</v>
      </c>
      <c r="D87" s="13">
        <f>('1.Data Entry'!D91*'2.Variables'!$A$5)*'1.Data Entry'!E91*'2.Variables'!$D$5</f>
        <v>0</v>
      </c>
      <c r="E87" s="13">
        <f>('1.Data Entry'!D91*'2.Variables'!$A$5)*'1.Data Entry'!E91*'2.Variables'!$D$5*'2.Variables'!$B$5</f>
        <v>0</v>
      </c>
      <c r="F87" s="13">
        <f>(E87*'2.Variables'!$E$5)/150</f>
        <v>0</v>
      </c>
      <c r="G87" s="13">
        <f>(E87*'2.Variables'!$F$5)/150</f>
        <v>0</v>
      </c>
      <c r="H87" s="13">
        <f>('1.Data Entry'!D91*'2.Variables'!$A$5)*'1.Data Entry'!F91*'2.Variables'!$D$5</f>
        <v>0</v>
      </c>
      <c r="I87" s="13">
        <f>('1.Data Entry'!D91*'2.Variables'!$A$5)*'1.Data Entry'!F91*'2.Variables'!$D$5*'2.Variables'!$B$5</f>
        <v>0</v>
      </c>
      <c r="J87" s="13">
        <f>(I87*'2.Variables'!$E$5)/150</f>
        <v>0</v>
      </c>
      <c r="K87" s="13">
        <f>(I87*'2.Variables'!$F$5)/150</f>
        <v>0</v>
      </c>
      <c r="L87" s="13">
        <f>('1.Data Entry'!D91*'2.Variables'!$A$5)*'1.Data Entry'!G91*'2.Variables'!$D$5</f>
        <v>0</v>
      </c>
      <c r="M87" s="13">
        <f>('1.Data Entry'!D91*'2.Variables'!$A$5)*'1.Data Entry'!G91*'2.Variables'!$C$5*'2.Variables'!$D$5</f>
        <v>0</v>
      </c>
      <c r="N87" s="13">
        <f>(M87*'2.Variables'!$E$5)/150</f>
        <v>0</v>
      </c>
      <c r="O87" s="13">
        <f>(M87*'2.Variables'!$F$5)/150</f>
        <v>0</v>
      </c>
      <c r="P87" s="13">
        <f>('1.Data Entry'!D91*'2.Variables'!$A$5)*'1.Data Entry'!H91*'2.Variables'!$D$5</f>
        <v>0</v>
      </c>
      <c r="Q87" s="13">
        <f>('1.Data Entry'!D91*'2.Variables'!$A$5)*'1.Data Entry'!H91*'2.Variables'!$C$5*'2.Variables'!$D$5</f>
        <v>0</v>
      </c>
      <c r="R87" s="13">
        <f>(Q87*'2.Variables'!$E$5)/150</f>
        <v>0</v>
      </c>
      <c r="S87" s="13">
        <f>(Q87*'2.Variables'!$F$5)/150</f>
        <v>0</v>
      </c>
    </row>
    <row r="88" spans="1:19" x14ac:dyDescent="0.4">
      <c r="A88" s="2">
        <f>'1.Data Entry'!A92</f>
        <v>0</v>
      </c>
      <c r="B88" s="2">
        <f>'1.Data Entry'!B92</f>
        <v>0</v>
      </c>
      <c r="C88" s="2">
        <f>'1.Data Entry'!C92</f>
        <v>0</v>
      </c>
      <c r="D88" s="13">
        <f>('1.Data Entry'!D92*'2.Variables'!$A$5)*'1.Data Entry'!E92*'2.Variables'!$D$5</f>
        <v>0</v>
      </c>
      <c r="E88" s="13">
        <f>('1.Data Entry'!D92*'2.Variables'!$A$5)*'1.Data Entry'!E92*'2.Variables'!$D$5*'2.Variables'!$B$5</f>
        <v>0</v>
      </c>
      <c r="F88" s="13">
        <f>(E88*'2.Variables'!$E$5)/150</f>
        <v>0</v>
      </c>
      <c r="G88" s="13">
        <f>(E88*'2.Variables'!$F$5)/150</f>
        <v>0</v>
      </c>
      <c r="H88" s="13">
        <f>('1.Data Entry'!D92*'2.Variables'!$A$5)*'1.Data Entry'!F92*'2.Variables'!$D$5</f>
        <v>0</v>
      </c>
      <c r="I88" s="13">
        <f>('1.Data Entry'!D92*'2.Variables'!$A$5)*'1.Data Entry'!F92*'2.Variables'!$D$5*'2.Variables'!$B$5</f>
        <v>0</v>
      </c>
      <c r="J88" s="13">
        <f>(I88*'2.Variables'!$E$5)/150</f>
        <v>0</v>
      </c>
      <c r="K88" s="13">
        <f>(I88*'2.Variables'!$F$5)/150</f>
        <v>0</v>
      </c>
      <c r="L88" s="13">
        <f>('1.Data Entry'!D92*'2.Variables'!$A$5)*'1.Data Entry'!G92*'2.Variables'!$D$5</f>
        <v>0</v>
      </c>
      <c r="M88" s="13">
        <f>('1.Data Entry'!D92*'2.Variables'!$A$5)*'1.Data Entry'!G92*'2.Variables'!$C$5*'2.Variables'!$D$5</f>
        <v>0</v>
      </c>
      <c r="N88" s="13">
        <f>(M88*'2.Variables'!$E$5)/150</f>
        <v>0</v>
      </c>
      <c r="O88" s="13">
        <f>(M88*'2.Variables'!$F$5)/150</f>
        <v>0</v>
      </c>
      <c r="P88" s="13">
        <f>('1.Data Entry'!D92*'2.Variables'!$A$5)*'1.Data Entry'!H92*'2.Variables'!$D$5</f>
        <v>0</v>
      </c>
      <c r="Q88" s="13">
        <f>('1.Data Entry'!D92*'2.Variables'!$A$5)*'1.Data Entry'!H92*'2.Variables'!$C$5*'2.Variables'!$D$5</f>
        <v>0</v>
      </c>
      <c r="R88" s="13">
        <f>(Q88*'2.Variables'!$E$5)/150</f>
        <v>0</v>
      </c>
      <c r="S88" s="13">
        <f>(Q88*'2.Variables'!$F$5)/150</f>
        <v>0</v>
      </c>
    </row>
    <row r="89" spans="1:19" x14ac:dyDescent="0.4">
      <c r="A89" s="2">
        <f>'1.Data Entry'!A93</f>
        <v>0</v>
      </c>
      <c r="B89" s="2">
        <f>'1.Data Entry'!B93</f>
        <v>0</v>
      </c>
      <c r="C89" s="2">
        <f>'1.Data Entry'!C93</f>
        <v>0</v>
      </c>
      <c r="D89" s="13">
        <f>('1.Data Entry'!D93*'2.Variables'!$A$5)*'1.Data Entry'!E93*'2.Variables'!$D$5</f>
        <v>0</v>
      </c>
      <c r="E89" s="13">
        <f>('1.Data Entry'!D93*'2.Variables'!$A$5)*'1.Data Entry'!E93*'2.Variables'!$D$5*'2.Variables'!$B$5</f>
        <v>0</v>
      </c>
      <c r="F89" s="13">
        <f>(E89*'2.Variables'!$E$5)/150</f>
        <v>0</v>
      </c>
      <c r="G89" s="13">
        <f>(E89*'2.Variables'!$F$5)/150</f>
        <v>0</v>
      </c>
      <c r="H89" s="13">
        <f>('1.Data Entry'!D93*'2.Variables'!$A$5)*'1.Data Entry'!F93*'2.Variables'!$D$5</f>
        <v>0</v>
      </c>
      <c r="I89" s="13">
        <f>('1.Data Entry'!D93*'2.Variables'!$A$5)*'1.Data Entry'!F93*'2.Variables'!$D$5*'2.Variables'!$B$5</f>
        <v>0</v>
      </c>
      <c r="J89" s="13">
        <f>(I89*'2.Variables'!$E$5)/150</f>
        <v>0</v>
      </c>
      <c r="K89" s="13">
        <f>(I89*'2.Variables'!$F$5)/150</f>
        <v>0</v>
      </c>
      <c r="L89" s="13">
        <f>('1.Data Entry'!D93*'2.Variables'!$A$5)*'1.Data Entry'!G93*'2.Variables'!$D$5</f>
        <v>0</v>
      </c>
      <c r="M89" s="13">
        <f>('1.Data Entry'!D93*'2.Variables'!$A$5)*'1.Data Entry'!G93*'2.Variables'!$C$5*'2.Variables'!$D$5</f>
        <v>0</v>
      </c>
      <c r="N89" s="13">
        <f>(M89*'2.Variables'!$E$5)/150</f>
        <v>0</v>
      </c>
      <c r="O89" s="13">
        <f>(M89*'2.Variables'!$F$5)/150</f>
        <v>0</v>
      </c>
      <c r="P89" s="13">
        <f>('1.Data Entry'!D93*'2.Variables'!$A$5)*'1.Data Entry'!H93*'2.Variables'!$D$5</f>
        <v>0</v>
      </c>
      <c r="Q89" s="13">
        <f>('1.Data Entry'!D93*'2.Variables'!$A$5)*'1.Data Entry'!H93*'2.Variables'!$C$5*'2.Variables'!$D$5</f>
        <v>0</v>
      </c>
      <c r="R89" s="13">
        <f>(Q89*'2.Variables'!$E$5)/150</f>
        <v>0</v>
      </c>
      <c r="S89" s="13">
        <f>(Q89*'2.Variables'!$F$5)/150</f>
        <v>0</v>
      </c>
    </row>
    <row r="90" spans="1:19" x14ac:dyDescent="0.4">
      <c r="A90" s="2">
        <f>'1.Data Entry'!A94</f>
        <v>0</v>
      </c>
      <c r="B90" s="2">
        <f>'1.Data Entry'!B94</f>
        <v>0</v>
      </c>
      <c r="C90" s="2">
        <f>'1.Data Entry'!C94</f>
        <v>0</v>
      </c>
      <c r="D90" s="13">
        <f>('1.Data Entry'!D94*'2.Variables'!$A$5)*'1.Data Entry'!E94*'2.Variables'!$D$5</f>
        <v>0</v>
      </c>
      <c r="E90" s="13">
        <f>('1.Data Entry'!D94*'2.Variables'!$A$5)*'1.Data Entry'!E94*'2.Variables'!$D$5*'2.Variables'!$B$5</f>
        <v>0</v>
      </c>
      <c r="F90" s="13">
        <f>(E90*'2.Variables'!$E$5)/150</f>
        <v>0</v>
      </c>
      <c r="G90" s="13">
        <f>(E90*'2.Variables'!$F$5)/150</f>
        <v>0</v>
      </c>
      <c r="H90" s="13">
        <f>('1.Data Entry'!D94*'2.Variables'!$A$5)*'1.Data Entry'!F94*'2.Variables'!$D$5</f>
        <v>0</v>
      </c>
      <c r="I90" s="13">
        <f>('1.Data Entry'!D94*'2.Variables'!$A$5)*'1.Data Entry'!F94*'2.Variables'!$D$5*'2.Variables'!$B$5</f>
        <v>0</v>
      </c>
      <c r="J90" s="13">
        <f>(I90*'2.Variables'!$E$5)/150</f>
        <v>0</v>
      </c>
      <c r="K90" s="13">
        <f>(I90*'2.Variables'!$F$5)/150</f>
        <v>0</v>
      </c>
      <c r="L90" s="13">
        <f>('1.Data Entry'!D94*'2.Variables'!$A$5)*'1.Data Entry'!G94*'2.Variables'!$D$5</f>
        <v>0</v>
      </c>
      <c r="M90" s="13">
        <f>('1.Data Entry'!D94*'2.Variables'!$A$5)*'1.Data Entry'!G94*'2.Variables'!$C$5*'2.Variables'!$D$5</f>
        <v>0</v>
      </c>
      <c r="N90" s="13">
        <f>(M90*'2.Variables'!$E$5)/150</f>
        <v>0</v>
      </c>
      <c r="O90" s="13">
        <f>(M90*'2.Variables'!$F$5)/150</f>
        <v>0</v>
      </c>
      <c r="P90" s="13">
        <f>('1.Data Entry'!D94*'2.Variables'!$A$5)*'1.Data Entry'!H94*'2.Variables'!$D$5</f>
        <v>0</v>
      </c>
      <c r="Q90" s="13">
        <f>('1.Data Entry'!D94*'2.Variables'!$A$5)*'1.Data Entry'!H94*'2.Variables'!$C$5*'2.Variables'!$D$5</f>
        <v>0</v>
      </c>
      <c r="R90" s="13">
        <f>(Q90*'2.Variables'!$E$5)/150</f>
        <v>0</v>
      </c>
      <c r="S90" s="13">
        <f>(Q90*'2.Variables'!$F$5)/150</f>
        <v>0</v>
      </c>
    </row>
    <row r="91" spans="1:19" x14ac:dyDescent="0.4">
      <c r="A91" s="2">
        <f>'1.Data Entry'!A95</f>
        <v>0</v>
      </c>
      <c r="B91" s="2">
        <f>'1.Data Entry'!B95</f>
        <v>0</v>
      </c>
      <c r="C91" s="2">
        <f>'1.Data Entry'!C95</f>
        <v>0</v>
      </c>
      <c r="D91" s="13">
        <f>('1.Data Entry'!D95*'2.Variables'!$A$5)*'1.Data Entry'!E95*'2.Variables'!$D$5</f>
        <v>0</v>
      </c>
      <c r="E91" s="13">
        <f>('1.Data Entry'!D95*'2.Variables'!$A$5)*'1.Data Entry'!E95*'2.Variables'!$D$5*'2.Variables'!$B$5</f>
        <v>0</v>
      </c>
      <c r="F91" s="13">
        <f>(E91*'2.Variables'!$E$5)/150</f>
        <v>0</v>
      </c>
      <c r="G91" s="13">
        <f>(E91*'2.Variables'!$F$5)/150</f>
        <v>0</v>
      </c>
      <c r="H91" s="13">
        <f>('1.Data Entry'!D95*'2.Variables'!$A$5)*'1.Data Entry'!F95*'2.Variables'!$D$5</f>
        <v>0</v>
      </c>
      <c r="I91" s="13">
        <f>('1.Data Entry'!D95*'2.Variables'!$A$5)*'1.Data Entry'!F95*'2.Variables'!$D$5*'2.Variables'!$B$5</f>
        <v>0</v>
      </c>
      <c r="J91" s="13">
        <f>(I91*'2.Variables'!$E$5)/150</f>
        <v>0</v>
      </c>
      <c r="K91" s="13">
        <f>(I91*'2.Variables'!$F$5)/150</f>
        <v>0</v>
      </c>
      <c r="L91" s="13">
        <f>('1.Data Entry'!D95*'2.Variables'!$A$5)*'1.Data Entry'!G95*'2.Variables'!$D$5</f>
        <v>0</v>
      </c>
      <c r="M91" s="13">
        <f>('1.Data Entry'!D95*'2.Variables'!$A$5)*'1.Data Entry'!G95*'2.Variables'!$C$5*'2.Variables'!$D$5</f>
        <v>0</v>
      </c>
      <c r="N91" s="13">
        <f>(M91*'2.Variables'!$E$5)/150</f>
        <v>0</v>
      </c>
      <c r="O91" s="13">
        <f>(M91*'2.Variables'!$F$5)/150</f>
        <v>0</v>
      </c>
      <c r="P91" s="13">
        <f>('1.Data Entry'!D95*'2.Variables'!$A$5)*'1.Data Entry'!H95*'2.Variables'!$D$5</f>
        <v>0</v>
      </c>
      <c r="Q91" s="13">
        <f>('1.Data Entry'!D95*'2.Variables'!$A$5)*'1.Data Entry'!H95*'2.Variables'!$C$5*'2.Variables'!$D$5</f>
        <v>0</v>
      </c>
      <c r="R91" s="13">
        <f>(Q91*'2.Variables'!$E$5)/150</f>
        <v>0</v>
      </c>
      <c r="S91" s="13">
        <f>(Q91*'2.Variables'!$F$5)/150</f>
        <v>0</v>
      </c>
    </row>
    <row r="92" spans="1:19" x14ac:dyDescent="0.4">
      <c r="A92" s="2">
        <f>'1.Data Entry'!A96</f>
        <v>0</v>
      </c>
      <c r="B92" s="2">
        <f>'1.Data Entry'!B96</f>
        <v>0</v>
      </c>
      <c r="C92" s="2">
        <f>'1.Data Entry'!C96</f>
        <v>0</v>
      </c>
      <c r="D92" s="13">
        <f>('1.Data Entry'!D96*'2.Variables'!$A$5)*'1.Data Entry'!E96*'2.Variables'!$D$5</f>
        <v>0</v>
      </c>
      <c r="E92" s="13">
        <f>('1.Data Entry'!D96*'2.Variables'!$A$5)*'1.Data Entry'!E96*'2.Variables'!$D$5*'2.Variables'!$B$5</f>
        <v>0</v>
      </c>
      <c r="F92" s="13">
        <f>(E92*'2.Variables'!$E$5)/150</f>
        <v>0</v>
      </c>
      <c r="G92" s="13">
        <f>(E92*'2.Variables'!$F$5)/150</f>
        <v>0</v>
      </c>
      <c r="H92" s="13">
        <f>('1.Data Entry'!D96*'2.Variables'!$A$5)*'1.Data Entry'!F96*'2.Variables'!$D$5</f>
        <v>0</v>
      </c>
      <c r="I92" s="13">
        <f>('1.Data Entry'!D96*'2.Variables'!$A$5)*'1.Data Entry'!F96*'2.Variables'!$D$5*'2.Variables'!$B$5</f>
        <v>0</v>
      </c>
      <c r="J92" s="13">
        <f>(I92*'2.Variables'!$E$5)/150</f>
        <v>0</v>
      </c>
      <c r="K92" s="13">
        <f>(I92*'2.Variables'!$F$5)/150</f>
        <v>0</v>
      </c>
      <c r="L92" s="13">
        <f>('1.Data Entry'!D96*'2.Variables'!$A$5)*'1.Data Entry'!G96*'2.Variables'!$D$5</f>
        <v>0</v>
      </c>
      <c r="M92" s="13">
        <f>('1.Data Entry'!D96*'2.Variables'!$A$5)*'1.Data Entry'!G96*'2.Variables'!$C$5*'2.Variables'!$D$5</f>
        <v>0</v>
      </c>
      <c r="N92" s="13">
        <f>(M92*'2.Variables'!$E$5)/150</f>
        <v>0</v>
      </c>
      <c r="O92" s="13">
        <f>(M92*'2.Variables'!$F$5)/150</f>
        <v>0</v>
      </c>
      <c r="P92" s="13">
        <f>('1.Data Entry'!D96*'2.Variables'!$A$5)*'1.Data Entry'!H96*'2.Variables'!$D$5</f>
        <v>0</v>
      </c>
      <c r="Q92" s="13">
        <f>('1.Data Entry'!D96*'2.Variables'!$A$5)*'1.Data Entry'!H96*'2.Variables'!$C$5*'2.Variables'!$D$5</f>
        <v>0</v>
      </c>
      <c r="R92" s="13">
        <f>(Q92*'2.Variables'!$E$5)/150</f>
        <v>0</v>
      </c>
      <c r="S92" s="13">
        <f>(Q92*'2.Variables'!$F$5)/150</f>
        <v>0</v>
      </c>
    </row>
    <row r="93" spans="1:19" x14ac:dyDescent="0.4">
      <c r="A93" s="2">
        <f>'1.Data Entry'!A97</f>
        <v>0</v>
      </c>
      <c r="B93" s="2">
        <f>'1.Data Entry'!B97</f>
        <v>0</v>
      </c>
      <c r="C93" s="2">
        <f>'1.Data Entry'!C97</f>
        <v>0</v>
      </c>
      <c r="D93" s="13">
        <f>('1.Data Entry'!D97*'2.Variables'!$A$5)*'1.Data Entry'!E97*'2.Variables'!$D$5</f>
        <v>0</v>
      </c>
      <c r="E93" s="13">
        <f>('1.Data Entry'!D97*'2.Variables'!$A$5)*'1.Data Entry'!E97*'2.Variables'!$D$5*'2.Variables'!$B$5</f>
        <v>0</v>
      </c>
      <c r="F93" s="13">
        <f>(E93*'2.Variables'!$E$5)/150</f>
        <v>0</v>
      </c>
      <c r="G93" s="13">
        <f>(E93*'2.Variables'!$F$5)/150</f>
        <v>0</v>
      </c>
      <c r="H93" s="13">
        <f>('1.Data Entry'!D97*'2.Variables'!$A$5)*'1.Data Entry'!F97*'2.Variables'!$D$5</f>
        <v>0</v>
      </c>
      <c r="I93" s="13">
        <f>('1.Data Entry'!D97*'2.Variables'!$A$5)*'1.Data Entry'!F97*'2.Variables'!$D$5*'2.Variables'!$B$5</f>
        <v>0</v>
      </c>
      <c r="J93" s="13">
        <f>(I93*'2.Variables'!$E$5)/150</f>
        <v>0</v>
      </c>
      <c r="K93" s="13">
        <f>(I93*'2.Variables'!$F$5)/150</f>
        <v>0</v>
      </c>
      <c r="L93" s="13">
        <f>('1.Data Entry'!D97*'2.Variables'!$A$5)*'1.Data Entry'!G97*'2.Variables'!$D$5</f>
        <v>0</v>
      </c>
      <c r="M93" s="13">
        <f>('1.Data Entry'!D97*'2.Variables'!$A$5)*'1.Data Entry'!G97*'2.Variables'!$C$5*'2.Variables'!$D$5</f>
        <v>0</v>
      </c>
      <c r="N93" s="13">
        <f>(M93*'2.Variables'!$E$5)/150</f>
        <v>0</v>
      </c>
      <c r="O93" s="13">
        <f>(M93*'2.Variables'!$F$5)/150</f>
        <v>0</v>
      </c>
      <c r="P93" s="13">
        <f>('1.Data Entry'!D97*'2.Variables'!$A$5)*'1.Data Entry'!H97*'2.Variables'!$D$5</f>
        <v>0</v>
      </c>
      <c r="Q93" s="13">
        <f>('1.Data Entry'!D97*'2.Variables'!$A$5)*'1.Data Entry'!H97*'2.Variables'!$C$5*'2.Variables'!$D$5</f>
        <v>0</v>
      </c>
      <c r="R93" s="13">
        <f>(Q93*'2.Variables'!$E$5)/150</f>
        <v>0</v>
      </c>
      <c r="S93" s="13">
        <f>(Q93*'2.Variables'!$F$5)/150</f>
        <v>0</v>
      </c>
    </row>
    <row r="94" spans="1:19" x14ac:dyDescent="0.4">
      <c r="A94" s="2">
        <f>'1.Data Entry'!A98</f>
        <v>0</v>
      </c>
      <c r="B94" s="2">
        <f>'1.Data Entry'!B98</f>
        <v>0</v>
      </c>
      <c r="C94" s="2">
        <f>'1.Data Entry'!C98</f>
        <v>0</v>
      </c>
      <c r="D94" s="13">
        <f>('1.Data Entry'!D98*'2.Variables'!$A$5)*'1.Data Entry'!E98*'2.Variables'!$D$5</f>
        <v>0</v>
      </c>
      <c r="E94" s="13">
        <f>('1.Data Entry'!D98*'2.Variables'!$A$5)*'1.Data Entry'!E98*'2.Variables'!$D$5*'2.Variables'!$B$5</f>
        <v>0</v>
      </c>
      <c r="F94" s="13">
        <f>(E94*'2.Variables'!$E$5)/150</f>
        <v>0</v>
      </c>
      <c r="G94" s="13">
        <f>(E94*'2.Variables'!$F$5)/150</f>
        <v>0</v>
      </c>
      <c r="H94" s="13">
        <f>('1.Data Entry'!D98*'2.Variables'!$A$5)*'1.Data Entry'!F98*'2.Variables'!$D$5</f>
        <v>0</v>
      </c>
      <c r="I94" s="13">
        <f>('1.Data Entry'!D98*'2.Variables'!$A$5)*'1.Data Entry'!F98*'2.Variables'!$D$5*'2.Variables'!$B$5</f>
        <v>0</v>
      </c>
      <c r="J94" s="13">
        <f>(I94*'2.Variables'!$E$5)/150</f>
        <v>0</v>
      </c>
      <c r="K94" s="13">
        <f>(I94*'2.Variables'!$F$5)/150</f>
        <v>0</v>
      </c>
      <c r="L94" s="13">
        <f>('1.Data Entry'!D98*'2.Variables'!$A$5)*'1.Data Entry'!G98*'2.Variables'!$D$5</f>
        <v>0</v>
      </c>
      <c r="M94" s="13">
        <f>('1.Data Entry'!D98*'2.Variables'!$A$5)*'1.Data Entry'!G98*'2.Variables'!$C$5*'2.Variables'!$D$5</f>
        <v>0</v>
      </c>
      <c r="N94" s="13">
        <f>(M94*'2.Variables'!$E$5)/150</f>
        <v>0</v>
      </c>
      <c r="O94" s="13">
        <f>(M94*'2.Variables'!$F$5)/150</f>
        <v>0</v>
      </c>
      <c r="P94" s="13">
        <f>('1.Data Entry'!D98*'2.Variables'!$A$5)*'1.Data Entry'!H98*'2.Variables'!$D$5</f>
        <v>0</v>
      </c>
      <c r="Q94" s="13">
        <f>('1.Data Entry'!D98*'2.Variables'!$A$5)*'1.Data Entry'!H98*'2.Variables'!$C$5*'2.Variables'!$D$5</f>
        <v>0</v>
      </c>
      <c r="R94" s="13">
        <f>(Q94*'2.Variables'!$E$5)/150</f>
        <v>0</v>
      </c>
      <c r="S94" s="13">
        <f>(Q94*'2.Variables'!$F$5)/150</f>
        <v>0</v>
      </c>
    </row>
    <row r="95" spans="1:19" x14ac:dyDescent="0.4">
      <c r="A95" s="2">
        <f>'1.Data Entry'!A99</f>
        <v>0</v>
      </c>
      <c r="B95" s="2">
        <f>'1.Data Entry'!B99</f>
        <v>0</v>
      </c>
      <c r="C95" s="2">
        <f>'1.Data Entry'!C99</f>
        <v>0</v>
      </c>
      <c r="D95" s="13">
        <f>('1.Data Entry'!D99*'2.Variables'!$A$5)*'1.Data Entry'!E99*'2.Variables'!$D$5</f>
        <v>0</v>
      </c>
      <c r="E95" s="13">
        <f>('1.Data Entry'!D99*'2.Variables'!$A$5)*'1.Data Entry'!E99*'2.Variables'!$D$5*'2.Variables'!$B$5</f>
        <v>0</v>
      </c>
      <c r="F95" s="13">
        <f>(E95*'2.Variables'!$E$5)/150</f>
        <v>0</v>
      </c>
      <c r="G95" s="13">
        <f>(E95*'2.Variables'!$F$5)/150</f>
        <v>0</v>
      </c>
      <c r="H95" s="13">
        <f>('1.Data Entry'!D99*'2.Variables'!$A$5)*'1.Data Entry'!F99*'2.Variables'!$D$5</f>
        <v>0</v>
      </c>
      <c r="I95" s="13">
        <f>('1.Data Entry'!D99*'2.Variables'!$A$5)*'1.Data Entry'!F99*'2.Variables'!$D$5*'2.Variables'!$B$5</f>
        <v>0</v>
      </c>
      <c r="J95" s="13">
        <f>(I95*'2.Variables'!$E$5)/150</f>
        <v>0</v>
      </c>
      <c r="K95" s="13">
        <f>(I95*'2.Variables'!$F$5)/150</f>
        <v>0</v>
      </c>
      <c r="L95" s="13">
        <f>('1.Data Entry'!D99*'2.Variables'!$A$5)*'1.Data Entry'!G99*'2.Variables'!$D$5</f>
        <v>0</v>
      </c>
      <c r="M95" s="13">
        <f>('1.Data Entry'!D99*'2.Variables'!$A$5)*'1.Data Entry'!G99*'2.Variables'!$C$5*'2.Variables'!$D$5</f>
        <v>0</v>
      </c>
      <c r="N95" s="13">
        <f>(M95*'2.Variables'!$E$5)/150</f>
        <v>0</v>
      </c>
      <c r="O95" s="13">
        <f>(M95*'2.Variables'!$F$5)/150</f>
        <v>0</v>
      </c>
      <c r="P95" s="13">
        <f>('1.Data Entry'!D99*'2.Variables'!$A$5)*'1.Data Entry'!H99*'2.Variables'!$D$5</f>
        <v>0</v>
      </c>
      <c r="Q95" s="13">
        <f>('1.Data Entry'!D99*'2.Variables'!$A$5)*'1.Data Entry'!H99*'2.Variables'!$C$5*'2.Variables'!$D$5</f>
        <v>0</v>
      </c>
      <c r="R95" s="13">
        <f>(Q95*'2.Variables'!$E$5)/150</f>
        <v>0</v>
      </c>
      <c r="S95" s="13">
        <f>(Q95*'2.Variables'!$F$5)/150</f>
        <v>0</v>
      </c>
    </row>
    <row r="96" spans="1:19" x14ac:dyDescent="0.4">
      <c r="A96" s="2">
        <f>'1.Data Entry'!A100</f>
        <v>0</v>
      </c>
      <c r="B96" s="2">
        <f>'1.Data Entry'!B100</f>
        <v>0</v>
      </c>
      <c r="C96" s="2">
        <f>'1.Data Entry'!C100</f>
        <v>0</v>
      </c>
      <c r="D96" s="13">
        <f>('1.Data Entry'!D100*'2.Variables'!$A$5)*'1.Data Entry'!E100*'2.Variables'!$D$5</f>
        <v>0</v>
      </c>
      <c r="E96" s="13">
        <f>('1.Data Entry'!D100*'2.Variables'!$A$5)*'1.Data Entry'!E100*'2.Variables'!$D$5*'2.Variables'!$B$5</f>
        <v>0</v>
      </c>
      <c r="F96" s="13">
        <f>(E96*'2.Variables'!$E$5)/150</f>
        <v>0</v>
      </c>
      <c r="G96" s="13">
        <f>(E96*'2.Variables'!$F$5)/150</f>
        <v>0</v>
      </c>
      <c r="H96" s="13">
        <f>('1.Data Entry'!D100*'2.Variables'!$A$5)*'1.Data Entry'!F100*'2.Variables'!$D$5</f>
        <v>0</v>
      </c>
      <c r="I96" s="13">
        <f>('1.Data Entry'!D100*'2.Variables'!$A$5)*'1.Data Entry'!F100*'2.Variables'!$D$5*'2.Variables'!$B$5</f>
        <v>0</v>
      </c>
      <c r="J96" s="13">
        <f>(I96*'2.Variables'!$E$5)/150</f>
        <v>0</v>
      </c>
      <c r="K96" s="13">
        <f>(I96*'2.Variables'!$F$5)/150</f>
        <v>0</v>
      </c>
      <c r="L96" s="13">
        <f>('1.Data Entry'!D100*'2.Variables'!$A$5)*'1.Data Entry'!G100*'2.Variables'!$D$5</f>
        <v>0</v>
      </c>
      <c r="M96" s="13">
        <f>('1.Data Entry'!D100*'2.Variables'!$A$5)*'1.Data Entry'!G100*'2.Variables'!$C$5*'2.Variables'!$D$5</f>
        <v>0</v>
      </c>
      <c r="N96" s="13">
        <f>(M96*'2.Variables'!$E$5)/150</f>
        <v>0</v>
      </c>
      <c r="O96" s="13">
        <f>(M96*'2.Variables'!$F$5)/150</f>
        <v>0</v>
      </c>
      <c r="P96" s="13">
        <f>('1.Data Entry'!D100*'2.Variables'!$A$5)*'1.Data Entry'!H100*'2.Variables'!$D$5</f>
        <v>0</v>
      </c>
      <c r="Q96" s="13">
        <f>('1.Data Entry'!D100*'2.Variables'!$A$5)*'1.Data Entry'!H100*'2.Variables'!$C$5*'2.Variables'!$D$5</f>
        <v>0</v>
      </c>
      <c r="R96" s="13">
        <f>(Q96*'2.Variables'!$E$5)/150</f>
        <v>0</v>
      </c>
      <c r="S96" s="13">
        <f>(Q96*'2.Variables'!$F$5)/150</f>
        <v>0</v>
      </c>
    </row>
    <row r="97" spans="1:19" x14ac:dyDescent="0.4">
      <c r="A97" s="2">
        <f>'1.Data Entry'!A101</f>
        <v>0</v>
      </c>
      <c r="B97" s="2">
        <f>'1.Data Entry'!B101</f>
        <v>0</v>
      </c>
      <c r="C97" s="2">
        <f>'1.Data Entry'!C101</f>
        <v>0</v>
      </c>
      <c r="D97" s="13">
        <f>('1.Data Entry'!D101*'2.Variables'!$A$5)*'1.Data Entry'!E101*'2.Variables'!$D$5</f>
        <v>0</v>
      </c>
      <c r="E97" s="13">
        <f>('1.Data Entry'!D101*'2.Variables'!$A$5)*'1.Data Entry'!E101*'2.Variables'!$D$5*'2.Variables'!$B$5</f>
        <v>0</v>
      </c>
      <c r="F97" s="13">
        <f>(E97*'2.Variables'!$E$5)/150</f>
        <v>0</v>
      </c>
      <c r="G97" s="13">
        <f>(E97*'2.Variables'!$F$5)/150</f>
        <v>0</v>
      </c>
      <c r="H97" s="13">
        <f>('1.Data Entry'!D101*'2.Variables'!$A$5)*'1.Data Entry'!F101*'2.Variables'!$D$5</f>
        <v>0</v>
      </c>
      <c r="I97" s="13">
        <f>('1.Data Entry'!D101*'2.Variables'!$A$5)*'1.Data Entry'!F101*'2.Variables'!$D$5*'2.Variables'!$B$5</f>
        <v>0</v>
      </c>
      <c r="J97" s="13">
        <f>(I97*'2.Variables'!$E$5)/150</f>
        <v>0</v>
      </c>
      <c r="K97" s="13">
        <f>(I97*'2.Variables'!$F$5)/150</f>
        <v>0</v>
      </c>
      <c r="L97" s="13">
        <f>('1.Data Entry'!D101*'2.Variables'!$A$5)*'1.Data Entry'!G101*'2.Variables'!$D$5</f>
        <v>0</v>
      </c>
      <c r="M97" s="13">
        <f>('1.Data Entry'!D101*'2.Variables'!$A$5)*'1.Data Entry'!G101*'2.Variables'!$C$5*'2.Variables'!$D$5</f>
        <v>0</v>
      </c>
      <c r="N97" s="13">
        <f>(M97*'2.Variables'!$E$5)/150</f>
        <v>0</v>
      </c>
      <c r="O97" s="13">
        <f>(M97*'2.Variables'!$F$5)/150</f>
        <v>0</v>
      </c>
      <c r="P97" s="13">
        <f>('1.Data Entry'!D101*'2.Variables'!$A$5)*'1.Data Entry'!H101*'2.Variables'!$D$5</f>
        <v>0</v>
      </c>
      <c r="Q97" s="13">
        <f>('1.Data Entry'!D101*'2.Variables'!$A$5)*'1.Data Entry'!H101*'2.Variables'!$C$5*'2.Variables'!$D$5</f>
        <v>0</v>
      </c>
      <c r="R97" s="13">
        <f>(Q97*'2.Variables'!$E$5)/150</f>
        <v>0</v>
      </c>
      <c r="S97" s="13">
        <f>(Q97*'2.Variables'!$F$5)/150</f>
        <v>0</v>
      </c>
    </row>
    <row r="98" spans="1:19" x14ac:dyDescent="0.4">
      <c r="A98" s="2">
        <f>'1.Data Entry'!A102</f>
        <v>0</v>
      </c>
      <c r="B98" s="2">
        <f>'1.Data Entry'!B102</f>
        <v>0</v>
      </c>
      <c r="C98" s="2">
        <f>'1.Data Entry'!C102</f>
        <v>0</v>
      </c>
      <c r="D98" s="13">
        <f>('1.Data Entry'!D102*'2.Variables'!$A$5)*'1.Data Entry'!E102*'2.Variables'!$D$5</f>
        <v>0</v>
      </c>
      <c r="E98" s="13">
        <f>('1.Data Entry'!D102*'2.Variables'!$A$5)*'1.Data Entry'!E102*'2.Variables'!$D$5*'2.Variables'!$B$5</f>
        <v>0</v>
      </c>
      <c r="F98" s="13">
        <f>(E98*'2.Variables'!$E$5)/150</f>
        <v>0</v>
      </c>
      <c r="G98" s="13">
        <f>(E98*'2.Variables'!$F$5)/150</f>
        <v>0</v>
      </c>
      <c r="H98" s="13">
        <f>('1.Data Entry'!D102*'2.Variables'!$A$5)*'1.Data Entry'!F102*'2.Variables'!$D$5</f>
        <v>0</v>
      </c>
      <c r="I98" s="13">
        <f>('1.Data Entry'!D102*'2.Variables'!$A$5)*'1.Data Entry'!F102*'2.Variables'!$D$5*'2.Variables'!$B$5</f>
        <v>0</v>
      </c>
      <c r="J98" s="13">
        <f>(I98*'2.Variables'!$E$5)/150</f>
        <v>0</v>
      </c>
      <c r="K98" s="13">
        <f>(I98*'2.Variables'!$F$5)/150</f>
        <v>0</v>
      </c>
      <c r="L98" s="13">
        <f>('1.Data Entry'!D102*'2.Variables'!$A$5)*'1.Data Entry'!G102*'2.Variables'!$D$5</f>
        <v>0</v>
      </c>
      <c r="M98" s="13">
        <f>('1.Data Entry'!D102*'2.Variables'!$A$5)*'1.Data Entry'!G102*'2.Variables'!$C$5*'2.Variables'!$D$5</f>
        <v>0</v>
      </c>
      <c r="N98" s="13">
        <f>(M98*'2.Variables'!$E$5)/150</f>
        <v>0</v>
      </c>
      <c r="O98" s="13">
        <f>(M98*'2.Variables'!$F$5)/150</f>
        <v>0</v>
      </c>
      <c r="P98" s="13">
        <f>('1.Data Entry'!D102*'2.Variables'!$A$5)*'1.Data Entry'!H102*'2.Variables'!$D$5</f>
        <v>0</v>
      </c>
      <c r="Q98" s="13">
        <f>('1.Data Entry'!D102*'2.Variables'!$A$5)*'1.Data Entry'!H102*'2.Variables'!$C$5*'2.Variables'!$D$5</f>
        <v>0</v>
      </c>
      <c r="R98" s="13">
        <f>(Q98*'2.Variables'!$E$5)/150</f>
        <v>0</v>
      </c>
      <c r="S98" s="13">
        <f>(Q98*'2.Variables'!$F$5)/150</f>
        <v>0</v>
      </c>
    </row>
    <row r="99" spans="1:19" x14ac:dyDescent="0.4">
      <c r="A99" s="2">
        <f>'1.Data Entry'!A103</f>
        <v>0</v>
      </c>
      <c r="B99" s="2">
        <f>'1.Data Entry'!B103</f>
        <v>0</v>
      </c>
      <c r="C99" s="2">
        <f>'1.Data Entry'!C103</f>
        <v>0</v>
      </c>
      <c r="D99" s="13">
        <f>('1.Data Entry'!D103*'2.Variables'!$A$5)*'1.Data Entry'!E103*'2.Variables'!$D$5</f>
        <v>0</v>
      </c>
      <c r="E99" s="13">
        <f>('1.Data Entry'!D103*'2.Variables'!$A$5)*'1.Data Entry'!E103*'2.Variables'!$D$5*'2.Variables'!$B$5</f>
        <v>0</v>
      </c>
      <c r="F99" s="13">
        <f>(E99*'2.Variables'!$E$5)/150</f>
        <v>0</v>
      </c>
      <c r="G99" s="13">
        <f>(E99*'2.Variables'!$F$5)/150</f>
        <v>0</v>
      </c>
      <c r="H99" s="13">
        <f>('1.Data Entry'!D103*'2.Variables'!$A$5)*'1.Data Entry'!F103*'2.Variables'!$D$5</f>
        <v>0</v>
      </c>
      <c r="I99" s="13">
        <f>('1.Data Entry'!D103*'2.Variables'!$A$5)*'1.Data Entry'!F103*'2.Variables'!$D$5*'2.Variables'!$B$5</f>
        <v>0</v>
      </c>
      <c r="J99" s="13">
        <f>(I99*'2.Variables'!$E$5)/150</f>
        <v>0</v>
      </c>
      <c r="K99" s="13">
        <f>(I99*'2.Variables'!$F$5)/150</f>
        <v>0</v>
      </c>
      <c r="L99" s="13">
        <f>('1.Data Entry'!D103*'2.Variables'!$A$5)*'1.Data Entry'!G103*'2.Variables'!$D$5</f>
        <v>0</v>
      </c>
      <c r="M99" s="13">
        <f>('1.Data Entry'!D103*'2.Variables'!$A$5)*'1.Data Entry'!G103*'2.Variables'!$C$5*'2.Variables'!$D$5</f>
        <v>0</v>
      </c>
      <c r="N99" s="13">
        <f>(M99*'2.Variables'!$E$5)/150</f>
        <v>0</v>
      </c>
      <c r="O99" s="13">
        <f>(M99*'2.Variables'!$F$5)/150</f>
        <v>0</v>
      </c>
      <c r="P99" s="13">
        <f>('1.Data Entry'!D103*'2.Variables'!$A$5)*'1.Data Entry'!H103*'2.Variables'!$D$5</f>
        <v>0</v>
      </c>
      <c r="Q99" s="13">
        <f>('1.Data Entry'!D103*'2.Variables'!$A$5)*'1.Data Entry'!H103*'2.Variables'!$C$5*'2.Variables'!$D$5</f>
        <v>0</v>
      </c>
      <c r="R99" s="13">
        <f>(Q99*'2.Variables'!$E$5)/150</f>
        <v>0</v>
      </c>
      <c r="S99" s="13">
        <f>(Q99*'2.Variables'!$F$5)/150</f>
        <v>0</v>
      </c>
    </row>
    <row r="100" spans="1:19" x14ac:dyDescent="0.4">
      <c r="A100" s="2">
        <f>'1.Data Entry'!A104</f>
        <v>0</v>
      </c>
      <c r="B100" s="2">
        <f>'1.Data Entry'!B104</f>
        <v>0</v>
      </c>
      <c r="C100" s="2">
        <f>'1.Data Entry'!C104</f>
        <v>0</v>
      </c>
      <c r="D100" s="13">
        <f>('1.Data Entry'!D104*'2.Variables'!$A$5)*'1.Data Entry'!E104*'2.Variables'!$D$5</f>
        <v>0</v>
      </c>
      <c r="E100" s="13">
        <f>('1.Data Entry'!D104*'2.Variables'!$A$5)*'1.Data Entry'!E104*'2.Variables'!$D$5*'2.Variables'!$B$5</f>
        <v>0</v>
      </c>
      <c r="F100" s="13">
        <f>(E100*'2.Variables'!$E$5)/150</f>
        <v>0</v>
      </c>
      <c r="G100" s="13">
        <f>(E100*'2.Variables'!$F$5)/150</f>
        <v>0</v>
      </c>
      <c r="H100" s="13">
        <f>('1.Data Entry'!D104*'2.Variables'!$A$5)*'1.Data Entry'!F104*'2.Variables'!$D$5</f>
        <v>0</v>
      </c>
      <c r="I100" s="13">
        <f>('1.Data Entry'!D104*'2.Variables'!$A$5)*'1.Data Entry'!F104*'2.Variables'!$D$5*'2.Variables'!$B$5</f>
        <v>0</v>
      </c>
      <c r="J100" s="13">
        <f>(I100*'2.Variables'!$E$5)/150</f>
        <v>0</v>
      </c>
      <c r="K100" s="13">
        <f>(I100*'2.Variables'!$F$5)/150</f>
        <v>0</v>
      </c>
      <c r="L100" s="13">
        <f>('1.Data Entry'!D104*'2.Variables'!$A$5)*'1.Data Entry'!G104*'2.Variables'!$D$5</f>
        <v>0</v>
      </c>
      <c r="M100" s="13">
        <f>('1.Data Entry'!D104*'2.Variables'!$A$5)*'1.Data Entry'!G104*'2.Variables'!$C$5*'2.Variables'!$D$5</f>
        <v>0</v>
      </c>
      <c r="N100" s="13">
        <f>(M100*'2.Variables'!$E$5)/150</f>
        <v>0</v>
      </c>
      <c r="O100" s="13">
        <f>(M100*'2.Variables'!$F$5)/150</f>
        <v>0</v>
      </c>
      <c r="P100" s="13">
        <f>('1.Data Entry'!D104*'2.Variables'!$A$5)*'1.Data Entry'!H104*'2.Variables'!$D$5</f>
        <v>0</v>
      </c>
      <c r="Q100" s="13">
        <f>('1.Data Entry'!D104*'2.Variables'!$A$5)*'1.Data Entry'!H104*'2.Variables'!$C$5*'2.Variables'!$D$5</f>
        <v>0</v>
      </c>
      <c r="R100" s="13">
        <f>(Q100*'2.Variables'!$E$5)/150</f>
        <v>0</v>
      </c>
      <c r="S100" s="13">
        <f>(Q100*'2.Variables'!$F$5)/150</f>
        <v>0</v>
      </c>
    </row>
    <row r="101" spans="1:19" x14ac:dyDescent="0.4">
      <c r="A101" s="2">
        <f>'1.Data Entry'!A105</f>
        <v>0</v>
      </c>
      <c r="B101" s="2">
        <f>'1.Data Entry'!B105</f>
        <v>0</v>
      </c>
      <c r="C101" s="2">
        <f>'1.Data Entry'!C105</f>
        <v>0</v>
      </c>
      <c r="D101" s="13">
        <f>('1.Data Entry'!D105*'2.Variables'!$A$5)*'1.Data Entry'!E105*'2.Variables'!$D$5</f>
        <v>0</v>
      </c>
      <c r="E101" s="13">
        <f>('1.Data Entry'!D105*'2.Variables'!$A$5)*'1.Data Entry'!E105*'2.Variables'!$D$5*'2.Variables'!$B$5</f>
        <v>0</v>
      </c>
      <c r="F101" s="13">
        <f>(E101*'2.Variables'!$E$5)/150</f>
        <v>0</v>
      </c>
      <c r="G101" s="13">
        <f>(E101*'2.Variables'!$F$5)/150</f>
        <v>0</v>
      </c>
      <c r="H101" s="13">
        <f>('1.Data Entry'!D105*'2.Variables'!$A$5)*'1.Data Entry'!F105*'2.Variables'!$D$5</f>
        <v>0</v>
      </c>
      <c r="I101" s="13">
        <f>('1.Data Entry'!D105*'2.Variables'!$A$5)*'1.Data Entry'!F105*'2.Variables'!$D$5*'2.Variables'!$B$5</f>
        <v>0</v>
      </c>
      <c r="J101" s="13">
        <f>(I101*'2.Variables'!$E$5)/150</f>
        <v>0</v>
      </c>
      <c r="K101" s="13">
        <f>(I101*'2.Variables'!$F$5)/150</f>
        <v>0</v>
      </c>
      <c r="L101" s="13">
        <f>('1.Data Entry'!D105*'2.Variables'!$A$5)*'1.Data Entry'!G105*'2.Variables'!$D$5</f>
        <v>0</v>
      </c>
      <c r="M101" s="13">
        <f>('1.Data Entry'!D105*'2.Variables'!$A$5)*'1.Data Entry'!G105*'2.Variables'!$C$5*'2.Variables'!$D$5</f>
        <v>0</v>
      </c>
      <c r="N101" s="13">
        <f>(M101*'2.Variables'!$E$5)/150</f>
        <v>0</v>
      </c>
      <c r="O101" s="13">
        <f>(M101*'2.Variables'!$F$5)/150</f>
        <v>0</v>
      </c>
      <c r="P101" s="13">
        <f>('1.Data Entry'!D105*'2.Variables'!$A$5)*'1.Data Entry'!H105*'2.Variables'!$D$5</f>
        <v>0</v>
      </c>
      <c r="Q101" s="13">
        <f>('1.Data Entry'!D105*'2.Variables'!$A$5)*'1.Data Entry'!H105*'2.Variables'!$C$5*'2.Variables'!$D$5</f>
        <v>0</v>
      </c>
      <c r="R101" s="13">
        <f>(Q101*'2.Variables'!$E$5)/150</f>
        <v>0</v>
      </c>
      <c r="S101" s="13">
        <f>(Q101*'2.Variables'!$F$5)/150</f>
        <v>0</v>
      </c>
    </row>
    <row r="102" spans="1:19" x14ac:dyDescent="0.4">
      <c r="A102" s="2">
        <f>'1.Data Entry'!A106</f>
        <v>0</v>
      </c>
      <c r="B102" s="2">
        <f>'1.Data Entry'!B106</f>
        <v>0</v>
      </c>
      <c r="C102" s="2">
        <f>'1.Data Entry'!C106</f>
        <v>0</v>
      </c>
      <c r="D102" s="13">
        <f>('1.Data Entry'!D106*'2.Variables'!$A$5)*'1.Data Entry'!E106*'2.Variables'!$D$5</f>
        <v>0</v>
      </c>
      <c r="E102" s="13">
        <f>('1.Data Entry'!D106*'2.Variables'!$A$5)*'1.Data Entry'!E106*'2.Variables'!$D$5*'2.Variables'!$B$5</f>
        <v>0</v>
      </c>
      <c r="F102" s="13">
        <f>(E102*'2.Variables'!$E$5)/150</f>
        <v>0</v>
      </c>
      <c r="G102" s="13">
        <f>(E102*'2.Variables'!$F$5)/150</f>
        <v>0</v>
      </c>
      <c r="H102" s="13">
        <f>('1.Data Entry'!D106*'2.Variables'!$A$5)*'1.Data Entry'!F106*'2.Variables'!$D$5</f>
        <v>0</v>
      </c>
      <c r="I102" s="13">
        <f>('1.Data Entry'!D106*'2.Variables'!$A$5)*'1.Data Entry'!F106*'2.Variables'!$D$5*'2.Variables'!$B$5</f>
        <v>0</v>
      </c>
      <c r="J102" s="13">
        <f>(I102*'2.Variables'!$E$5)/150</f>
        <v>0</v>
      </c>
      <c r="K102" s="13">
        <f>(I102*'2.Variables'!$F$5)/150</f>
        <v>0</v>
      </c>
      <c r="L102" s="13">
        <f>('1.Data Entry'!D106*'2.Variables'!$A$5)*'1.Data Entry'!G106*'2.Variables'!$D$5</f>
        <v>0</v>
      </c>
      <c r="M102" s="13">
        <f>('1.Data Entry'!D106*'2.Variables'!$A$5)*'1.Data Entry'!G106*'2.Variables'!$C$5*'2.Variables'!$D$5</f>
        <v>0</v>
      </c>
      <c r="N102" s="13">
        <f>(M102*'2.Variables'!$E$5)/150</f>
        <v>0</v>
      </c>
      <c r="O102" s="13">
        <f>(M102*'2.Variables'!$F$5)/150</f>
        <v>0</v>
      </c>
      <c r="P102" s="13">
        <f>('1.Data Entry'!D106*'2.Variables'!$A$5)*'1.Data Entry'!H106*'2.Variables'!$D$5</f>
        <v>0</v>
      </c>
      <c r="Q102" s="13">
        <f>('1.Data Entry'!D106*'2.Variables'!$A$5)*'1.Data Entry'!H106*'2.Variables'!$C$5*'2.Variables'!$D$5</f>
        <v>0</v>
      </c>
      <c r="R102" s="13">
        <f>(Q102*'2.Variables'!$E$5)/150</f>
        <v>0</v>
      </c>
      <c r="S102" s="13">
        <f>(Q102*'2.Variables'!$F$5)/150</f>
        <v>0</v>
      </c>
    </row>
    <row r="103" spans="1:19" x14ac:dyDescent="0.4">
      <c r="A103" s="2">
        <f>'1.Data Entry'!A107</f>
        <v>0</v>
      </c>
      <c r="B103" s="2">
        <f>'1.Data Entry'!B107</f>
        <v>0</v>
      </c>
      <c r="C103" s="2">
        <f>'1.Data Entry'!C107</f>
        <v>0</v>
      </c>
      <c r="D103" s="13">
        <f>('1.Data Entry'!D107*'2.Variables'!$A$5)*'1.Data Entry'!E107*'2.Variables'!$D$5</f>
        <v>0</v>
      </c>
      <c r="E103" s="13">
        <f>('1.Data Entry'!D107*'2.Variables'!$A$5)*'1.Data Entry'!E107*'2.Variables'!$D$5*'2.Variables'!$B$5</f>
        <v>0</v>
      </c>
      <c r="F103" s="13">
        <f>(E103*'2.Variables'!$E$5)/150</f>
        <v>0</v>
      </c>
      <c r="G103" s="13">
        <f>(E103*'2.Variables'!$F$5)/150</f>
        <v>0</v>
      </c>
      <c r="H103" s="13">
        <f>('1.Data Entry'!D107*'2.Variables'!$A$5)*'1.Data Entry'!F107*'2.Variables'!$D$5</f>
        <v>0</v>
      </c>
      <c r="I103" s="13">
        <f>('1.Data Entry'!D107*'2.Variables'!$A$5)*'1.Data Entry'!F107*'2.Variables'!$D$5*'2.Variables'!$B$5</f>
        <v>0</v>
      </c>
      <c r="J103" s="13">
        <f>(I103*'2.Variables'!$E$5)/150</f>
        <v>0</v>
      </c>
      <c r="K103" s="13">
        <f>(I103*'2.Variables'!$F$5)/150</f>
        <v>0</v>
      </c>
      <c r="L103" s="13">
        <f>('1.Data Entry'!D107*'2.Variables'!$A$5)*'1.Data Entry'!G107*'2.Variables'!$D$5</f>
        <v>0</v>
      </c>
      <c r="M103" s="13">
        <f>('1.Data Entry'!D107*'2.Variables'!$A$5)*'1.Data Entry'!G107*'2.Variables'!$C$5*'2.Variables'!$D$5</f>
        <v>0</v>
      </c>
      <c r="N103" s="13">
        <f>(M103*'2.Variables'!$E$5)/150</f>
        <v>0</v>
      </c>
      <c r="O103" s="13">
        <f>(M103*'2.Variables'!$F$5)/150</f>
        <v>0</v>
      </c>
      <c r="P103" s="13">
        <f>('1.Data Entry'!D107*'2.Variables'!$A$5)*'1.Data Entry'!H107*'2.Variables'!$D$5</f>
        <v>0</v>
      </c>
      <c r="Q103" s="13">
        <f>('1.Data Entry'!D107*'2.Variables'!$A$5)*'1.Data Entry'!H107*'2.Variables'!$C$5*'2.Variables'!$D$5</f>
        <v>0</v>
      </c>
      <c r="R103" s="13">
        <f>(Q103*'2.Variables'!$E$5)/150</f>
        <v>0</v>
      </c>
      <c r="S103" s="13">
        <f>(Q103*'2.Variables'!$F$5)/150</f>
        <v>0</v>
      </c>
    </row>
    <row r="104" spans="1:19" x14ac:dyDescent="0.4">
      <c r="A104" s="2">
        <f>'1.Data Entry'!A108</f>
        <v>0</v>
      </c>
      <c r="B104" s="2">
        <f>'1.Data Entry'!B108</f>
        <v>0</v>
      </c>
      <c r="C104" s="2">
        <f>'1.Data Entry'!C108</f>
        <v>0</v>
      </c>
      <c r="D104" s="13">
        <f>('1.Data Entry'!D108*'2.Variables'!$A$5)*'1.Data Entry'!E108*'2.Variables'!$D$5</f>
        <v>0</v>
      </c>
      <c r="E104" s="13">
        <f>('1.Data Entry'!D108*'2.Variables'!$A$5)*'1.Data Entry'!E108*'2.Variables'!$D$5*'2.Variables'!$B$5</f>
        <v>0</v>
      </c>
      <c r="F104" s="13">
        <f>(E104*'2.Variables'!$E$5)/150</f>
        <v>0</v>
      </c>
      <c r="G104" s="13">
        <f>(E104*'2.Variables'!$F$5)/150</f>
        <v>0</v>
      </c>
      <c r="H104" s="13">
        <f>('1.Data Entry'!D108*'2.Variables'!$A$5)*'1.Data Entry'!F108*'2.Variables'!$D$5</f>
        <v>0</v>
      </c>
      <c r="I104" s="13">
        <f>('1.Data Entry'!D108*'2.Variables'!$A$5)*'1.Data Entry'!F108*'2.Variables'!$D$5*'2.Variables'!$B$5</f>
        <v>0</v>
      </c>
      <c r="J104" s="13">
        <f>(I104*'2.Variables'!$E$5)/150</f>
        <v>0</v>
      </c>
      <c r="K104" s="13">
        <f>(I104*'2.Variables'!$F$5)/150</f>
        <v>0</v>
      </c>
      <c r="L104" s="13">
        <f>('1.Data Entry'!D108*'2.Variables'!$A$5)*'1.Data Entry'!G108*'2.Variables'!$D$5</f>
        <v>0</v>
      </c>
      <c r="M104" s="13">
        <f>('1.Data Entry'!D108*'2.Variables'!$A$5)*'1.Data Entry'!G108*'2.Variables'!$C$5*'2.Variables'!$D$5</f>
        <v>0</v>
      </c>
      <c r="N104" s="13">
        <f>(M104*'2.Variables'!$E$5)/150</f>
        <v>0</v>
      </c>
      <c r="O104" s="13">
        <f>(M104*'2.Variables'!$F$5)/150</f>
        <v>0</v>
      </c>
      <c r="P104" s="13">
        <f>('1.Data Entry'!D108*'2.Variables'!$A$5)*'1.Data Entry'!H108*'2.Variables'!$D$5</f>
        <v>0</v>
      </c>
      <c r="Q104" s="13">
        <f>('1.Data Entry'!D108*'2.Variables'!$A$5)*'1.Data Entry'!H108*'2.Variables'!$C$5*'2.Variables'!$D$5</f>
        <v>0</v>
      </c>
      <c r="R104" s="13">
        <f>(Q104*'2.Variables'!$E$5)/150</f>
        <v>0</v>
      </c>
      <c r="S104" s="13">
        <f>(Q104*'2.Variables'!$F$5)/150</f>
        <v>0</v>
      </c>
    </row>
    <row r="105" spans="1:19" x14ac:dyDescent="0.4">
      <c r="A105" s="2">
        <f>'1.Data Entry'!A109</f>
        <v>0</v>
      </c>
      <c r="B105" s="2">
        <f>'1.Data Entry'!B109</f>
        <v>0</v>
      </c>
      <c r="C105" s="2">
        <f>'1.Data Entry'!C109</f>
        <v>0</v>
      </c>
      <c r="D105" s="13">
        <f>('1.Data Entry'!D109*'2.Variables'!$A$5)*'1.Data Entry'!E109*'2.Variables'!$D$5</f>
        <v>0</v>
      </c>
      <c r="E105" s="13">
        <f>('1.Data Entry'!D109*'2.Variables'!$A$5)*'1.Data Entry'!E109*'2.Variables'!$D$5*'2.Variables'!$B$5</f>
        <v>0</v>
      </c>
      <c r="F105" s="13">
        <f>(E105*'2.Variables'!$E$5)/150</f>
        <v>0</v>
      </c>
      <c r="G105" s="13">
        <f>(E105*'2.Variables'!$F$5)/150</f>
        <v>0</v>
      </c>
      <c r="H105" s="13">
        <f>('1.Data Entry'!D109*'2.Variables'!$A$5)*'1.Data Entry'!F109*'2.Variables'!$D$5</f>
        <v>0</v>
      </c>
      <c r="I105" s="13">
        <f>('1.Data Entry'!D109*'2.Variables'!$A$5)*'1.Data Entry'!F109*'2.Variables'!$D$5*'2.Variables'!$B$5</f>
        <v>0</v>
      </c>
      <c r="J105" s="13">
        <f>(I105*'2.Variables'!$E$5)/150</f>
        <v>0</v>
      </c>
      <c r="K105" s="13">
        <f>(I105*'2.Variables'!$F$5)/150</f>
        <v>0</v>
      </c>
      <c r="L105" s="13">
        <f>('1.Data Entry'!D109*'2.Variables'!$A$5)*'1.Data Entry'!G109*'2.Variables'!$D$5</f>
        <v>0</v>
      </c>
      <c r="M105" s="13">
        <f>('1.Data Entry'!D109*'2.Variables'!$A$5)*'1.Data Entry'!G109*'2.Variables'!$C$5*'2.Variables'!$D$5</f>
        <v>0</v>
      </c>
      <c r="N105" s="13">
        <f>(M105*'2.Variables'!$E$5)/150</f>
        <v>0</v>
      </c>
      <c r="O105" s="13">
        <f>(M105*'2.Variables'!$F$5)/150</f>
        <v>0</v>
      </c>
      <c r="P105" s="13">
        <f>('1.Data Entry'!D109*'2.Variables'!$A$5)*'1.Data Entry'!H109*'2.Variables'!$D$5</f>
        <v>0</v>
      </c>
      <c r="Q105" s="13">
        <f>('1.Data Entry'!D109*'2.Variables'!$A$5)*'1.Data Entry'!H109*'2.Variables'!$C$5*'2.Variables'!$D$5</f>
        <v>0</v>
      </c>
      <c r="R105" s="13">
        <f>(Q105*'2.Variables'!$E$5)/150</f>
        <v>0</v>
      </c>
      <c r="S105" s="13">
        <f>(Q105*'2.Variables'!$F$5)/150</f>
        <v>0</v>
      </c>
    </row>
    <row r="106" spans="1:19" x14ac:dyDescent="0.4">
      <c r="A106" s="2">
        <f>'1.Data Entry'!A110</f>
        <v>0</v>
      </c>
      <c r="B106" s="2">
        <f>'1.Data Entry'!B110</f>
        <v>0</v>
      </c>
      <c r="C106" s="2">
        <f>'1.Data Entry'!C110</f>
        <v>0</v>
      </c>
      <c r="D106" s="13">
        <f>('1.Data Entry'!D110*'2.Variables'!$A$5)*'1.Data Entry'!E110*'2.Variables'!$D$5</f>
        <v>0</v>
      </c>
      <c r="E106" s="13">
        <f>('1.Data Entry'!D110*'2.Variables'!$A$5)*'1.Data Entry'!E110*'2.Variables'!$D$5*'2.Variables'!$B$5</f>
        <v>0</v>
      </c>
      <c r="F106" s="13">
        <f>(E106*'2.Variables'!$E$5)/150</f>
        <v>0</v>
      </c>
      <c r="G106" s="13">
        <f>(E106*'2.Variables'!$F$5)/150</f>
        <v>0</v>
      </c>
      <c r="H106" s="13">
        <f>('1.Data Entry'!D110*'2.Variables'!$A$5)*'1.Data Entry'!F110*'2.Variables'!$D$5</f>
        <v>0</v>
      </c>
      <c r="I106" s="13">
        <f>('1.Data Entry'!D110*'2.Variables'!$A$5)*'1.Data Entry'!F110*'2.Variables'!$D$5*'2.Variables'!$B$5</f>
        <v>0</v>
      </c>
      <c r="J106" s="13">
        <f>(I106*'2.Variables'!$E$5)/150</f>
        <v>0</v>
      </c>
      <c r="K106" s="13">
        <f>(I106*'2.Variables'!$F$5)/150</f>
        <v>0</v>
      </c>
      <c r="L106" s="13">
        <f>('1.Data Entry'!D110*'2.Variables'!$A$5)*'1.Data Entry'!G110*'2.Variables'!$D$5</f>
        <v>0</v>
      </c>
      <c r="M106" s="13">
        <f>('1.Data Entry'!D110*'2.Variables'!$A$5)*'1.Data Entry'!G110*'2.Variables'!$C$5*'2.Variables'!$D$5</f>
        <v>0</v>
      </c>
      <c r="N106" s="13">
        <f>(M106*'2.Variables'!$E$5)/150</f>
        <v>0</v>
      </c>
      <c r="O106" s="13">
        <f>(M106*'2.Variables'!$F$5)/150</f>
        <v>0</v>
      </c>
      <c r="P106" s="13">
        <f>('1.Data Entry'!D110*'2.Variables'!$A$5)*'1.Data Entry'!H110*'2.Variables'!$D$5</f>
        <v>0</v>
      </c>
      <c r="Q106" s="13">
        <f>('1.Data Entry'!D110*'2.Variables'!$A$5)*'1.Data Entry'!H110*'2.Variables'!$C$5*'2.Variables'!$D$5</f>
        <v>0</v>
      </c>
      <c r="R106" s="13">
        <f>(Q106*'2.Variables'!$E$5)/150</f>
        <v>0</v>
      </c>
      <c r="S106" s="13">
        <f>(Q106*'2.Variables'!$F$5)/150</f>
        <v>0</v>
      </c>
    </row>
    <row r="107" spans="1:19" x14ac:dyDescent="0.4">
      <c r="A107" s="2">
        <f>'1.Data Entry'!A111</f>
        <v>0</v>
      </c>
      <c r="B107" s="2">
        <f>'1.Data Entry'!B111</f>
        <v>0</v>
      </c>
      <c r="C107" s="2">
        <f>'1.Data Entry'!C111</f>
        <v>0</v>
      </c>
      <c r="D107" s="13">
        <f>('1.Data Entry'!D111*'2.Variables'!$A$5)*'1.Data Entry'!E111*'2.Variables'!$D$5</f>
        <v>0</v>
      </c>
      <c r="E107" s="13">
        <f>('1.Data Entry'!D111*'2.Variables'!$A$5)*'1.Data Entry'!E111*'2.Variables'!$D$5*'2.Variables'!$B$5</f>
        <v>0</v>
      </c>
      <c r="F107" s="13">
        <f>(E107*'2.Variables'!$E$5)/150</f>
        <v>0</v>
      </c>
      <c r="G107" s="13">
        <f>(E107*'2.Variables'!$F$5)/150</f>
        <v>0</v>
      </c>
      <c r="H107" s="13">
        <f>('1.Data Entry'!D111*'2.Variables'!$A$5)*'1.Data Entry'!F111*'2.Variables'!$D$5</f>
        <v>0</v>
      </c>
      <c r="I107" s="13">
        <f>('1.Data Entry'!D111*'2.Variables'!$A$5)*'1.Data Entry'!F111*'2.Variables'!$D$5*'2.Variables'!$B$5</f>
        <v>0</v>
      </c>
      <c r="J107" s="13">
        <f>(I107*'2.Variables'!$E$5)/150</f>
        <v>0</v>
      </c>
      <c r="K107" s="13">
        <f>(I107*'2.Variables'!$F$5)/150</f>
        <v>0</v>
      </c>
      <c r="L107" s="13">
        <f>('1.Data Entry'!D111*'2.Variables'!$A$5)*'1.Data Entry'!G111*'2.Variables'!$D$5</f>
        <v>0</v>
      </c>
      <c r="M107" s="13">
        <f>('1.Data Entry'!D111*'2.Variables'!$A$5)*'1.Data Entry'!G111*'2.Variables'!$C$5*'2.Variables'!$D$5</f>
        <v>0</v>
      </c>
      <c r="N107" s="13">
        <f>(M107*'2.Variables'!$E$5)/150</f>
        <v>0</v>
      </c>
      <c r="O107" s="13">
        <f>(M107*'2.Variables'!$F$5)/150</f>
        <v>0</v>
      </c>
      <c r="P107" s="13">
        <f>('1.Data Entry'!D111*'2.Variables'!$A$5)*'1.Data Entry'!H111*'2.Variables'!$D$5</f>
        <v>0</v>
      </c>
      <c r="Q107" s="13">
        <f>('1.Data Entry'!D111*'2.Variables'!$A$5)*'1.Data Entry'!H111*'2.Variables'!$C$5*'2.Variables'!$D$5</f>
        <v>0</v>
      </c>
      <c r="R107" s="13">
        <f>(Q107*'2.Variables'!$E$5)/150</f>
        <v>0</v>
      </c>
      <c r="S107" s="13">
        <f>(Q107*'2.Variables'!$F$5)/150</f>
        <v>0</v>
      </c>
    </row>
    <row r="108" spans="1:19" x14ac:dyDescent="0.4">
      <c r="A108" s="2">
        <f>'1.Data Entry'!A112</f>
        <v>0</v>
      </c>
      <c r="B108" s="2">
        <f>'1.Data Entry'!B112</f>
        <v>0</v>
      </c>
      <c r="C108" s="2">
        <f>'1.Data Entry'!C112</f>
        <v>0</v>
      </c>
      <c r="D108" s="13">
        <f>('1.Data Entry'!D112*'2.Variables'!$A$5)*'1.Data Entry'!E112*'2.Variables'!$D$5</f>
        <v>0</v>
      </c>
      <c r="E108" s="13">
        <f>('1.Data Entry'!D112*'2.Variables'!$A$5)*'1.Data Entry'!E112*'2.Variables'!$D$5*'2.Variables'!$B$5</f>
        <v>0</v>
      </c>
      <c r="F108" s="13">
        <f>(E108*'2.Variables'!$E$5)/150</f>
        <v>0</v>
      </c>
      <c r="G108" s="13">
        <f>(E108*'2.Variables'!$F$5)/150</f>
        <v>0</v>
      </c>
      <c r="H108" s="13">
        <f>('1.Data Entry'!D112*'2.Variables'!$A$5)*'1.Data Entry'!F112*'2.Variables'!$D$5</f>
        <v>0</v>
      </c>
      <c r="I108" s="13">
        <f>('1.Data Entry'!D112*'2.Variables'!$A$5)*'1.Data Entry'!F112*'2.Variables'!$D$5*'2.Variables'!$B$5</f>
        <v>0</v>
      </c>
      <c r="J108" s="13">
        <f>(I108*'2.Variables'!$E$5)/150</f>
        <v>0</v>
      </c>
      <c r="K108" s="13">
        <f>(I108*'2.Variables'!$F$5)/150</f>
        <v>0</v>
      </c>
      <c r="L108" s="13">
        <f>('1.Data Entry'!D112*'2.Variables'!$A$5)*'1.Data Entry'!G112*'2.Variables'!$D$5</f>
        <v>0</v>
      </c>
      <c r="M108" s="13">
        <f>('1.Data Entry'!D112*'2.Variables'!$A$5)*'1.Data Entry'!G112*'2.Variables'!$C$5*'2.Variables'!$D$5</f>
        <v>0</v>
      </c>
      <c r="N108" s="13">
        <f>(M108*'2.Variables'!$E$5)/150</f>
        <v>0</v>
      </c>
      <c r="O108" s="13">
        <f>(M108*'2.Variables'!$F$5)/150</f>
        <v>0</v>
      </c>
      <c r="P108" s="13">
        <f>('1.Data Entry'!D112*'2.Variables'!$A$5)*'1.Data Entry'!H112*'2.Variables'!$D$5</f>
        <v>0</v>
      </c>
      <c r="Q108" s="13">
        <f>('1.Data Entry'!D112*'2.Variables'!$A$5)*'1.Data Entry'!H112*'2.Variables'!$C$5*'2.Variables'!$D$5</f>
        <v>0</v>
      </c>
      <c r="R108" s="13">
        <f>(Q108*'2.Variables'!$E$5)/150</f>
        <v>0</v>
      </c>
      <c r="S108" s="13">
        <f>(Q108*'2.Variables'!$F$5)/150</f>
        <v>0</v>
      </c>
    </row>
    <row r="109" spans="1:19" x14ac:dyDescent="0.4">
      <c r="A109" s="2">
        <f>'1.Data Entry'!A113</f>
        <v>0</v>
      </c>
      <c r="B109" s="2">
        <f>'1.Data Entry'!B113</f>
        <v>0</v>
      </c>
      <c r="C109" s="2">
        <f>'1.Data Entry'!C113</f>
        <v>0</v>
      </c>
      <c r="D109" s="13">
        <f>('1.Data Entry'!D113*'2.Variables'!$A$5)*'1.Data Entry'!E113*'2.Variables'!$D$5</f>
        <v>0</v>
      </c>
      <c r="E109" s="13">
        <f>('1.Data Entry'!D113*'2.Variables'!$A$5)*'1.Data Entry'!E113*'2.Variables'!$D$5*'2.Variables'!$B$5</f>
        <v>0</v>
      </c>
      <c r="F109" s="13">
        <f>(E109*'2.Variables'!$E$5)/150</f>
        <v>0</v>
      </c>
      <c r="G109" s="13">
        <f>(E109*'2.Variables'!$F$5)/150</f>
        <v>0</v>
      </c>
      <c r="H109" s="13">
        <f>('1.Data Entry'!D113*'2.Variables'!$A$5)*'1.Data Entry'!F113*'2.Variables'!$D$5</f>
        <v>0</v>
      </c>
      <c r="I109" s="13">
        <f>('1.Data Entry'!D113*'2.Variables'!$A$5)*'1.Data Entry'!F113*'2.Variables'!$D$5*'2.Variables'!$B$5</f>
        <v>0</v>
      </c>
      <c r="J109" s="13">
        <f>(I109*'2.Variables'!$E$5)/150</f>
        <v>0</v>
      </c>
      <c r="K109" s="13">
        <f>(I109*'2.Variables'!$F$5)/150</f>
        <v>0</v>
      </c>
      <c r="L109" s="13">
        <f>('1.Data Entry'!D113*'2.Variables'!$A$5)*'1.Data Entry'!G113*'2.Variables'!$D$5</f>
        <v>0</v>
      </c>
      <c r="M109" s="13">
        <f>('1.Data Entry'!D113*'2.Variables'!$A$5)*'1.Data Entry'!G113*'2.Variables'!$C$5*'2.Variables'!$D$5</f>
        <v>0</v>
      </c>
      <c r="N109" s="13">
        <f>(M109*'2.Variables'!$E$5)/150</f>
        <v>0</v>
      </c>
      <c r="O109" s="13">
        <f>(M109*'2.Variables'!$F$5)/150</f>
        <v>0</v>
      </c>
      <c r="P109" s="13">
        <f>('1.Data Entry'!D113*'2.Variables'!$A$5)*'1.Data Entry'!H113*'2.Variables'!$D$5</f>
        <v>0</v>
      </c>
      <c r="Q109" s="13">
        <f>('1.Data Entry'!D113*'2.Variables'!$A$5)*'1.Data Entry'!H113*'2.Variables'!$C$5*'2.Variables'!$D$5</f>
        <v>0</v>
      </c>
      <c r="R109" s="13">
        <f>(Q109*'2.Variables'!$E$5)/150</f>
        <v>0</v>
      </c>
      <c r="S109" s="13">
        <f>(Q109*'2.Variables'!$F$5)/150</f>
        <v>0</v>
      </c>
    </row>
    <row r="110" spans="1:19" x14ac:dyDescent="0.4">
      <c r="A110" s="2">
        <f>'1.Data Entry'!A114</f>
        <v>0</v>
      </c>
      <c r="B110" s="2">
        <f>'1.Data Entry'!B114</f>
        <v>0</v>
      </c>
      <c r="C110" s="2">
        <f>'1.Data Entry'!C114</f>
        <v>0</v>
      </c>
      <c r="D110" s="13">
        <f>('1.Data Entry'!D114*'2.Variables'!$A$5)*'1.Data Entry'!E114*'2.Variables'!$D$5</f>
        <v>0</v>
      </c>
      <c r="E110" s="13">
        <f>('1.Data Entry'!D114*'2.Variables'!$A$5)*'1.Data Entry'!E114*'2.Variables'!$D$5*'2.Variables'!$B$5</f>
        <v>0</v>
      </c>
      <c r="F110" s="13">
        <f>(E110*'2.Variables'!$E$5)/150</f>
        <v>0</v>
      </c>
      <c r="G110" s="13">
        <f>(E110*'2.Variables'!$F$5)/150</f>
        <v>0</v>
      </c>
      <c r="H110" s="13">
        <f>('1.Data Entry'!D114*'2.Variables'!$A$5)*'1.Data Entry'!F114*'2.Variables'!$D$5</f>
        <v>0</v>
      </c>
      <c r="I110" s="13">
        <f>('1.Data Entry'!D114*'2.Variables'!$A$5)*'1.Data Entry'!F114*'2.Variables'!$D$5*'2.Variables'!$B$5</f>
        <v>0</v>
      </c>
      <c r="J110" s="13">
        <f>(I110*'2.Variables'!$E$5)/150</f>
        <v>0</v>
      </c>
      <c r="K110" s="13">
        <f>(I110*'2.Variables'!$F$5)/150</f>
        <v>0</v>
      </c>
      <c r="L110" s="13">
        <f>('1.Data Entry'!D114*'2.Variables'!$A$5)*'1.Data Entry'!G114*'2.Variables'!$D$5</f>
        <v>0</v>
      </c>
      <c r="M110" s="13">
        <f>('1.Data Entry'!D114*'2.Variables'!$A$5)*'1.Data Entry'!G114*'2.Variables'!$C$5*'2.Variables'!$D$5</f>
        <v>0</v>
      </c>
      <c r="N110" s="13">
        <f>(M110*'2.Variables'!$E$5)/150</f>
        <v>0</v>
      </c>
      <c r="O110" s="13">
        <f>(M110*'2.Variables'!$F$5)/150</f>
        <v>0</v>
      </c>
      <c r="P110" s="13">
        <f>('1.Data Entry'!D114*'2.Variables'!$A$5)*'1.Data Entry'!H114*'2.Variables'!$D$5</f>
        <v>0</v>
      </c>
      <c r="Q110" s="13">
        <f>('1.Data Entry'!D114*'2.Variables'!$A$5)*'1.Data Entry'!H114*'2.Variables'!$C$5*'2.Variables'!$D$5</f>
        <v>0</v>
      </c>
      <c r="R110" s="13">
        <f>(Q110*'2.Variables'!$E$5)/150</f>
        <v>0</v>
      </c>
      <c r="S110" s="13">
        <f>(Q110*'2.Variables'!$F$5)/150</f>
        <v>0</v>
      </c>
    </row>
    <row r="111" spans="1:19" x14ac:dyDescent="0.4">
      <c r="A111" s="2">
        <f>'1.Data Entry'!A115</f>
        <v>0</v>
      </c>
      <c r="B111" s="2">
        <f>'1.Data Entry'!B115</f>
        <v>0</v>
      </c>
      <c r="C111" s="2">
        <f>'1.Data Entry'!C115</f>
        <v>0</v>
      </c>
      <c r="D111" s="13">
        <f>('1.Data Entry'!D115*'2.Variables'!$A$5)*'1.Data Entry'!E115*'2.Variables'!$D$5</f>
        <v>0</v>
      </c>
      <c r="E111" s="13">
        <f>('1.Data Entry'!D115*'2.Variables'!$A$5)*'1.Data Entry'!E115*'2.Variables'!$D$5*'2.Variables'!$B$5</f>
        <v>0</v>
      </c>
      <c r="F111" s="13">
        <f>(E111*'2.Variables'!$E$5)/150</f>
        <v>0</v>
      </c>
      <c r="G111" s="13">
        <f>(E111*'2.Variables'!$F$5)/150</f>
        <v>0</v>
      </c>
      <c r="H111" s="13">
        <f>('1.Data Entry'!D115*'2.Variables'!$A$5)*'1.Data Entry'!F115*'2.Variables'!$D$5</f>
        <v>0</v>
      </c>
      <c r="I111" s="13">
        <f>('1.Data Entry'!D115*'2.Variables'!$A$5)*'1.Data Entry'!F115*'2.Variables'!$D$5*'2.Variables'!$B$5</f>
        <v>0</v>
      </c>
      <c r="J111" s="13">
        <f>(I111*'2.Variables'!$E$5)/150</f>
        <v>0</v>
      </c>
      <c r="K111" s="13">
        <f>(I111*'2.Variables'!$F$5)/150</f>
        <v>0</v>
      </c>
      <c r="L111" s="13">
        <f>('1.Data Entry'!D115*'2.Variables'!$A$5)*'1.Data Entry'!G115*'2.Variables'!$D$5</f>
        <v>0</v>
      </c>
      <c r="M111" s="13">
        <f>('1.Data Entry'!D115*'2.Variables'!$A$5)*'1.Data Entry'!G115*'2.Variables'!$C$5*'2.Variables'!$D$5</f>
        <v>0</v>
      </c>
      <c r="N111" s="13">
        <f>(M111*'2.Variables'!$E$5)/150</f>
        <v>0</v>
      </c>
      <c r="O111" s="13">
        <f>(M111*'2.Variables'!$F$5)/150</f>
        <v>0</v>
      </c>
      <c r="P111" s="13">
        <f>('1.Data Entry'!D115*'2.Variables'!$A$5)*'1.Data Entry'!H115*'2.Variables'!$D$5</f>
        <v>0</v>
      </c>
      <c r="Q111" s="13">
        <f>('1.Data Entry'!D115*'2.Variables'!$A$5)*'1.Data Entry'!H115*'2.Variables'!$C$5*'2.Variables'!$D$5</f>
        <v>0</v>
      </c>
      <c r="R111" s="13">
        <f>(Q111*'2.Variables'!$E$5)/150</f>
        <v>0</v>
      </c>
      <c r="S111" s="13">
        <f>(Q111*'2.Variables'!$F$5)/150</f>
        <v>0</v>
      </c>
    </row>
    <row r="112" spans="1:19" x14ac:dyDescent="0.4">
      <c r="A112" s="2">
        <f>'1.Data Entry'!A116</f>
        <v>0</v>
      </c>
      <c r="B112" s="2">
        <f>'1.Data Entry'!B116</f>
        <v>0</v>
      </c>
      <c r="C112" s="2">
        <f>'1.Data Entry'!C116</f>
        <v>0</v>
      </c>
      <c r="D112" s="13">
        <f>('1.Data Entry'!D116*'2.Variables'!$A$5)*'1.Data Entry'!E116*'2.Variables'!$D$5</f>
        <v>0</v>
      </c>
      <c r="E112" s="13">
        <f>('1.Data Entry'!D116*'2.Variables'!$A$5)*'1.Data Entry'!E116*'2.Variables'!$D$5*'2.Variables'!$B$5</f>
        <v>0</v>
      </c>
      <c r="F112" s="13">
        <f>(E112*'2.Variables'!$E$5)/150</f>
        <v>0</v>
      </c>
      <c r="G112" s="13">
        <f>(E112*'2.Variables'!$F$5)/150</f>
        <v>0</v>
      </c>
      <c r="H112" s="13">
        <f>('1.Data Entry'!D116*'2.Variables'!$A$5)*'1.Data Entry'!F116*'2.Variables'!$D$5</f>
        <v>0</v>
      </c>
      <c r="I112" s="13">
        <f>('1.Data Entry'!D116*'2.Variables'!$A$5)*'1.Data Entry'!F116*'2.Variables'!$D$5*'2.Variables'!$B$5</f>
        <v>0</v>
      </c>
      <c r="J112" s="13">
        <f>(I112*'2.Variables'!$E$5)/150</f>
        <v>0</v>
      </c>
      <c r="K112" s="13">
        <f>(I112*'2.Variables'!$F$5)/150</f>
        <v>0</v>
      </c>
      <c r="L112" s="13">
        <f>('1.Data Entry'!D116*'2.Variables'!$A$5)*'1.Data Entry'!G116*'2.Variables'!$D$5</f>
        <v>0</v>
      </c>
      <c r="M112" s="13">
        <f>('1.Data Entry'!D116*'2.Variables'!$A$5)*'1.Data Entry'!G116*'2.Variables'!$C$5*'2.Variables'!$D$5</f>
        <v>0</v>
      </c>
      <c r="N112" s="13">
        <f>(M112*'2.Variables'!$E$5)/150</f>
        <v>0</v>
      </c>
      <c r="O112" s="13">
        <f>(M112*'2.Variables'!$F$5)/150</f>
        <v>0</v>
      </c>
      <c r="P112" s="13">
        <f>('1.Data Entry'!D116*'2.Variables'!$A$5)*'1.Data Entry'!H116*'2.Variables'!$D$5</f>
        <v>0</v>
      </c>
      <c r="Q112" s="13">
        <f>('1.Data Entry'!D116*'2.Variables'!$A$5)*'1.Data Entry'!H116*'2.Variables'!$C$5*'2.Variables'!$D$5</f>
        <v>0</v>
      </c>
      <c r="R112" s="13">
        <f>(Q112*'2.Variables'!$E$5)/150</f>
        <v>0</v>
      </c>
      <c r="S112" s="13">
        <f>(Q112*'2.Variables'!$F$5)/150</f>
        <v>0</v>
      </c>
    </row>
    <row r="113" spans="1:19" x14ac:dyDescent="0.4">
      <c r="A113" s="2">
        <f>'1.Data Entry'!A117</f>
        <v>0</v>
      </c>
      <c r="B113" s="2">
        <f>'1.Data Entry'!B117</f>
        <v>0</v>
      </c>
      <c r="C113" s="2">
        <f>'1.Data Entry'!C117</f>
        <v>0</v>
      </c>
      <c r="D113" s="13">
        <f>('1.Data Entry'!D117*'2.Variables'!$A$5)*'1.Data Entry'!E117*'2.Variables'!$D$5</f>
        <v>0</v>
      </c>
      <c r="E113" s="13">
        <f>('1.Data Entry'!D117*'2.Variables'!$A$5)*'1.Data Entry'!E117*'2.Variables'!$D$5*'2.Variables'!$B$5</f>
        <v>0</v>
      </c>
      <c r="F113" s="13">
        <f>(E113*'2.Variables'!$E$5)/150</f>
        <v>0</v>
      </c>
      <c r="G113" s="13">
        <f>(E113*'2.Variables'!$F$5)/150</f>
        <v>0</v>
      </c>
      <c r="H113" s="13">
        <f>('1.Data Entry'!D117*'2.Variables'!$A$5)*'1.Data Entry'!F117*'2.Variables'!$D$5</f>
        <v>0</v>
      </c>
      <c r="I113" s="13">
        <f>('1.Data Entry'!D117*'2.Variables'!$A$5)*'1.Data Entry'!F117*'2.Variables'!$D$5*'2.Variables'!$B$5</f>
        <v>0</v>
      </c>
      <c r="J113" s="13">
        <f>(I113*'2.Variables'!$E$5)/150</f>
        <v>0</v>
      </c>
      <c r="K113" s="13">
        <f>(I113*'2.Variables'!$F$5)/150</f>
        <v>0</v>
      </c>
      <c r="L113" s="13">
        <f>('1.Data Entry'!D117*'2.Variables'!$A$5)*'1.Data Entry'!G117*'2.Variables'!$D$5</f>
        <v>0</v>
      </c>
      <c r="M113" s="13">
        <f>('1.Data Entry'!D117*'2.Variables'!$A$5)*'1.Data Entry'!G117*'2.Variables'!$C$5*'2.Variables'!$D$5</f>
        <v>0</v>
      </c>
      <c r="N113" s="13">
        <f>(M113*'2.Variables'!$E$5)/150</f>
        <v>0</v>
      </c>
      <c r="O113" s="13">
        <f>(M113*'2.Variables'!$F$5)/150</f>
        <v>0</v>
      </c>
      <c r="P113" s="13">
        <f>('1.Data Entry'!D117*'2.Variables'!$A$5)*'1.Data Entry'!H117*'2.Variables'!$D$5</f>
        <v>0</v>
      </c>
      <c r="Q113" s="13">
        <f>('1.Data Entry'!D117*'2.Variables'!$A$5)*'1.Data Entry'!H117*'2.Variables'!$C$5*'2.Variables'!$D$5</f>
        <v>0</v>
      </c>
      <c r="R113" s="13">
        <f>(Q113*'2.Variables'!$E$5)/150</f>
        <v>0</v>
      </c>
      <c r="S113" s="13">
        <f>(Q113*'2.Variables'!$F$5)/150</f>
        <v>0</v>
      </c>
    </row>
    <row r="114" spans="1:19" x14ac:dyDescent="0.4">
      <c r="A114" s="2">
        <f>'1.Data Entry'!A118</f>
        <v>0</v>
      </c>
      <c r="B114" s="2">
        <f>'1.Data Entry'!B118</f>
        <v>0</v>
      </c>
      <c r="C114" s="2">
        <f>'1.Data Entry'!C118</f>
        <v>0</v>
      </c>
      <c r="D114" s="13">
        <f>('1.Data Entry'!D118*'2.Variables'!$A$5)*'1.Data Entry'!E118*'2.Variables'!$D$5</f>
        <v>0</v>
      </c>
      <c r="E114" s="13">
        <f>('1.Data Entry'!D118*'2.Variables'!$A$5)*'1.Data Entry'!E118*'2.Variables'!$D$5*'2.Variables'!$B$5</f>
        <v>0</v>
      </c>
      <c r="F114" s="13">
        <f>(E114*'2.Variables'!$E$5)/150</f>
        <v>0</v>
      </c>
      <c r="G114" s="13">
        <f>(E114*'2.Variables'!$F$5)/150</f>
        <v>0</v>
      </c>
      <c r="H114" s="13">
        <f>('1.Data Entry'!D118*'2.Variables'!$A$5)*'1.Data Entry'!F118*'2.Variables'!$D$5</f>
        <v>0</v>
      </c>
      <c r="I114" s="13">
        <f>('1.Data Entry'!D118*'2.Variables'!$A$5)*'1.Data Entry'!F118*'2.Variables'!$D$5*'2.Variables'!$B$5</f>
        <v>0</v>
      </c>
      <c r="J114" s="13">
        <f>(I114*'2.Variables'!$E$5)/150</f>
        <v>0</v>
      </c>
      <c r="K114" s="13">
        <f>(I114*'2.Variables'!$F$5)/150</f>
        <v>0</v>
      </c>
      <c r="L114" s="13">
        <f>('1.Data Entry'!D118*'2.Variables'!$A$5)*'1.Data Entry'!G118*'2.Variables'!$D$5</f>
        <v>0</v>
      </c>
      <c r="M114" s="13">
        <f>('1.Data Entry'!D118*'2.Variables'!$A$5)*'1.Data Entry'!G118*'2.Variables'!$C$5*'2.Variables'!$D$5</f>
        <v>0</v>
      </c>
      <c r="N114" s="13">
        <f>(M114*'2.Variables'!$E$5)/150</f>
        <v>0</v>
      </c>
      <c r="O114" s="13">
        <f>(M114*'2.Variables'!$F$5)/150</f>
        <v>0</v>
      </c>
      <c r="P114" s="13">
        <f>('1.Data Entry'!D118*'2.Variables'!$A$5)*'1.Data Entry'!H118*'2.Variables'!$D$5</f>
        <v>0</v>
      </c>
      <c r="Q114" s="13">
        <f>('1.Data Entry'!D118*'2.Variables'!$A$5)*'1.Data Entry'!H118*'2.Variables'!$C$5*'2.Variables'!$D$5</f>
        <v>0</v>
      </c>
      <c r="R114" s="13">
        <f>(Q114*'2.Variables'!$E$5)/150</f>
        <v>0</v>
      </c>
      <c r="S114" s="13">
        <f>(Q114*'2.Variables'!$F$5)/150</f>
        <v>0</v>
      </c>
    </row>
    <row r="115" spans="1:19" x14ac:dyDescent="0.4">
      <c r="A115" s="2">
        <f>'1.Data Entry'!A119</f>
        <v>0</v>
      </c>
      <c r="B115" s="2">
        <f>'1.Data Entry'!B119</f>
        <v>0</v>
      </c>
      <c r="C115" s="2">
        <f>'1.Data Entry'!C119</f>
        <v>0</v>
      </c>
      <c r="D115" s="13">
        <f>('1.Data Entry'!D119*'2.Variables'!$A$5)*'1.Data Entry'!E119*'2.Variables'!$D$5</f>
        <v>0</v>
      </c>
      <c r="E115" s="13">
        <f>('1.Data Entry'!D119*'2.Variables'!$A$5)*'1.Data Entry'!E119*'2.Variables'!$D$5*'2.Variables'!$B$5</f>
        <v>0</v>
      </c>
      <c r="F115" s="13">
        <f>(E115*'2.Variables'!$E$5)/150</f>
        <v>0</v>
      </c>
      <c r="G115" s="13">
        <f>(E115*'2.Variables'!$F$5)/150</f>
        <v>0</v>
      </c>
      <c r="H115" s="13">
        <f>('1.Data Entry'!D119*'2.Variables'!$A$5)*'1.Data Entry'!F119*'2.Variables'!$D$5</f>
        <v>0</v>
      </c>
      <c r="I115" s="13">
        <f>('1.Data Entry'!D119*'2.Variables'!$A$5)*'1.Data Entry'!F119*'2.Variables'!$D$5*'2.Variables'!$B$5</f>
        <v>0</v>
      </c>
      <c r="J115" s="13">
        <f>(I115*'2.Variables'!$E$5)/150</f>
        <v>0</v>
      </c>
      <c r="K115" s="13">
        <f>(I115*'2.Variables'!$F$5)/150</f>
        <v>0</v>
      </c>
      <c r="L115" s="13">
        <f>('1.Data Entry'!D119*'2.Variables'!$A$5)*'1.Data Entry'!G119*'2.Variables'!$D$5</f>
        <v>0</v>
      </c>
      <c r="M115" s="13">
        <f>('1.Data Entry'!D119*'2.Variables'!$A$5)*'1.Data Entry'!G119*'2.Variables'!$C$5*'2.Variables'!$D$5</f>
        <v>0</v>
      </c>
      <c r="N115" s="13">
        <f>(M115*'2.Variables'!$E$5)/150</f>
        <v>0</v>
      </c>
      <c r="O115" s="13">
        <f>(M115*'2.Variables'!$F$5)/150</f>
        <v>0</v>
      </c>
      <c r="P115" s="13">
        <f>('1.Data Entry'!D119*'2.Variables'!$A$5)*'1.Data Entry'!H119*'2.Variables'!$D$5</f>
        <v>0</v>
      </c>
      <c r="Q115" s="13">
        <f>('1.Data Entry'!D119*'2.Variables'!$A$5)*'1.Data Entry'!H119*'2.Variables'!$C$5*'2.Variables'!$D$5</f>
        <v>0</v>
      </c>
      <c r="R115" s="13">
        <f>(Q115*'2.Variables'!$E$5)/150</f>
        <v>0</v>
      </c>
      <c r="S115" s="13">
        <f>(Q115*'2.Variables'!$F$5)/150</f>
        <v>0</v>
      </c>
    </row>
    <row r="116" spans="1:19" x14ac:dyDescent="0.4">
      <c r="A116" s="2">
        <f>'1.Data Entry'!A120</f>
        <v>0</v>
      </c>
      <c r="B116" s="2">
        <f>'1.Data Entry'!B120</f>
        <v>0</v>
      </c>
      <c r="C116" s="2">
        <f>'1.Data Entry'!C120</f>
        <v>0</v>
      </c>
      <c r="D116" s="13">
        <f>('1.Data Entry'!D120*'2.Variables'!$A$5)*'1.Data Entry'!E120*'2.Variables'!$D$5</f>
        <v>0</v>
      </c>
      <c r="E116" s="13">
        <f>('1.Data Entry'!D120*'2.Variables'!$A$5)*'1.Data Entry'!E120*'2.Variables'!$D$5*'2.Variables'!$B$5</f>
        <v>0</v>
      </c>
      <c r="F116" s="13">
        <f>(E116*'2.Variables'!$E$5)/150</f>
        <v>0</v>
      </c>
      <c r="G116" s="13">
        <f>(E116*'2.Variables'!$F$5)/150</f>
        <v>0</v>
      </c>
      <c r="H116" s="13">
        <f>('1.Data Entry'!D120*'2.Variables'!$A$5)*'1.Data Entry'!F120*'2.Variables'!$D$5</f>
        <v>0</v>
      </c>
      <c r="I116" s="13">
        <f>('1.Data Entry'!D120*'2.Variables'!$A$5)*'1.Data Entry'!F120*'2.Variables'!$D$5*'2.Variables'!$B$5</f>
        <v>0</v>
      </c>
      <c r="J116" s="13">
        <f>(I116*'2.Variables'!$E$5)/150</f>
        <v>0</v>
      </c>
      <c r="K116" s="13">
        <f>(I116*'2.Variables'!$F$5)/150</f>
        <v>0</v>
      </c>
      <c r="L116" s="13">
        <f>('1.Data Entry'!D120*'2.Variables'!$A$5)*'1.Data Entry'!G120*'2.Variables'!$D$5</f>
        <v>0</v>
      </c>
      <c r="M116" s="13">
        <f>('1.Data Entry'!D120*'2.Variables'!$A$5)*'1.Data Entry'!G120*'2.Variables'!$C$5*'2.Variables'!$D$5</f>
        <v>0</v>
      </c>
      <c r="N116" s="13">
        <f>(M116*'2.Variables'!$E$5)/150</f>
        <v>0</v>
      </c>
      <c r="O116" s="13">
        <f>(M116*'2.Variables'!$F$5)/150</f>
        <v>0</v>
      </c>
      <c r="P116" s="13">
        <f>('1.Data Entry'!D120*'2.Variables'!$A$5)*'1.Data Entry'!H120*'2.Variables'!$D$5</f>
        <v>0</v>
      </c>
      <c r="Q116" s="13">
        <f>('1.Data Entry'!D120*'2.Variables'!$A$5)*'1.Data Entry'!H120*'2.Variables'!$C$5*'2.Variables'!$D$5</f>
        <v>0</v>
      </c>
      <c r="R116" s="13">
        <f>(Q116*'2.Variables'!$E$5)/150</f>
        <v>0</v>
      </c>
      <c r="S116" s="13">
        <f>(Q116*'2.Variables'!$F$5)/150</f>
        <v>0</v>
      </c>
    </row>
    <row r="117" spans="1:19" x14ac:dyDescent="0.4">
      <c r="A117" s="2">
        <f>'1.Data Entry'!A121</f>
        <v>0</v>
      </c>
      <c r="B117" s="2">
        <f>'1.Data Entry'!B121</f>
        <v>0</v>
      </c>
      <c r="C117" s="2">
        <f>'1.Data Entry'!C121</f>
        <v>0</v>
      </c>
      <c r="D117" s="13">
        <f>('1.Data Entry'!D121*'2.Variables'!$A$5)*'1.Data Entry'!E121*'2.Variables'!$D$5</f>
        <v>0</v>
      </c>
      <c r="E117" s="13">
        <f>('1.Data Entry'!D121*'2.Variables'!$A$5)*'1.Data Entry'!E121*'2.Variables'!$D$5*'2.Variables'!$B$5</f>
        <v>0</v>
      </c>
      <c r="F117" s="13">
        <f>(E117*'2.Variables'!$E$5)/150</f>
        <v>0</v>
      </c>
      <c r="G117" s="13">
        <f>(E117*'2.Variables'!$F$5)/150</f>
        <v>0</v>
      </c>
      <c r="H117" s="13">
        <f>('1.Data Entry'!D121*'2.Variables'!$A$5)*'1.Data Entry'!F121*'2.Variables'!$D$5</f>
        <v>0</v>
      </c>
      <c r="I117" s="13">
        <f>('1.Data Entry'!D121*'2.Variables'!$A$5)*'1.Data Entry'!F121*'2.Variables'!$D$5*'2.Variables'!$B$5</f>
        <v>0</v>
      </c>
      <c r="J117" s="13">
        <f>(I117*'2.Variables'!$E$5)/150</f>
        <v>0</v>
      </c>
      <c r="K117" s="13">
        <f>(I117*'2.Variables'!$F$5)/150</f>
        <v>0</v>
      </c>
      <c r="L117" s="13">
        <f>('1.Data Entry'!D121*'2.Variables'!$A$5)*'1.Data Entry'!G121*'2.Variables'!$D$5</f>
        <v>0</v>
      </c>
      <c r="M117" s="13">
        <f>('1.Data Entry'!D121*'2.Variables'!$A$5)*'1.Data Entry'!G121*'2.Variables'!$C$5*'2.Variables'!$D$5</f>
        <v>0</v>
      </c>
      <c r="N117" s="13">
        <f>(M117*'2.Variables'!$E$5)/150</f>
        <v>0</v>
      </c>
      <c r="O117" s="13">
        <f>(M117*'2.Variables'!$F$5)/150</f>
        <v>0</v>
      </c>
      <c r="P117" s="13">
        <f>('1.Data Entry'!D121*'2.Variables'!$A$5)*'1.Data Entry'!H121*'2.Variables'!$D$5</f>
        <v>0</v>
      </c>
      <c r="Q117" s="13">
        <f>('1.Data Entry'!D121*'2.Variables'!$A$5)*'1.Data Entry'!H121*'2.Variables'!$C$5*'2.Variables'!$D$5</f>
        <v>0</v>
      </c>
      <c r="R117" s="13">
        <f>(Q117*'2.Variables'!$E$5)/150</f>
        <v>0</v>
      </c>
      <c r="S117" s="13">
        <f>(Q117*'2.Variables'!$F$5)/150</f>
        <v>0</v>
      </c>
    </row>
    <row r="118" spans="1:19" x14ac:dyDescent="0.4">
      <c r="A118" s="2">
        <f>'1.Data Entry'!A122</f>
        <v>0</v>
      </c>
      <c r="B118" s="2">
        <f>'1.Data Entry'!B122</f>
        <v>0</v>
      </c>
      <c r="C118" s="2">
        <f>'1.Data Entry'!C122</f>
        <v>0</v>
      </c>
      <c r="D118" s="13">
        <f>('1.Data Entry'!D122*'2.Variables'!$A$5)*'1.Data Entry'!E122*'2.Variables'!$D$5</f>
        <v>0</v>
      </c>
      <c r="E118" s="13">
        <f>('1.Data Entry'!D122*'2.Variables'!$A$5)*'1.Data Entry'!E122*'2.Variables'!$D$5*'2.Variables'!$B$5</f>
        <v>0</v>
      </c>
      <c r="F118" s="13">
        <f>(E118*'2.Variables'!$E$5)/150</f>
        <v>0</v>
      </c>
      <c r="G118" s="13">
        <f>(E118*'2.Variables'!$F$5)/150</f>
        <v>0</v>
      </c>
      <c r="H118" s="13">
        <f>('1.Data Entry'!D122*'2.Variables'!$A$5)*'1.Data Entry'!F122*'2.Variables'!$D$5</f>
        <v>0</v>
      </c>
      <c r="I118" s="13">
        <f>('1.Data Entry'!D122*'2.Variables'!$A$5)*'1.Data Entry'!F122*'2.Variables'!$D$5*'2.Variables'!$B$5</f>
        <v>0</v>
      </c>
      <c r="J118" s="13">
        <f>(I118*'2.Variables'!$E$5)/150</f>
        <v>0</v>
      </c>
      <c r="K118" s="13">
        <f>(I118*'2.Variables'!$F$5)/150</f>
        <v>0</v>
      </c>
      <c r="L118" s="13">
        <f>('1.Data Entry'!D122*'2.Variables'!$A$5)*'1.Data Entry'!G122*'2.Variables'!$D$5</f>
        <v>0</v>
      </c>
      <c r="M118" s="13">
        <f>('1.Data Entry'!D122*'2.Variables'!$A$5)*'1.Data Entry'!G122*'2.Variables'!$C$5*'2.Variables'!$D$5</f>
        <v>0</v>
      </c>
      <c r="N118" s="13">
        <f>(M118*'2.Variables'!$E$5)/150</f>
        <v>0</v>
      </c>
      <c r="O118" s="13">
        <f>(M118*'2.Variables'!$F$5)/150</f>
        <v>0</v>
      </c>
      <c r="P118" s="13">
        <f>('1.Data Entry'!D122*'2.Variables'!$A$5)*'1.Data Entry'!H122*'2.Variables'!$D$5</f>
        <v>0</v>
      </c>
      <c r="Q118" s="13">
        <f>('1.Data Entry'!D122*'2.Variables'!$A$5)*'1.Data Entry'!H122*'2.Variables'!$C$5*'2.Variables'!$D$5</f>
        <v>0</v>
      </c>
      <c r="R118" s="13">
        <f>(Q118*'2.Variables'!$E$5)/150</f>
        <v>0</v>
      </c>
      <c r="S118" s="13">
        <f>(Q118*'2.Variables'!$F$5)/150</f>
        <v>0</v>
      </c>
    </row>
    <row r="119" spans="1:19" x14ac:dyDescent="0.4">
      <c r="A119" s="2">
        <f>'1.Data Entry'!A123</f>
        <v>0</v>
      </c>
      <c r="B119" s="2">
        <f>'1.Data Entry'!B123</f>
        <v>0</v>
      </c>
      <c r="C119" s="2">
        <f>'1.Data Entry'!C123</f>
        <v>0</v>
      </c>
      <c r="D119" s="13">
        <f>('1.Data Entry'!D123*'2.Variables'!$A$5)*'1.Data Entry'!E123*'2.Variables'!$D$5</f>
        <v>0</v>
      </c>
      <c r="E119" s="13">
        <f>('1.Data Entry'!D123*'2.Variables'!$A$5)*'1.Data Entry'!E123*'2.Variables'!$D$5*'2.Variables'!$B$5</f>
        <v>0</v>
      </c>
      <c r="F119" s="13">
        <f>(E119*'2.Variables'!$E$5)/150</f>
        <v>0</v>
      </c>
      <c r="G119" s="13">
        <f>(E119*'2.Variables'!$F$5)/150</f>
        <v>0</v>
      </c>
      <c r="H119" s="13">
        <f>('1.Data Entry'!D123*'2.Variables'!$A$5)*'1.Data Entry'!F123*'2.Variables'!$D$5</f>
        <v>0</v>
      </c>
      <c r="I119" s="13">
        <f>('1.Data Entry'!D123*'2.Variables'!$A$5)*'1.Data Entry'!F123*'2.Variables'!$D$5*'2.Variables'!$B$5</f>
        <v>0</v>
      </c>
      <c r="J119" s="13">
        <f>(I119*'2.Variables'!$E$5)/150</f>
        <v>0</v>
      </c>
      <c r="K119" s="13">
        <f>(I119*'2.Variables'!$F$5)/150</f>
        <v>0</v>
      </c>
      <c r="L119" s="13">
        <f>('1.Data Entry'!D123*'2.Variables'!$A$5)*'1.Data Entry'!G123*'2.Variables'!$D$5</f>
        <v>0</v>
      </c>
      <c r="M119" s="13">
        <f>('1.Data Entry'!D123*'2.Variables'!$A$5)*'1.Data Entry'!G123*'2.Variables'!$C$5*'2.Variables'!$D$5</f>
        <v>0</v>
      </c>
      <c r="N119" s="13">
        <f>(M119*'2.Variables'!$E$5)/150</f>
        <v>0</v>
      </c>
      <c r="O119" s="13">
        <f>(M119*'2.Variables'!$F$5)/150</f>
        <v>0</v>
      </c>
      <c r="P119" s="13">
        <f>('1.Data Entry'!D123*'2.Variables'!$A$5)*'1.Data Entry'!H123*'2.Variables'!$D$5</f>
        <v>0</v>
      </c>
      <c r="Q119" s="13">
        <f>('1.Data Entry'!D123*'2.Variables'!$A$5)*'1.Data Entry'!H123*'2.Variables'!$C$5*'2.Variables'!$D$5</f>
        <v>0</v>
      </c>
      <c r="R119" s="13">
        <f>(Q119*'2.Variables'!$E$5)/150</f>
        <v>0</v>
      </c>
      <c r="S119" s="13">
        <f>(Q119*'2.Variables'!$F$5)/150</f>
        <v>0</v>
      </c>
    </row>
    <row r="120" spans="1:19" x14ac:dyDescent="0.4">
      <c r="A120" s="2">
        <f>'1.Data Entry'!A124</f>
        <v>0</v>
      </c>
      <c r="B120" s="2">
        <f>'1.Data Entry'!B124</f>
        <v>0</v>
      </c>
      <c r="C120" s="2">
        <f>'1.Data Entry'!C124</f>
        <v>0</v>
      </c>
      <c r="D120" s="13">
        <f>('1.Data Entry'!D124*'2.Variables'!$A$5)*'1.Data Entry'!E124*'2.Variables'!$D$5</f>
        <v>0</v>
      </c>
      <c r="E120" s="13">
        <f>('1.Data Entry'!D124*'2.Variables'!$A$5)*'1.Data Entry'!E124*'2.Variables'!$D$5*'2.Variables'!$B$5</f>
        <v>0</v>
      </c>
      <c r="F120" s="13">
        <f>(E120*'2.Variables'!$E$5)/150</f>
        <v>0</v>
      </c>
      <c r="G120" s="13">
        <f>(E120*'2.Variables'!$F$5)/150</f>
        <v>0</v>
      </c>
      <c r="H120" s="13">
        <f>('1.Data Entry'!D124*'2.Variables'!$A$5)*'1.Data Entry'!F124*'2.Variables'!$D$5</f>
        <v>0</v>
      </c>
      <c r="I120" s="13">
        <f>('1.Data Entry'!D124*'2.Variables'!$A$5)*'1.Data Entry'!F124*'2.Variables'!$D$5*'2.Variables'!$B$5</f>
        <v>0</v>
      </c>
      <c r="J120" s="13">
        <f>(I120*'2.Variables'!$E$5)/150</f>
        <v>0</v>
      </c>
      <c r="K120" s="13">
        <f>(I120*'2.Variables'!$F$5)/150</f>
        <v>0</v>
      </c>
      <c r="L120" s="13">
        <f>('1.Data Entry'!D124*'2.Variables'!$A$5)*'1.Data Entry'!G124*'2.Variables'!$D$5</f>
        <v>0</v>
      </c>
      <c r="M120" s="13">
        <f>('1.Data Entry'!D124*'2.Variables'!$A$5)*'1.Data Entry'!G124*'2.Variables'!$C$5*'2.Variables'!$D$5</f>
        <v>0</v>
      </c>
      <c r="N120" s="13">
        <f>(M120*'2.Variables'!$E$5)/150</f>
        <v>0</v>
      </c>
      <c r="O120" s="13">
        <f>(M120*'2.Variables'!$F$5)/150</f>
        <v>0</v>
      </c>
      <c r="P120" s="13">
        <f>('1.Data Entry'!D124*'2.Variables'!$A$5)*'1.Data Entry'!H124*'2.Variables'!$D$5</f>
        <v>0</v>
      </c>
      <c r="Q120" s="13">
        <f>('1.Data Entry'!D124*'2.Variables'!$A$5)*'1.Data Entry'!H124*'2.Variables'!$C$5*'2.Variables'!$D$5</f>
        <v>0</v>
      </c>
      <c r="R120" s="13">
        <f>(Q120*'2.Variables'!$E$5)/150</f>
        <v>0</v>
      </c>
      <c r="S120" s="13">
        <f>(Q120*'2.Variables'!$F$5)/150</f>
        <v>0</v>
      </c>
    </row>
    <row r="121" spans="1:19" x14ac:dyDescent="0.4">
      <c r="A121" s="2">
        <f>'1.Data Entry'!A125</f>
        <v>0</v>
      </c>
      <c r="B121" s="2">
        <f>'1.Data Entry'!B125</f>
        <v>0</v>
      </c>
      <c r="C121" s="2">
        <f>'1.Data Entry'!C125</f>
        <v>0</v>
      </c>
      <c r="D121" s="13">
        <f>('1.Data Entry'!D125*'2.Variables'!$A$5)*'1.Data Entry'!E125*'2.Variables'!$D$5</f>
        <v>0</v>
      </c>
      <c r="E121" s="13">
        <f>('1.Data Entry'!D125*'2.Variables'!$A$5)*'1.Data Entry'!E125*'2.Variables'!$D$5*'2.Variables'!$B$5</f>
        <v>0</v>
      </c>
      <c r="F121" s="13">
        <f>(E121*'2.Variables'!$E$5)/150</f>
        <v>0</v>
      </c>
      <c r="G121" s="13">
        <f>(E121*'2.Variables'!$F$5)/150</f>
        <v>0</v>
      </c>
      <c r="H121" s="13">
        <f>('1.Data Entry'!D125*'2.Variables'!$A$5)*'1.Data Entry'!F125*'2.Variables'!$D$5</f>
        <v>0</v>
      </c>
      <c r="I121" s="13">
        <f>('1.Data Entry'!D125*'2.Variables'!$A$5)*'1.Data Entry'!F125*'2.Variables'!$D$5*'2.Variables'!$B$5</f>
        <v>0</v>
      </c>
      <c r="J121" s="13">
        <f>(I121*'2.Variables'!$E$5)/150</f>
        <v>0</v>
      </c>
      <c r="K121" s="13">
        <f>(I121*'2.Variables'!$F$5)/150</f>
        <v>0</v>
      </c>
      <c r="L121" s="13">
        <f>('1.Data Entry'!D125*'2.Variables'!$A$5)*'1.Data Entry'!G125*'2.Variables'!$D$5</f>
        <v>0</v>
      </c>
      <c r="M121" s="13">
        <f>('1.Data Entry'!D125*'2.Variables'!$A$5)*'1.Data Entry'!G125*'2.Variables'!$C$5*'2.Variables'!$D$5</f>
        <v>0</v>
      </c>
      <c r="N121" s="13">
        <f>(M121*'2.Variables'!$E$5)/150</f>
        <v>0</v>
      </c>
      <c r="O121" s="13">
        <f>(M121*'2.Variables'!$F$5)/150</f>
        <v>0</v>
      </c>
      <c r="P121" s="13">
        <f>('1.Data Entry'!D125*'2.Variables'!$A$5)*'1.Data Entry'!H125*'2.Variables'!$D$5</f>
        <v>0</v>
      </c>
      <c r="Q121" s="13">
        <f>('1.Data Entry'!D125*'2.Variables'!$A$5)*'1.Data Entry'!H125*'2.Variables'!$C$5*'2.Variables'!$D$5</f>
        <v>0</v>
      </c>
      <c r="R121" s="13">
        <f>(Q121*'2.Variables'!$E$5)/150</f>
        <v>0</v>
      </c>
      <c r="S121" s="13">
        <f>(Q121*'2.Variables'!$F$5)/150</f>
        <v>0</v>
      </c>
    </row>
    <row r="122" spans="1:19" x14ac:dyDescent="0.4">
      <c r="A122" s="2">
        <f>'1.Data Entry'!A126</f>
        <v>0</v>
      </c>
      <c r="B122" s="2">
        <f>'1.Data Entry'!B126</f>
        <v>0</v>
      </c>
      <c r="C122" s="2">
        <f>'1.Data Entry'!C126</f>
        <v>0</v>
      </c>
      <c r="D122" s="13">
        <f>('1.Data Entry'!D126*'2.Variables'!$A$5)*'1.Data Entry'!E126*'2.Variables'!$D$5</f>
        <v>0</v>
      </c>
      <c r="E122" s="13">
        <f>('1.Data Entry'!D126*'2.Variables'!$A$5)*'1.Data Entry'!E126*'2.Variables'!$D$5*'2.Variables'!$B$5</f>
        <v>0</v>
      </c>
      <c r="F122" s="13">
        <f>(E122*'2.Variables'!$E$5)/150</f>
        <v>0</v>
      </c>
      <c r="G122" s="13">
        <f>(E122*'2.Variables'!$F$5)/150</f>
        <v>0</v>
      </c>
      <c r="H122" s="13">
        <f>('1.Data Entry'!D126*'2.Variables'!$A$5)*'1.Data Entry'!F126*'2.Variables'!$D$5</f>
        <v>0</v>
      </c>
      <c r="I122" s="13">
        <f>('1.Data Entry'!D126*'2.Variables'!$A$5)*'1.Data Entry'!F126*'2.Variables'!$D$5*'2.Variables'!$B$5</f>
        <v>0</v>
      </c>
      <c r="J122" s="13">
        <f>(I122*'2.Variables'!$E$5)/150</f>
        <v>0</v>
      </c>
      <c r="K122" s="13">
        <f>(I122*'2.Variables'!$F$5)/150</f>
        <v>0</v>
      </c>
      <c r="L122" s="13">
        <f>('1.Data Entry'!D126*'2.Variables'!$A$5)*'1.Data Entry'!G126*'2.Variables'!$D$5</f>
        <v>0</v>
      </c>
      <c r="M122" s="13">
        <f>('1.Data Entry'!D126*'2.Variables'!$A$5)*'1.Data Entry'!G126*'2.Variables'!$C$5*'2.Variables'!$D$5</f>
        <v>0</v>
      </c>
      <c r="N122" s="13">
        <f>(M122*'2.Variables'!$E$5)/150</f>
        <v>0</v>
      </c>
      <c r="O122" s="13">
        <f>(M122*'2.Variables'!$F$5)/150</f>
        <v>0</v>
      </c>
      <c r="P122" s="13">
        <f>('1.Data Entry'!D126*'2.Variables'!$A$5)*'1.Data Entry'!H126*'2.Variables'!$D$5</f>
        <v>0</v>
      </c>
      <c r="Q122" s="13">
        <f>('1.Data Entry'!D126*'2.Variables'!$A$5)*'1.Data Entry'!H126*'2.Variables'!$C$5*'2.Variables'!$D$5</f>
        <v>0</v>
      </c>
      <c r="R122" s="13">
        <f>(Q122*'2.Variables'!$E$5)/150</f>
        <v>0</v>
      </c>
      <c r="S122" s="13">
        <f>(Q122*'2.Variables'!$F$5)/150</f>
        <v>0</v>
      </c>
    </row>
    <row r="123" spans="1:19" x14ac:dyDescent="0.4">
      <c r="A123" s="2">
        <f>'1.Data Entry'!A127</f>
        <v>0</v>
      </c>
      <c r="B123" s="2">
        <f>'1.Data Entry'!B127</f>
        <v>0</v>
      </c>
      <c r="C123" s="2">
        <f>'1.Data Entry'!C127</f>
        <v>0</v>
      </c>
      <c r="D123" s="13">
        <f>('1.Data Entry'!D127*'2.Variables'!$A$5)*'1.Data Entry'!E127*'2.Variables'!$D$5</f>
        <v>0</v>
      </c>
      <c r="E123" s="13">
        <f>('1.Data Entry'!D127*'2.Variables'!$A$5)*'1.Data Entry'!E127*'2.Variables'!$D$5*'2.Variables'!$B$5</f>
        <v>0</v>
      </c>
      <c r="F123" s="13">
        <f>(E123*'2.Variables'!$E$5)/150</f>
        <v>0</v>
      </c>
      <c r="G123" s="13">
        <f>(E123*'2.Variables'!$F$5)/150</f>
        <v>0</v>
      </c>
      <c r="H123" s="13">
        <f>('1.Data Entry'!D127*'2.Variables'!$A$5)*'1.Data Entry'!F127*'2.Variables'!$D$5</f>
        <v>0</v>
      </c>
      <c r="I123" s="13">
        <f>('1.Data Entry'!D127*'2.Variables'!$A$5)*'1.Data Entry'!F127*'2.Variables'!$D$5*'2.Variables'!$B$5</f>
        <v>0</v>
      </c>
      <c r="J123" s="13">
        <f>(I123*'2.Variables'!$E$5)/150</f>
        <v>0</v>
      </c>
      <c r="K123" s="13">
        <f>(I123*'2.Variables'!$F$5)/150</f>
        <v>0</v>
      </c>
      <c r="L123" s="13">
        <f>('1.Data Entry'!D127*'2.Variables'!$A$5)*'1.Data Entry'!G127*'2.Variables'!$D$5</f>
        <v>0</v>
      </c>
      <c r="M123" s="13">
        <f>('1.Data Entry'!D127*'2.Variables'!$A$5)*'1.Data Entry'!G127*'2.Variables'!$C$5*'2.Variables'!$D$5</f>
        <v>0</v>
      </c>
      <c r="N123" s="13">
        <f>(M123*'2.Variables'!$E$5)/150</f>
        <v>0</v>
      </c>
      <c r="O123" s="13">
        <f>(M123*'2.Variables'!$F$5)/150</f>
        <v>0</v>
      </c>
      <c r="P123" s="13">
        <f>('1.Data Entry'!D127*'2.Variables'!$A$5)*'1.Data Entry'!H127*'2.Variables'!$D$5</f>
        <v>0</v>
      </c>
      <c r="Q123" s="13">
        <f>('1.Data Entry'!D127*'2.Variables'!$A$5)*'1.Data Entry'!H127*'2.Variables'!$C$5*'2.Variables'!$D$5</f>
        <v>0</v>
      </c>
      <c r="R123" s="13">
        <f>(Q123*'2.Variables'!$E$5)/150</f>
        <v>0</v>
      </c>
      <c r="S123" s="13">
        <f>(Q123*'2.Variables'!$F$5)/150</f>
        <v>0</v>
      </c>
    </row>
    <row r="124" spans="1:19" x14ac:dyDescent="0.4">
      <c r="A124" s="2">
        <f>'1.Data Entry'!A128</f>
        <v>0</v>
      </c>
      <c r="B124" s="2">
        <f>'1.Data Entry'!B128</f>
        <v>0</v>
      </c>
      <c r="C124" s="2">
        <f>'1.Data Entry'!C128</f>
        <v>0</v>
      </c>
      <c r="D124" s="13">
        <f>('1.Data Entry'!D128*'2.Variables'!$A$5)*'1.Data Entry'!E128*'2.Variables'!$D$5</f>
        <v>0</v>
      </c>
      <c r="E124" s="13">
        <f>('1.Data Entry'!D128*'2.Variables'!$A$5)*'1.Data Entry'!E128*'2.Variables'!$D$5*'2.Variables'!$B$5</f>
        <v>0</v>
      </c>
      <c r="F124" s="13">
        <f>(E124*'2.Variables'!$E$5)/150</f>
        <v>0</v>
      </c>
      <c r="G124" s="13">
        <f>(E124*'2.Variables'!$F$5)/150</f>
        <v>0</v>
      </c>
      <c r="H124" s="13">
        <f>('1.Data Entry'!D128*'2.Variables'!$A$5)*'1.Data Entry'!F128*'2.Variables'!$D$5</f>
        <v>0</v>
      </c>
      <c r="I124" s="13">
        <f>('1.Data Entry'!D128*'2.Variables'!$A$5)*'1.Data Entry'!F128*'2.Variables'!$D$5*'2.Variables'!$B$5</f>
        <v>0</v>
      </c>
      <c r="J124" s="13">
        <f>(I124*'2.Variables'!$E$5)/150</f>
        <v>0</v>
      </c>
      <c r="K124" s="13">
        <f>(I124*'2.Variables'!$F$5)/150</f>
        <v>0</v>
      </c>
      <c r="L124" s="13">
        <f>('1.Data Entry'!D128*'2.Variables'!$A$5)*'1.Data Entry'!G128*'2.Variables'!$D$5</f>
        <v>0</v>
      </c>
      <c r="M124" s="13">
        <f>('1.Data Entry'!D128*'2.Variables'!$A$5)*'1.Data Entry'!G128*'2.Variables'!$C$5*'2.Variables'!$D$5</f>
        <v>0</v>
      </c>
      <c r="N124" s="13">
        <f>(M124*'2.Variables'!$E$5)/150</f>
        <v>0</v>
      </c>
      <c r="O124" s="13">
        <f>(M124*'2.Variables'!$F$5)/150</f>
        <v>0</v>
      </c>
      <c r="P124" s="13">
        <f>('1.Data Entry'!D128*'2.Variables'!$A$5)*'1.Data Entry'!H128*'2.Variables'!$D$5</f>
        <v>0</v>
      </c>
      <c r="Q124" s="13">
        <f>('1.Data Entry'!D128*'2.Variables'!$A$5)*'1.Data Entry'!H128*'2.Variables'!$C$5*'2.Variables'!$D$5</f>
        <v>0</v>
      </c>
      <c r="R124" s="13">
        <f>(Q124*'2.Variables'!$E$5)/150</f>
        <v>0</v>
      </c>
      <c r="S124" s="13">
        <f>(Q124*'2.Variables'!$F$5)/150</f>
        <v>0</v>
      </c>
    </row>
    <row r="125" spans="1:19" x14ac:dyDescent="0.4">
      <c r="A125" s="2">
        <f>'1.Data Entry'!A129</f>
        <v>0</v>
      </c>
      <c r="B125" s="2">
        <f>'1.Data Entry'!B129</f>
        <v>0</v>
      </c>
      <c r="C125" s="2">
        <f>'1.Data Entry'!C129</f>
        <v>0</v>
      </c>
      <c r="D125" s="13">
        <f>('1.Data Entry'!D129*'2.Variables'!$A$5)*'1.Data Entry'!E129*'2.Variables'!$D$5</f>
        <v>0</v>
      </c>
      <c r="E125" s="13">
        <f>('1.Data Entry'!D129*'2.Variables'!$A$5)*'1.Data Entry'!E129*'2.Variables'!$D$5*'2.Variables'!$B$5</f>
        <v>0</v>
      </c>
      <c r="F125" s="13">
        <f>(E125*'2.Variables'!$E$5)/150</f>
        <v>0</v>
      </c>
      <c r="G125" s="13">
        <f>(E125*'2.Variables'!$F$5)/150</f>
        <v>0</v>
      </c>
      <c r="H125" s="13">
        <f>('1.Data Entry'!D129*'2.Variables'!$A$5)*'1.Data Entry'!F129*'2.Variables'!$D$5</f>
        <v>0</v>
      </c>
      <c r="I125" s="13">
        <f>('1.Data Entry'!D129*'2.Variables'!$A$5)*'1.Data Entry'!F129*'2.Variables'!$D$5*'2.Variables'!$B$5</f>
        <v>0</v>
      </c>
      <c r="J125" s="13">
        <f>(I125*'2.Variables'!$E$5)/150</f>
        <v>0</v>
      </c>
      <c r="K125" s="13">
        <f>(I125*'2.Variables'!$F$5)/150</f>
        <v>0</v>
      </c>
      <c r="L125" s="13">
        <f>('1.Data Entry'!D129*'2.Variables'!$A$5)*'1.Data Entry'!G129*'2.Variables'!$D$5</f>
        <v>0</v>
      </c>
      <c r="M125" s="13">
        <f>('1.Data Entry'!D129*'2.Variables'!$A$5)*'1.Data Entry'!G129*'2.Variables'!$C$5*'2.Variables'!$D$5</f>
        <v>0</v>
      </c>
      <c r="N125" s="13">
        <f>(M125*'2.Variables'!$E$5)/150</f>
        <v>0</v>
      </c>
      <c r="O125" s="13">
        <f>(M125*'2.Variables'!$F$5)/150</f>
        <v>0</v>
      </c>
      <c r="P125" s="13">
        <f>('1.Data Entry'!D129*'2.Variables'!$A$5)*'1.Data Entry'!H129*'2.Variables'!$D$5</f>
        <v>0</v>
      </c>
      <c r="Q125" s="13">
        <f>('1.Data Entry'!D129*'2.Variables'!$A$5)*'1.Data Entry'!H129*'2.Variables'!$C$5*'2.Variables'!$D$5</f>
        <v>0</v>
      </c>
      <c r="R125" s="13">
        <f>(Q125*'2.Variables'!$E$5)/150</f>
        <v>0</v>
      </c>
      <c r="S125" s="13">
        <f>(Q125*'2.Variables'!$F$5)/150</f>
        <v>0</v>
      </c>
    </row>
    <row r="126" spans="1:19" x14ac:dyDescent="0.4">
      <c r="A126" s="2">
        <f>'1.Data Entry'!A130</f>
        <v>0</v>
      </c>
      <c r="B126" s="2">
        <f>'1.Data Entry'!B130</f>
        <v>0</v>
      </c>
      <c r="C126" s="2">
        <f>'1.Data Entry'!C130</f>
        <v>0</v>
      </c>
      <c r="D126" s="13">
        <f>('1.Data Entry'!D130*'2.Variables'!$A$5)*'1.Data Entry'!E130*'2.Variables'!$D$5</f>
        <v>0</v>
      </c>
      <c r="E126" s="13">
        <f>('1.Data Entry'!D130*'2.Variables'!$A$5)*'1.Data Entry'!E130*'2.Variables'!$D$5*'2.Variables'!$B$5</f>
        <v>0</v>
      </c>
      <c r="F126" s="13">
        <f>(E126*'2.Variables'!$E$5)/150</f>
        <v>0</v>
      </c>
      <c r="G126" s="13">
        <f>(E126*'2.Variables'!$F$5)/150</f>
        <v>0</v>
      </c>
      <c r="H126" s="13">
        <f>('1.Data Entry'!D130*'2.Variables'!$A$5)*'1.Data Entry'!F130*'2.Variables'!$D$5</f>
        <v>0</v>
      </c>
      <c r="I126" s="13">
        <f>('1.Data Entry'!D130*'2.Variables'!$A$5)*'1.Data Entry'!F130*'2.Variables'!$D$5*'2.Variables'!$B$5</f>
        <v>0</v>
      </c>
      <c r="J126" s="13">
        <f>(I126*'2.Variables'!$E$5)/150</f>
        <v>0</v>
      </c>
      <c r="K126" s="13">
        <f>(I126*'2.Variables'!$F$5)/150</f>
        <v>0</v>
      </c>
      <c r="L126" s="13">
        <f>('1.Data Entry'!D130*'2.Variables'!$A$5)*'1.Data Entry'!G130*'2.Variables'!$D$5</f>
        <v>0</v>
      </c>
      <c r="M126" s="13">
        <f>('1.Data Entry'!D130*'2.Variables'!$A$5)*'1.Data Entry'!G130*'2.Variables'!$C$5*'2.Variables'!$D$5</f>
        <v>0</v>
      </c>
      <c r="N126" s="13">
        <f>(M126*'2.Variables'!$E$5)/150</f>
        <v>0</v>
      </c>
      <c r="O126" s="13">
        <f>(M126*'2.Variables'!$F$5)/150</f>
        <v>0</v>
      </c>
      <c r="P126" s="13">
        <f>('1.Data Entry'!D130*'2.Variables'!$A$5)*'1.Data Entry'!H130*'2.Variables'!$D$5</f>
        <v>0</v>
      </c>
      <c r="Q126" s="13">
        <f>('1.Data Entry'!D130*'2.Variables'!$A$5)*'1.Data Entry'!H130*'2.Variables'!$C$5*'2.Variables'!$D$5</f>
        <v>0</v>
      </c>
      <c r="R126" s="13">
        <f>(Q126*'2.Variables'!$E$5)/150</f>
        <v>0</v>
      </c>
      <c r="S126" s="13">
        <f>(Q126*'2.Variables'!$F$5)/150</f>
        <v>0</v>
      </c>
    </row>
    <row r="127" spans="1:19" x14ac:dyDescent="0.4">
      <c r="A127" s="2">
        <f>'1.Data Entry'!A131</f>
        <v>0</v>
      </c>
      <c r="B127" s="2">
        <f>'1.Data Entry'!B131</f>
        <v>0</v>
      </c>
      <c r="C127" s="2">
        <f>'1.Data Entry'!C131</f>
        <v>0</v>
      </c>
      <c r="D127" s="13">
        <f>('1.Data Entry'!D131*'2.Variables'!$A$5)*'1.Data Entry'!E131*'2.Variables'!$D$5</f>
        <v>0</v>
      </c>
      <c r="E127" s="13">
        <f>('1.Data Entry'!D131*'2.Variables'!$A$5)*'1.Data Entry'!E131*'2.Variables'!$D$5*'2.Variables'!$B$5</f>
        <v>0</v>
      </c>
      <c r="F127" s="13">
        <f>(E127*'2.Variables'!$E$5)/150</f>
        <v>0</v>
      </c>
      <c r="G127" s="13">
        <f>(E127*'2.Variables'!$F$5)/150</f>
        <v>0</v>
      </c>
      <c r="H127" s="13">
        <f>('1.Data Entry'!D131*'2.Variables'!$A$5)*'1.Data Entry'!F131*'2.Variables'!$D$5</f>
        <v>0</v>
      </c>
      <c r="I127" s="13">
        <f>('1.Data Entry'!D131*'2.Variables'!$A$5)*'1.Data Entry'!F131*'2.Variables'!$D$5*'2.Variables'!$B$5</f>
        <v>0</v>
      </c>
      <c r="J127" s="13">
        <f>(I127*'2.Variables'!$E$5)/150</f>
        <v>0</v>
      </c>
      <c r="K127" s="13">
        <f>(I127*'2.Variables'!$F$5)/150</f>
        <v>0</v>
      </c>
      <c r="L127" s="13">
        <f>('1.Data Entry'!D131*'2.Variables'!$A$5)*'1.Data Entry'!G131*'2.Variables'!$D$5</f>
        <v>0</v>
      </c>
      <c r="M127" s="13">
        <f>('1.Data Entry'!D131*'2.Variables'!$A$5)*'1.Data Entry'!G131*'2.Variables'!$C$5*'2.Variables'!$D$5</f>
        <v>0</v>
      </c>
      <c r="N127" s="13">
        <f>(M127*'2.Variables'!$E$5)/150</f>
        <v>0</v>
      </c>
      <c r="O127" s="13">
        <f>(M127*'2.Variables'!$F$5)/150</f>
        <v>0</v>
      </c>
      <c r="P127" s="13">
        <f>('1.Data Entry'!D131*'2.Variables'!$A$5)*'1.Data Entry'!H131*'2.Variables'!$D$5</f>
        <v>0</v>
      </c>
      <c r="Q127" s="13">
        <f>('1.Data Entry'!D131*'2.Variables'!$A$5)*'1.Data Entry'!H131*'2.Variables'!$C$5*'2.Variables'!$D$5</f>
        <v>0</v>
      </c>
      <c r="R127" s="13">
        <f>(Q127*'2.Variables'!$E$5)/150</f>
        <v>0</v>
      </c>
      <c r="S127" s="13">
        <f>(Q127*'2.Variables'!$F$5)/150</f>
        <v>0</v>
      </c>
    </row>
    <row r="128" spans="1:19" x14ac:dyDescent="0.4">
      <c r="A128" s="2">
        <f>'1.Data Entry'!A132</f>
        <v>0</v>
      </c>
      <c r="B128" s="2">
        <f>'1.Data Entry'!B132</f>
        <v>0</v>
      </c>
      <c r="C128" s="2">
        <f>'1.Data Entry'!C132</f>
        <v>0</v>
      </c>
      <c r="D128" s="13">
        <f>('1.Data Entry'!D132*'2.Variables'!$A$5)*'1.Data Entry'!E132*'2.Variables'!$D$5</f>
        <v>0</v>
      </c>
      <c r="E128" s="13">
        <f>('1.Data Entry'!D132*'2.Variables'!$A$5)*'1.Data Entry'!E132*'2.Variables'!$D$5*'2.Variables'!$B$5</f>
        <v>0</v>
      </c>
      <c r="F128" s="13">
        <f>(E128*'2.Variables'!$E$5)/150</f>
        <v>0</v>
      </c>
      <c r="G128" s="13">
        <f>(E128*'2.Variables'!$F$5)/150</f>
        <v>0</v>
      </c>
      <c r="H128" s="13">
        <f>('1.Data Entry'!D132*'2.Variables'!$A$5)*'1.Data Entry'!F132*'2.Variables'!$D$5</f>
        <v>0</v>
      </c>
      <c r="I128" s="13">
        <f>('1.Data Entry'!D132*'2.Variables'!$A$5)*'1.Data Entry'!F132*'2.Variables'!$D$5*'2.Variables'!$B$5</f>
        <v>0</v>
      </c>
      <c r="J128" s="13">
        <f>(I128*'2.Variables'!$E$5)/150</f>
        <v>0</v>
      </c>
      <c r="K128" s="13">
        <f>(I128*'2.Variables'!$F$5)/150</f>
        <v>0</v>
      </c>
      <c r="L128" s="13">
        <f>('1.Data Entry'!D132*'2.Variables'!$A$5)*'1.Data Entry'!G132*'2.Variables'!$D$5</f>
        <v>0</v>
      </c>
      <c r="M128" s="13">
        <f>('1.Data Entry'!D132*'2.Variables'!$A$5)*'1.Data Entry'!G132*'2.Variables'!$C$5*'2.Variables'!$D$5</f>
        <v>0</v>
      </c>
      <c r="N128" s="13">
        <f>(M128*'2.Variables'!$E$5)/150</f>
        <v>0</v>
      </c>
      <c r="O128" s="13">
        <f>(M128*'2.Variables'!$F$5)/150</f>
        <v>0</v>
      </c>
      <c r="P128" s="13">
        <f>('1.Data Entry'!D132*'2.Variables'!$A$5)*'1.Data Entry'!H132*'2.Variables'!$D$5</f>
        <v>0</v>
      </c>
      <c r="Q128" s="13">
        <f>('1.Data Entry'!D132*'2.Variables'!$A$5)*'1.Data Entry'!H132*'2.Variables'!$C$5*'2.Variables'!$D$5</f>
        <v>0</v>
      </c>
      <c r="R128" s="13">
        <f>(Q128*'2.Variables'!$E$5)/150</f>
        <v>0</v>
      </c>
      <c r="S128" s="13">
        <f>(Q128*'2.Variables'!$F$5)/150</f>
        <v>0</v>
      </c>
    </row>
    <row r="129" spans="1:19" x14ac:dyDescent="0.4">
      <c r="A129" s="2">
        <f>'1.Data Entry'!A133</f>
        <v>0</v>
      </c>
      <c r="B129" s="2">
        <f>'1.Data Entry'!B133</f>
        <v>0</v>
      </c>
      <c r="C129" s="2">
        <f>'1.Data Entry'!C133</f>
        <v>0</v>
      </c>
      <c r="D129" s="13">
        <f>('1.Data Entry'!D133*'2.Variables'!$A$5)*'1.Data Entry'!E133*'2.Variables'!$D$5</f>
        <v>0</v>
      </c>
      <c r="E129" s="13">
        <f>('1.Data Entry'!D133*'2.Variables'!$A$5)*'1.Data Entry'!E133*'2.Variables'!$D$5*'2.Variables'!$B$5</f>
        <v>0</v>
      </c>
      <c r="F129" s="13">
        <f>(E129*'2.Variables'!$E$5)/150</f>
        <v>0</v>
      </c>
      <c r="G129" s="13">
        <f>(E129*'2.Variables'!$F$5)/150</f>
        <v>0</v>
      </c>
      <c r="H129" s="13">
        <f>('1.Data Entry'!D133*'2.Variables'!$A$5)*'1.Data Entry'!F133*'2.Variables'!$D$5</f>
        <v>0</v>
      </c>
      <c r="I129" s="13">
        <f>('1.Data Entry'!D133*'2.Variables'!$A$5)*'1.Data Entry'!F133*'2.Variables'!$D$5*'2.Variables'!$B$5</f>
        <v>0</v>
      </c>
      <c r="J129" s="13">
        <f>(I129*'2.Variables'!$E$5)/150</f>
        <v>0</v>
      </c>
      <c r="K129" s="13">
        <f>(I129*'2.Variables'!$F$5)/150</f>
        <v>0</v>
      </c>
      <c r="L129" s="13">
        <f>('1.Data Entry'!D133*'2.Variables'!$A$5)*'1.Data Entry'!G133*'2.Variables'!$D$5</f>
        <v>0</v>
      </c>
      <c r="M129" s="13">
        <f>('1.Data Entry'!D133*'2.Variables'!$A$5)*'1.Data Entry'!G133*'2.Variables'!$C$5*'2.Variables'!$D$5</f>
        <v>0</v>
      </c>
      <c r="N129" s="13">
        <f>(M129*'2.Variables'!$E$5)/150</f>
        <v>0</v>
      </c>
      <c r="O129" s="13">
        <f>(M129*'2.Variables'!$F$5)/150</f>
        <v>0</v>
      </c>
      <c r="P129" s="13">
        <f>('1.Data Entry'!D133*'2.Variables'!$A$5)*'1.Data Entry'!H133*'2.Variables'!$D$5</f>
        <v>0</v>
      </c>
      <c r="Q129" s="13">
        <f>('1.Data Entry'!D133*'2.Variables'!$A$5)*'1.Data Entry'!H133*'2.Variables'!$C$5*'2.Variables'!$D$5</f>
        <v>0</v>
      </c>
      <c r="R129" s="13">
        <f>(Q129*'2.Variables'!$E$5)/150</f>
        <v>0</v>
      </c>
      <c r="S129" s="13">
        <f>(Q129*'2.Variables'!$F$5)/150</f>
        <v>0</v>
      </c>
    </row>
    <row r="130" spans="1:19" x14ac:dyDescent="0.4">
      <c r="A130" s="2">
        <f>'1.Data Entry'!A134</f>
        <v>0</v>
      </c>
      <c r="B130" s="2">
        <f>'1.Data Entry'!B134</f>
        <v>0</v>
      </c>
      <c r="C130" s="2">
        <f>'1.Data Entry'!C134</f>
        <v>0</v>
      </c>
      <c r="D130" s="13">
        <f>('1.Data Entry'!D134*'2.Variables'!$A$5)*'1.Data Entry'!E134*'2.Variables'!$D$5</f>
        <v>0</v>
      </c>
      <c r="E130" s="13">
        <f>('1.Data Entry'!D134*'2.Variables'!$A$5)*'1.Data Entry'!E134*'2.Variables'!$D$5*'2.Variables'!$B$5</f>
        <v>0</v>
      </c>
      <c r="F130" s="13">
        <f>(E130*'2.Variables'!$E$5)/150</f>
        <v>0</v>
      </c>
      <c r="G130" s="13">
        <f>(E130*'2.Variables'!$F$5)/150</f>
        <v>0</v>
      </c>
      <c r="H130" s="13">
        <f>('1.Data Entry'!D134*'2.Variables'!$A$5)*'1.Data Entry'!F134*'2.Variables'!$D$5</f>
        <v>0</v>
      </c>
      <c r="I130" s="13">
        <f>('1.Data Entry'!D134*'2.Variables'!$A$5)*'1.Data Entry'!F134*'2.Variables'!$D$5*'2.Variables'!$B$5</f>
        <v>0</v>
      </c>
      <c r="J130" s="13">
        <f>(I130*'2.Variables'!$E$5)/150</f>
        <v>0</v>
      </c>
      <c r="K130" s="13">
        <f>(I130*'2.Variables'!$F$5)/150</f>
        <v>0</v>
      </c>
      <c r="L130" s="13">
        <f>('1.Data Entry'!D134*'2.Variables'!$A$5)*'1.Data Entry'!G134*'2.Variables'!$D$5</f>
        <v>0</v>
      </c>
      <c r="M130" s="13">
        <f>('1.Data Entry'!D134*'2.Variables'!$A$5)*'1.Data Entry'!G134*'2.Variables'!$C$5*'2.Variables'!$D$5</f>
        <v>0</v>
      </c>
      <c r="N130" s="13">
        <f>(M130*'2.Variables'!$E$5)/150</f>
        <v>0</v>
      </c>
      <c r="O130" s="13">
        <f>(M130*'2.Variables'!$F$5)/150</f>
        <v>0</v>
      </c>
      <c r="P130" s="13">
        <f>('1.Data Entry'!D134*'2.Variables'!$A$5)*'1.Data Entry'!H134*'2.Variables'!$D$5</f>
        <v>0</v>
      </c>
      <c r="Q130" s="13">
        <f>('1.Data Entry'!D134*'2.Variables'!$A$5)*'1.Data Entry'!H134*'2.Variables'!$C$5*'2.Variables'!$D$5</f>
        <v>0</v>
      </c>
      <c r="R130" s="13">
        <f>(Q130*'2.Variables'!$E$5)/150</f>
        <v>0</v>
      </c>
      <c r="S130" s="13">
        <f>(Q130*'2.Variables'!$F$5)/150</f>
        <v>0</v>
      </c>
    </row>
    <row r="131" spans="1:19" x14ac:dyDescent="0.4">
      <c r="A131" s="2">
        <f>'1.Data Entry'!A135</f>
        <v>0</v>
      </c>
      <c r="B131" s="2">
        <f>'1.Data Entry'!B135</f>
        <v>0</v>
      </c>
      <c r="C131" s="2">
        <f>'1.Data Entry'!C135</f>
        <v>0</v>
      </c>
      <c r="D131" s="13">
        <f>('1.Data Entry'!D135*'2.Variables'!$A$5)*'1.Data Entry'!E135*'2.Variables'!$D$5</f>
        <v>0</v>
      </c>
      <c r="E131" s="13">
        <f>('1.Data Entry'!D135*'2.Variables'!$A$5)*'1.Data Entry'!E135*'2.Variables'!$D$5*'2.Variables'!$B$5</f>
        <v>0</v>
      </c>
      <c r="F131" s="13">
        <f>(E131*'2.Variables'!$E$5)/150</f>
        <v>0</v>
      </c>
      <c r="G131" s="13">
        <f>(E131*'2.Variables'!$F$5)/150</f>
        <v>0</v>
      </c>
      <c r="H131" s="13">
        <f>('1.Data Entry'!D135*'2.Variables'!$A$5)*'1.Data Entry'!F135*'2.Variables'!$D$5</f>
        <v>0</v>
      </c>
      <c r="I131" s="13">
        <f>('1.Data Entry'!D135*'2.Variables'!$A$5)*'1.Data Entry'!F135*'2.Variables'!$D$5*'2.Variables'!$B$5</f>
        <v>0</v>
      </c>
      <c r="J131" s="13">
        <f>(I131*'2.Variables'!$E$5)/150</f>
        <v>0</v>
      </c>
      <c r="K131" s="13">
        <f>(I131*'2.Variables'!$F$5)/150</f>
        <v>0</v>
      </c>
      <c r="L131" s="13">
        <f>('1.Data Entry'!D135*'2.Variables'!$A$5)*'1.Data Entry'!G135*'2.Variables'!$D$5</f>
        <v>0</v>
      </c>
      <c r="M131" s="13">
        <f>('1.Data Entry'!D135*'2.Variables'!$A$5)*'1.Data Entry'!G135*'2.Variables'!$C$5*'2.Variables'!$D$5</f>
        <v>0</v>
      </c>
      <c r="N131" s="13">
        <f>(M131*'2.Variables'!$E$5)/150</f>
        <v>0</v>
      </c>
      <c r="O131" s="13">
        <f>(M131*'2.Variables'!$F$5)/150</f>
        <v>0</v>
      </c>
      <c r="P131" s="13">
        <f>('1.Data Entry'!D135*'2.Variables'!$A$5)*'1.Data Entry'!H135*'2.Variables'!$D$5</f>
        <v>0</v>
      </c>
      <c r="Q131" s="13">
        <f>('1.Data Entry'!D135*'2.Variables'!$A$5)*'1.Data Entry'!H135*'2.Variables'!$C$5*'2.Variables'!$D$5</f>
        <v>0</v>
      </c>
      <c r="R131" s="13">
        <f>(Q131*'2.Variables'!$E$5)/150</f>
        <v>0</v>
      </c>
      <c r="S131" s="13">
        <f>(Q131*'2.Variables'!$F$5)/150</f>
        <v>0</v>
      </c>
    </row>
    <row r="132" spans="1:19" x14ac:dyDescent="0.4">
      <c r="A132" s="2">
        <f>'1.Data Entry'!A136</f>
        <v>0</v>
      </c>
      <c r="B132" s="2">
        <f>'1.Data Entry'!B136</f>
        <v>0</v>
      </c>
      <c r="C132" s="2">
        <f>'1.Data Entry'!C136</f>
        <v>0</v>
      </c>
      <c r="D132" s="13">
        <f>('1.Data Entry'!D136*'2.Variables'!$A$5)*'1.Data Entry'!E136*'2.Variables'!$D$5</f>
        <v>0</v>
      </c>
      <c r="E132" s="13">
        <f>('1.Data Entry'!D136*'2.Variables'!$A$5)*'1.Data Entry'!E136*'2.Variables'!$D$5*'2.Variables'!$B$5</f>
        <v>0</v>
      </c>
      <c r="F132" s="13">
        <f>(E132*'2.Variables'!$E$5)/150</f>
        <v>0</v>
      </c>
      <c r="G132" s="13">
        <f>(E132*'2.Variables'!$F$5)/150</f>
        <v>0</v>
      </c>
      <c r="H132" s="13">
        <f>('1.Data Entry'!D136*'2.Variables'!$A$5)*'1.Data Entry'!F136*'2.Variables'!$D$5</f>
        <v>0</v>
      </c>
      <c r="I132" s="13">
        <f>('1.Data Entry'!D136*'2.Variables'!$A$5)*'1.Data Entry'!F136*'2.Variables'!$D$5*'2.Variables'!$B$5</f>
        <v>0</v>
      </c>
      <c r="J132" s="13">
        <f>(I132*'2.Variables'!$E$5)/150</f>
        <v>0</v>
      </c>
      <c r="K132" s="13">
        <f>(I132*'2.Variables'!$F$5)/150</f>
        <v>0</v>
      </c>
      <c r="L132" s="13">
        <f>('1.Data Entry'!D136*'2.Variables'!$A$5)*'1.Data Entry'!G136*'2.Variables'!$D$5</f>
        <v>0</v>
      </c>
      <c r="M132" s="13">
        <f>('1.Data Entry'!D136*'2.Variables'!$A$5)*'1.Data Entry'!G136*'2.Variables'!$C$5*'2.Variables'!$D$5</f>
        <v>0</v>
      </c>
      <c r="N132" s="13">
        <f>(M132*'2.Variables'!$E$5)/150</f>
        <v>0</v>
      </c>
      <c r="O132" s="13">
        <f>(M132*'2.Variables'!$F$5)/150</f>
        <v>0</v>
      </c>
      <c r="P132" s="13">
        <f>('1.Data Entry'!D136*'2.Variables'!$A$5)*'1.Data Entry'!H136*'2.Variables'!$D$5</f>
        <v>0</v>
      </c>
      <c r="Q132" s="13">
        <f>('1.Data Entry'!D136*'2.Variables'!$A$5)*'1.Data Entry'!H136*'2.Variables'!$C$5*'2.Variables'!$D$5</f>
        <v>0</v>
      </c>
      <c r="R132" s="13">
        <f>(Q132*'2.Variables'!$E$5)/150</f>
        <v>0</v>
      </c>
      <c r="S132" s="13">
        <f>(Q132*'2.Variables'!$F$5)/150</f>
        <v>0</v>
      </c>
    </row>
    <row r="133" spans="1:19" x14ac:dyDescent="0.4">
      <c r="A133" s="2">
        <f>'1.Data Entry'!A137</f>
        <v>0</v>
      </c>
      <c r="B133" s="2">
        <f>'1.Data Entry'!B137</f>
        <v>0</v>
      </c>
      <c r="C133" s="2">
        <f>'1.Data Entry'!C137</f>
        <v>0</v>
      </c>
      <c r="D133" s="13">
        <f>('1.Data Entry'!D137*'2.Variables'!$A$5)*'1.Data Entry'!E137*'2.Variables'!$D$5</f>
        <v>0</v>
      </c>
      <c r="E133" s="13">
        <f>('1.Data Entry'!D137*'2.Variables'!$A$5)*'1.Data Entry'!E137*'2.Variables'!$D$5*'2.Variables'!$B$5</f>
        <v>0</v>
      </c>
      <c r="F133" s="13">
        <f>(E133*'2.Variables'!$E$5)/150</f>
        <v>0</v>
      </c>
      <c r="G133" s="13">
        <f>(E133*'2.Variables'!$F$5)/150</f>
        <v>0</v>
      </c>
      <c r="H133" s="13">
        <f>('1.Data Entry'!D137*'2.Variables'!$A$5)*'1.Data Entry'!F137*'2.Variables'!$D$5</f>
        <v>0</v>
      </c>
      <c r="I133" s="13">
        <f>('1.Data Entry'!D137*'2.Variables'!$A$5)*'1.Data Entry'!F137*'2.Variables'!$D$5*'2.Variables'!$B$5</f>
        <v>0</v>
      </c>
      <c r="J133" s="13">
        <f>(I133*'2.Variables'!$E$5)/150</f>
        <v>0</v>
      </c>
      <c r="K133" s="13">
        <f>(I133*'2.Variables'!$F$5)/150</f>
        <v>0</v>
      </c>
      <c r="L133" s="13">
        <f>('1.Data Entry'!D137*'2.Variables'!$A$5)*'1.Data Entry'!G137*'2.Variables'!$D$5</f>
        <v>0</v>
      </c>
      <c r="M133" s="13">
        <f>('1.Data Entry'!D137*'2.Variables'!$A$5)*'1.Data Entry'!G137*'2.Variables'!$C$5*'2.Variables'!$D$5</f>
        <v>0</v>
      </c>
      <c r="N133" s="13">
        <f>(M133*'2.Variables'!$E$5)/150</f>
        <v>0</v>
      </c>
      <c r="O133" s="13">
        <f>(M133*'2.Variables'!$F$5)/150</f>
        <v>0</v>
      </c>
      <c r="P133" s="13">
        <f>('1.Data Entry'!D137*'2.Variables'!$A$5)*'1.Data Entry'!H137*'2.Variables'!$D$5</f>
        <v>0</v>
      </c>
      <c r="Q133" s="13">
        <f>('1.Data Entry'!D137*'2.Variables'!$A$5)*'1.Data Entry'!H137*'2.Variables'!$C$5*'2.Variables'!$D$5</f>
        <v>0</v>
      </c>
      <c r="R133" s="13">
        <f>(Q133*'2.Variables'!$E$5)/150</f>
        <v>0</v>
      </c>
      <c r="S133" s="13">
        <f>(Q133*'2.Variables'!$F$5)/150</f>
        <v>0</v>
      </c>
    </row>
    <row r="134" spans="1:19" x14ac:dyDescent="0.4">
      <c r="A134" s="2">
        <f>'1.Data Entry'!A138</f>
        <v>0</v>
      </c>
      <c r="B134" s="2">
        <f>'1.Data Entry'!B138</f>
        <v>0</v>
      </c>
      <c r="C134" s="2">
        <f>'1.Data Entry'!C138</f>
        <v>0</v>
      </c>
      <c r="D134" s="13">
        <f>('1.Data Entry'!D138*'2.Variables'!$A$5)*'1.Data Entry'!E138*'2.Variables'!$D$5</f>
        <v>0</v>
      </c>
      <c r="E134" s="13">
        <f>('1.Data Entry'!D138*'2.Variables'!$A$5)*'1.Data Entry'!E138*'2.Variables'!$D$5*'2.Variables'!$B$5</f>
        <v>0</v>
      </c>
      <c r="F134" s="13">
        <f>(E134*'2.Variables'!$E$5)/150</f>
        <v>0</v>
      </c>
      <c r="G134" s="13">
        <f>(E134*'2.Variables'!$F$5)/150</f>
        <v>0</v>
      </c>
      <c r="H134" s="13">
        <f>('1.Data Entry'!D138*'2.Variables'!$A$5)*'1.Data Entry'!F138*'2.Variables'!$D$5</f>
        <v>0</v>
      </c>
      <c r="I134" s="13">
        <f>('1.Data Entry'!D138*'2.Variables'!$A$5)*'1.Data Entry'!F138*'2.Variables'!$D$5*'2.Variables'!$B$5</f>
        <v>0</v>
      </c>
      <c r="J134" s="13">
        <f>(I134*'2.Variables'!$E$5)/150</f>
        <v>0</v>
      </c>
      <c r="K134" s="13">
        <f>(I134*'2.Variables'!$F$5)/150</f>
        <v>0</v>
      </c>
      <c r="L134" s="13">
        <f>('1.Data Entry'!D138*'2.Variables'!$A$5)*'1.Data Entry'!G138*'2.Variables'!$D$5</f>
        <v>0</v>
      </c>
      <c r="M134" s="13">
        <f>('1.Data Entry'!D138*'2.Variables'!$A$5)*'1.Data Entry'!G138*'2.Variables'!$C$5*'2.Variables'!$D$5</f>
        <v>0</v>
      </c>
      <c r="N134" s="13">
        <f>(M134*'2.Variables'!$E$5)/150</f>
        <v>0</v>
      </c>
      <c r="O134" s="13">
        <f>(M134*'2.Variables'!$F$5)/150</f>
        <v>0</v>
      </c>
      <c r="P134" s="13">
        <f>('1.Data Entry'!D138*'2.Variables'!$A$5)*'1.Data Entry'!H138*'2.Variables'!$D$5</f>
        <v>0</v>
      </c>
      <c r="Q134" s="13">
        <f>('1.Data Entry'!D138*'2.Variables'!$A$5)*'1.Data Entry'!H138*'2.Variables'!$C$5*'2.Variables'!$D$5</f>
        <v>0</v>
      </c>
      <c r="R134" s="13">
        <f>(Q134*'2.Variables'!$E$5)/150</f>
        <v>0</v>
      </c>
      <c r="S134" s="13">
        <f>(Q134*'2.Variables'!$F$5)/150</f>
        <v>0</v>
      </c>
    </row>
    <row r="135" spans="1:19" x14ac:dyDescent="0.4">
      <c r="A135" s="2">
        <f>'1.Data Entry'!A139</f>
        <v>0</v>
      </c>
      <c r="B135" s="2">
        <f>'1.Data Entry'!B139</f>
        <v>0</v>
      </c>
      <c r="C135" s="2">
        <f>'1.Data Entry'!C139</f>
        <v>0</v>
      </c>
      <c r="D135" s="13">
        <f>('1.Data Entry'!D139*'2.Variables'!$A$5)*'1.Data Entry'!E139*'2.Variables'!$D$5</f>
        <v>0</v>
      </c>
      <c r="E135" s="13">
        <f>('1.Data Entry'!D139*'2.Variables'!$A$5)*'1.Data Entry'!E139*'2.Variables'!$D$5*'2.Variables'!$B$5</f>
        <v>0</v>
      </c>
      <c r="F135" s="13">
        <f>(E135*'2.Variables'!$E$5)/150</f>
        <v>0</v>
      </c>
      <c r="G135" s="13">
        <f>(E135*'2.Variables'!$F$5)/150</f>
        <v>0</v>
      </c>
      <c r="H135" s="13">
        <f>('1.Data Entry'!D139*'2.Variables'!$A$5)*'1.Data Entry'!F139*'2.Variables'!$D$5</f>
        <v>0</v>
      </c>
      <c r="I135" s="13">
        <f>('1.Data Entry'!D139*'2.Variables'!$A$5)*'1.Data Entry'!F139*'2.Variables'!$D$5*'2.Variables'!$B$5</f>
        <v>0</v>
      </c>
      <c r="J135" s="13">
        <f>(I135*'2.Variables'!$E$5)/150</f>
        <v>0</v>
      </c>
      <c r="K135" s="13">
        <f>(I135*'2.Variables'!$F$5)/150</f>
        <v>0</v>
      </c>
      <c r="L135" s="13">
        <f>('1.Data Entry'!D139*'2.Variables'!$A$5)*'1.Data Entry'!G139*'2.Variables'!$D$5</f>
        <v>0</v>
      </c>
      <c r="M135" s="13">
        <f>('1.Data Entry'!D139*'2.Variables'!$A$5)*'1.Data Entry'!G139*'2.Variables'!$C$5*'2.Variables'!$D$5</f>
        <v>0</v>
      </c>
      <c r="N135" s="13">
        <f>(M135*'2.Variables'!$E$5)/150</f>
        <v>0</v>
      </c>
      <c r="O135" s="13">
        <f>(M135*'2.Variables'!$F$5)/150</f>
        <v>0</v>
      </c>
      <c r="P135" s="13">
        <f>('1.Data Entry'!D139*'2.Variables'!$A$5)*'1.Data Entry'!H139*'2.Variables'!$D$5</f>
        <v>0</v>
      </c>
      <c r="Q135" s="13">
        <f>('1.Data Entry'!D139*'2.Variables'!$A$5)*'1.Data Entry'!H139*'2.Variables'!$C$5*'2.Variables'!$D$5</f>
        <v>0</v>
      </c>
      <c r="R135" s="13">
        <f>(Q135*'2.Variables'!$E$5)/150</f>
        <v>0</v>
      </c>
      <c r="S135" s="13">
        <f>(Q135*'2.Variables'!$F$5)/150</f>
        <v>0</v>
      </c>
    </row>
    <row r="136" spans="1:19" x14ac:dyDescent="0.4">
      <c r="A136" s="2">
        <f>'1.Data Entry'!A140</f>
        <v>0</v>
      </c>
      <c r="B136" s="2">
        <f>'1.Data Entry'!B140</f>
        <v>0</v>
      </c>
      <c r="C136" s="2">
        <f>'1.Data Entry'!C140</f>
        <v>0</v>
      </c>
      <c r="D136" s="13">
        <f>('1.Data Entry'!D140*'2.Variables'!$A$5)*'1.Data Entry'!E140*'2.Variables'!$D$5</f>
        <v>0</v>
      </c>
      <c r="E136" s="13">
        <f>('1.Data Entry'!D140*'2.Variables'!$A$5)*'1.Data Entry'!E140*'2.Variables'!$D$5*'2.Variables'!$B$5</f>
        <v>0</v>
      </c>
      <c r="F136" s="13">
        <f>(E136*'2.Variables'!$E$5)/150</f>
        <v>0</v>
      </c>
      <c r="G136" s="13">
        <f>(E136*'2.Variables'!$F$5)/150</f>
        <v>0</v>
      </c>
      <c r="H136" s="13">
        <f>('1.Data Entry'!D140*'2.Variables'!$A$5)*'1.Data Entry'!F140*'2.Variables'!$D$5</f>
        <v>0</v>
      </c>
      <c r="I136" s="13">
        <f>('1.Data Entry'!D140*'2.Variables'!$A$5)*'1.Data Entry'!F140*'2.Variables'!$D$5*'2.Variables'!$B$5</f>
        <v>0</v>
      </c>
      <c r="J136" s="13">
        <f>(I136*'2.Variables'!$E$5)/150</f>
        <v>0</v>
      </c>
      <c r="K136" s="13">
        <f>(I136*'2.Variables'!$F$5)/150</f>
        <v>0</v>
      </c>
      <c r="L136" s="13">
        <f>('1.Data Entry'!D140*'2.Variables'!$A$5)*'1.Data Entry'!G140*'2.Variables'!$D$5</f>
        <v>0</v>
      </c>
      <c r="M136" s="13">
        <f>('1.Data Entry'!D140*'2.Variables'!$A$5)*'1.Data Entry'!G140*'2.Variables'!$C$5*'2.Variables'!$D$5</f>
        <v>0</v>
      </c>
      <c r="N136" s="13">
        <f>(M136*'2.Variables'!$E$5)/150</f>
        <v>0</v>
      </c>
      <c r="O136" s="13">
        <f>(M136*'2.Variables'!$F$5)/150</f>
        <v>0</v>
      </c>
      <c r="P136" s="13">
        <f>('1.Data Entry'!D140*'2.Variables'!$A$5)*'1.Data Entry'!H140*'2.Variables'!$D$5</f>
        <v>0</v>
      </c>
      <c r="Q136" s="13">
        <f>('1.Data Entry'!D140*'2.Variables'!$A$5)*'1.Data Entry'!H140*'2.Variables'!$C$5*'2.Variables'!$D$5</f>
        <v>0</v>
      </c>
      <c r="R136" s="13">
        <f>(Q136*'2.Variables'!$E$5)/150</f>
        <v>0</v>
      </c>
      <c r="S136" s="13">
        <f>(Q136*'2.Variables'!$F$5)/150</f>
        <v>0</v>
      </c>
    </row>
    <row r="137" spans="1:19" x14ac:dyDescent="0.4">
      <c r="A137" s="2">
        <f>'1.Data Entry'!A141</f>
        <v>0</v>
      </c>
      <c r="B137" s="2">
        <f>'1.Data Entry'!B141</f>
        <v>0</v>
      </c>
      <c r="C137" s="2">
        <f>'1.Data Entry'!C141</f>
        <v>0</v>
      </c>
      <c r="D137" s="13">
        <f>('1.Data Entry'!D141*'2.Variables'!$A$5)*'1.Data Entry'!E141*'2.Variables'!$D$5</f>
        <v>0</v>
      </c>
      <c r="E137" s="13">
        <f>('1.Data Entry'!D141*'2.Variables'!$A$5)*'1.Data Entry'!E141*'2.Variables'!$D$5*'2.Variables'!$B$5</f>
        <v>0</v>
      </c>
      <c r="F137" s="13">
        <f>(E137*'2.Variables'!$E$5)/150</f>
        <v>0</v>
      </c>
      <c r="G137" s="13">
        <f>(E137*'2.Variables'!$F$5)/150</f>
        <v>0</v>
      </c>
      <c r="H137" s="13">
        <f>('1.Data Entry'!D141*'2.Variables'!$A$5)*'1.Data Entry'!F141*'2.Variables'!$D$5</f>
        <v>0</v>
      </c>
      <c r="I137" s="13">
        <f>('1.Data Entry'!D141*'2.Variables'!$A$5)*'1.Data Entry'!F141*'2.Variables'!$D$5*'2.Variables'!$B$5</f>
        <v>0</v>
      </c>
      <c r="J137" s="13">
        <f>(I137*'2.Variables'!$E$5)/150</f>
        <v>0</v>
      </c>
      <c r="K137" s="13">
        <f>(I137*'2.Variables'!$F$5)/150</f>
        <v>0</v>
      </c>
      <c r="L137" s="13">
        <f>('1.Data Entry'!D141*'2.Variables'!$A$5)*'1.Data Entry'!G141*'2.Variables'!$D$5</f>
        <v>0</v>
      </c>
      <c r="M137" s="13">
        <f>('1.Data Entry'!D141*'2.Variables'!$A$5)*'1.Data Entry'!G141*'2.Variables'!$C$5*'2.Variables'!$D$5</f>
        <v>0</v>
      </c>
      <c r="N137" s="13">
        <f>(M137*'2.Variables'!$E$5)/150</f>
        <v>0</v>
      </c>
      <c r="O137" s="13">
        <f>(M137*'2.Variables'!$F$5)/150</f>
        <v>0</v>
      </c>
      <c r="P137" s="13">
        <f>('1.Data Entry'!D141*'2.Variables'!$A$5)*'1.Data Entry'!H141*'2.Variables'!$D$5</f>
        <v>0</v>
      </c>
      <c r="Q137" s="13">
        <f>('1.Data Entry'!D141*'2.Variables'!$A$5)*'1.Data Entry'!H141*'2.Variables'!$C$5*'2.Variables'!$D$5</f>
        <v>0</v>
      </c>
      <c r="R137" s="13">
        <f>(Q137*'2.Variables'!$E$5)/150</f>
        <v>0</v>
      </c>
      <c r="S137" s="13">
        <f>(Q137*'2.Variables'!$F$5)/150</f>
        <v>0</v>
      </c>
    </row>
    <row r="138" spans="1:19" x14ac:dyDescent="0.4">
      <c r="A138" s="2">
        <f>'1.Data Entry'!A142</f>
        <v>0</v>
      </c>
      <c r="B138" s="2">
        <f>'1.Data Entry'!B142</f>
        <v>0</v>
      </c>
      <c r="C138" s="2">
        <f>'1.Data Entry'!C142</f>
        <v>0</v>
      </c>
      <c r="D138" s="13">
        <f>('1.Data Entry'!D142*'2.Variables'!$A$5)*'1.Data Entry'!E142*'2.Variables'!$D$5</f>
        <v>0</v>
      </c>
      <c r="E138" s="13">
        <f>('1.Data Entry'!D142*'2.Variables'!$A$5)*'1.Data Entry'!E142*'2.Variables'!$D$5*'2.Variables'!$B$5</f>
        <v>0</v>
      </c>
      <c r="F138" s="13">
        <f>(E138*'2.Variables'!$E$5)/150</f>
        <v>0</v>
      </c>
      <c r="G138" s="13">
        <f>(E138*'2.Variables'!$F$5)/150</f>
        <v>0</v>
      </c>
      <c r="H138" s="13">
        <f>('1.Data Entry'!D142*'2.Variables'!$A$5)*'1.Data Entry'!F142*'2.Variables'!$D$5</f>
        <v>0</v>
      </c>
      <c r="I138" s="13">
        <f>('1.Data Entry'!D142*'2.Variables'!$A$5)*'1.Data Entry'!F142*'2.Variables'!$D$5*'2.Variables'!$B$5</f>
        <v>0</v>
      </c>
      <c r="J138" s="13">
        <f>(I138*'2.Variables'!$E$5)/150</f>
        <v>0</v>
      </c>
      <c r="K138" s="13">
        <f>(I138*'2.Variables'!$F$5)/150</f>
        <v>0</v>
      </c>
      <c r="L138" s="13">
        <f>('1.Data Entry'!D142*'2.Variables'!$A$5)*'1.Data Entry'!G142*'2.Variables'!$D$5</f>
        <v>0</v>
      </c>
      <c r="M138" s="13">
        <f>('1.Data Entry'!D142*'2.Variables'!$A$5)*'1.Data Entry'!G142*'2.Variables'!$C$5*'2.Variables'!$D$5</f>
        <v>0</v>
      </c>
      <c r="N138" s="13">
        <f>(M138*'2.Variables'!$E$5)/150</f>
        <v>0</v>
      </c>
      <c r="O138" s="13">
        <f>(M138*'2.Variables'!$F$5)/150</f>
        <v>0</v>
      </c>
      <c r="P138" s="13">
        <f>('1.Data Entry'!D142*'2.Variables'!$A$5)*'1.Data Entry'!H142*'2.Variables'!$D$5</f>
        <v>0</v>
      </c>
      <c r="Q138" s="13">
        <f>('1.Data Entry'!D142*'2.Variables'!$A$5)*'1.Data Entry'!H142*'2.Variables'!$C$5*'2.Variables'!$D$5</f>
        <v>0</v>
      </c>
      <c r="R138" s="13">
        <f>(Q138*'2.Variables'!$E$5)/150</f>
        <v>0</v>
      </c>
      <c r="S138" s="13">
        <f>(Q138*'2.Variables'!$F$5)/150</f>
        <v>0</v>
      </c>
    </row>
    <row r="139" spans="1:19" x14ac:dyDescent="0.4">
      <c r="A139" s="2">
        <f>'1.Data Entry'!A143</f>
        <v>0</v>
      </c>
      <c r="B139" s="2">
        <f>'1.Data Entry'!B143</f>
        <v>0</v>
      </c>
      <c r="C139" s="2">
        <f>'1.Data Entry'!C143</f>
        <v>0</v>
      </c>
      <c r="D139" s="13">
        <f>('1.Data Entry'!D143*'2.Variables'!$A$5)*'1.Data Entry'!E143*'2.Variables'!$D$5</f>
        <v>0</v>
      </c>
      <c r="E139" s="13">
        <f>('1.Data Entry'!D143*'2.Variables'!$A$5)*'1.Data Entry'!E143*'2.Variables'!$D$5*'2.Variables'!$B$5</f>
        <v>0</v>
      </c>
      <c r="F139" s="13">
        <f>(E139*'2.Variables'!$E$5)/150</f>
        <v>0</v>
      </c>
      <c r="G139" s="13">
        <f>(E139*'2.Variables'!$F$5)/150</f>
        <v>0</v>
      </c>
      <c r="H139" s="13">
        <f>('1.Data Entry'!D143*'2.Variables'!$A$5)*'1.Data Entry'!F143*'2.Variables'!$D$5</f>
        <v>0</v>
      </c>
      <c r="I139" s="13">
        <f>('1.Data Entry'!D143*'2.Variables'!$A$5)*'1.Data Entry'!F143*'2.Variables'!$D$5*'2.Variables'!$B$5</f>
        <v>0</v>
      </c>
      <c r="J139" s="13">
        <f>(I139*'2.Variables'!$E$5)/150</f>
        <v>0</v>
      </c>
      <c r="K139" s="13">
        <f>(I139*'2.Variables'!$F$5)/150</f>
        <v>0</v>
      </c>
      <c r="L139" s="13">
        <f>('1.Data Entry'!D143*'2.Variables'!$A$5)*'1.Data Entry'!G143*'2.Variables'!$D$5</f>
        <v>0</v>
      </c>
      <c r="M139" s="13">
        <f>('1.Data Entry'!D143*'2.Variables'!$A$5)*'1.Data Entry'!G143*'2.Variables'!$C$5*'2.Variables'!$D$5</f>
        <v>0</v>
      </c>
      <c r="N139" s="13">
        <f>(M139*'2.Variables'!$E$5)/150</f>
        <v>0</v>
      </c>
      <c r="O139" s="13">
        <f>(M139*'2.Variables'!$F$5)/150</f>
        <v>0</v>
      </c>
      <c r="P139" s="13">
        <f>('1.Data Entry'!D143*'2.Variables'!$A$5)*'1.Data Entry'!H143*'2.Variables'!$D$5</f>
        <v>0</v>
      </c>
      <c r="Q139" s="13">
        <f>('1.Data Entry'!D143*'2.Variables'!$A$5)*'1.Data Entry'!H143*'2.Variables'!$C$5*'2.Variables'!$D$5</f>
        <v>0</v>
      </c>
      <c r="R139" s="13">
        <f>(Q139*'2.Variables'!$E$5)/150</f>
        <v>0</v>
      </c>
      <c r="S139" s="13">
        <f>(Q139*'2.Variables'!$F$5)/150</f>
        <v>0</v>
      </c>
    </row>
    <row r="140" spans="1:19" x14ac:dyDescent="0.4">
      <c r="A140" s="2">
        <f>'1.Data Entry'!A144</f>
        <v>0</v>
      </c>
      <c r="B140" s="2">
        <f>'1.Data Entry'!B144</f>
        <v>0</v>
      </c>
      <c r="C140" s="2">
        <f>'1.Data Entry'!C144</f>
        <v>0</v>
      </c>
      <c r="D140" s="13">
        <f>('1.Data Entry'!D144*'2.Variables'!$A$5)*'1.Data Entry'!E144*'2.Variables'!$D$5</f>
        <v>0</v>
      </c>
      <c r="E140" s="13">
        <f>('1.Data Entry'!D144*'2.Variables'!$A$5)*'1.Data Entry'!E144*'2.Variables'!$D$5*'2.Variables'!$B$5</f>
        <v>0</v>
      </c>
      <c r="F140" s="13">
        <f>(E140*'2.Variables'!$E$5)/150</f>
        <v>0</v>
      </c>
      <c r="G140" s="13">
        <f>(E140*'2.Variables'!$F$5)/150</f>
        <v>0</v>
      </c>
      <c r="H140" s="13">
        <f>('1.Data Entry'!D144*'2.Variables'!$A$5)*'1.Data Entry'!F144*'2.Variables'!$D$5</f>
        <v>0</v>
      </c>
      <c r="I140" s="13">
        <f>('1.Data Entry'!D144*'2.Variables'!$A$5)*'1.Data Entry'!F144*'2.Variables'!$D$5*'2.Variables'!$B$5</f>
        <v>0</v>
      </c>
      <c r="J140" s="13">
        <f>(I140*'2.Variables'!$E$5)/150</f>
        <v>0</v>
      </c>
      <c r="K140" s="13">
        <f>(I140*'2.Variables'!$F$5)/150</f>
        <v>0</v>
      </c>
      <c r="L140" s="13">
        <f>('1.Data Entry'!D144*'2.Variables'!$A$5)*'1.Data Entry'!G144*'2.Variables'!$D$5</f>
        <v>0</v>
      </c>
      <c r="M140" s="13">
        <f>('1.Data Entry'!D144*'2.Variables'!$A$5)*'1.Data Entry'!G144*'2.Variables'!$C$5*'2.Variables'!$D$5</f>
        <v>0</v>
      </c>
      <c r="N140" s="13">
        <f>(M140*'2.Variables'!$E$5)/150</f>
        <v>0</v>
      </c>
      <c r="O140" s="13">
        <f>(M140*'2.Variables'!$F$5)/150</f>
        <v>0</v>
      </c>
      <c r="P140" s="13">
        <f>('1.Data Entry'!D144*'2.Variables'!$A$5)*'1.Data Entry'!H144*'2.Variables'!$D$5</f>
        <v>0</v>
      </c>
      <c r="Q140" s="13">
        <f>('1.Data Entry'!D144*'2.Variables'!$A$5)*'1.Data Entry'!H144*'2.Variables'!$C$5*'2.Variables'!$D$5</f>
        <v>0</v>
      </c>
      <c r="R140" s="13">
        <f>(Q140*'2.Variables'!$E$5)/150</f>
        <v>0</v>
      </c>
      <c r="S140" s="13">
        <f>(Q140*'2.Variables'!$F$5)/150</f>
        <v>0</v>
      </c>
    </row>
    <row r="141" spans="1:19" x14ac:dyDescent="0.4">
      <c r="A141" s="2">
        <f>'1.Data Entry'!A145</f>
        <v>0</v>
      </c>
      <c r="B141" s="2">
        <f>'1.Data Entry'!B145</f>
        <v>0</v>
      </c>
      <c r="C141" s="2">
        <f>'1.Data Entry'!C145</f>
        <v>0</v>
      </c>
      <c r="D141" s="13">
        <f>('1.Data Entry'!D145*'2.Variables'!$A$5)*'1.Data Entry'!E145*'2.Variables'!$D$5</f>
        <v>0</v>
      </c>
      <c r="E141" s="13">
        <f>('1.Data Entry'!D145*'2.Variables'!$A$5)*'1.Data Entry'!E145*'2.Variables'!$D$5*'2.Variables'!$B$5</f>
        <v>0</v>
      </c>
      <c r="F141" s="13">
        <f>(E141*'2.Variables'!$E$5)/150</f>
        <v>0</v>
      </c>
      <c r="G141" s="13">
        <f>(E141*'2.Variables'!$F$5)/150</f>
        <v>0</v>
      </c>
      <c r="H141" s="13">
        <f>('1.Data Entry'!D145*'2.Variables'!$A$5)*'1.Data Entry'!F145*'2.Variables'!$D$5</f>
        <v>0</v>
      </c>
      <c r="I141" s="13">
        <f>('1.Data Entry'!D145*'2.Variables'!$A$5)*'1.Data Entry'!F145*'2.Variables'!$D$5*'2.Variables'!$B$5</f>
        <v>0</v>
      </c>
      <c r="J141" s="13">
        <f>(I141*'2.Variables'!$E$5)/150</f>
        <v>0</v>
      </c>
      <c r="K141" s="13">
        <f>(I141*'2.Variables'!$F$5)/150</f>
        <v>0</v>
      </c>
      <c r="L141" s="13">
        <f>('1.Data Entry'!D145*'2.Variables'!$A$5)*'1.Data Entry'!G145*'2.Variables'!$D$5</f>
        <v>0</v>
      </c>
      <c r="M141" s="13">
        <f>('1.Data Entry'!D145*'2.Variables'!$A$5)*'1.Data Entry'!G145*'2.Variables'!$C$5*'2.Variables'!$D$5</f>
        <v>0</v>
      </c>
      <c r="N141" s="13">
        <f>(M141*'2.Variables'!$E$5)/150</f>
        <v>0</v>
      </c>
      <c r="O141" s="13">
        <f>(M141*'2.Variables'!$F$5)/150</f>
        <v>0</v>
      </c>
      <c r="P141" s="13">
        <f>('1.Data Entry'!D145*'2.Variables'!$A$5)*'1.Data Entry'!H145*'2.Variables'!$D$5</f>
        <v>0</v>
      </c>
      <c r="Q141" s="13">
        <f>('1.Data Entry'!D145*'2.Variables'!$A$5)*'1.Data Entry'!H145*'2.Variables'!$C$5*'2.Variables'!$D$5</f>
        <v>0</v>
      </c>
      <c r="R141" s="13">
        <f>(Q141*'2.Variables'!$E$5)/150</f>
        <v>0</v>
      </c>
      <c r="S141" s="13">
        <f>(Q141*'2.Variables'!$F$5)/150</f>
        <v>0</v>
      </c>
    </row>
    <row r="142" spans="1:19" x14ac:dyDescent="0.4">
      <c r="A142" s="2">
        <f>'1.Data Entry'!A146</f>
        <v>0</v>
      </c>
      <c r="B142" s="2">
        <f>'1.Data Entry'!B146</f>
        <v>0</v>
      </c>
      <c r="C142" s="2">
        <f>'1.Data Entry'!C146</f>
        <v>0</v>
      </c>
      <c r="D142" s="13">
        <f>('1.Data Entry'!D146*'2.Variables'!$A$5)*'1.Data Entry'!E146*'2.Variables'!$D$5</f>
        <v>0</v>
      </c>
      <c r="E142" s="13">
        <f>('1.Data Entry'!D146*'2.Variables'!$A$5)*'1.Data Entry'!E146*'2.Variables'!$D$5*'2.Variables'!$B$5</f>
        <v>0</v>
      </c>
      <c r="F142" s="13">
        <f>(E142*'2.Variables'!$E$5)/150</f>
        <v>0</v>
      </c>
      <c r="G142" s="13">
        <f>(E142*'2.Variables'!$F$5)/150</f>
        <v>0</v>
      </c>
      <c r="H142" s="13">
        <f>('1.Data Entry'!D146*'2.Variables'!$A$5)*'1.Data Entry'!F146*'2.Variables'!$D$5</f>
        <v>0</v>
      </c>
      <c r="I142" s="13">
        <f>('1.Data Entry'!D146*'2.Variables'!$A$5)*'1.Data Entry'!F146*'2.Variables'!$D$5*'2.Variables'!$B$5</f>
        <v>0</v>
      </c>
      <c r="J142" s="13">
        <f>(I142*'2.Variables'!$E$5)/150</f>
        <v>0</v>
      </c>
      <c r="K142" s="13">
        <f>(I142*'2.Variables'!$F$5)/150</f>
        <v>0</v>
      </c>
      <c r="L142" s="13">
        <f>('1.Data Entry'!D146*'2.Variables'!$A$5)*'1.Data Entry'!G146*'2.Variables'!$D$5</f>
        <v>0</v>
      </c>
      <c r="M142" s="13">
        <f>('1.Data Entry'!D146*'2.Variables'!$A$5)*'1.Data Entry'!G146*'2.Variables'!$C$5*'2.Variables'!$D$5</f>
        <v>0</v>
      </c>
      <c r="N142" s="13">
        <f>(M142*'2.Variables'!$E$5)/150</f>
        <v>0</v>
      </c>
      <c r="O142" s="13">
        <f>(M142*'2.Variables'!$F$5)/150</f>
        <v>0</v>
      </c>
      <c r="P142" s="13">
        <f>('1.Data Entry'!D146*'2.Variables'!$A$5)*'1.Data Entry'!H146*'2.Variables'!$D$5</f>
        <v>0</v>
      </c>
      <c r="Q142" s="13">
        <f>('1.Data Entry'!D146*'2.Variables'!$A$5)*'1.Data Entry'!H146*'2.Variables'!$C$5*'2.Variables'!$D$5</f>
        <v>0</v>
      </c>
      <c r="R142" s="13">
        <f>(Q142*'2.Variables'!$E$5)/150</f>
        <v>0</v>
      </c>
      <c r="S142" s="13">
        <f>(Q142*'2.Variables'!$F$5)/150</f>
        <v>0</v>
      </c>
    </row>
    <row r="143" spans="1:19" x14ac:dyDescent="0.4">
      <c r="A143" s="2">
        <f>'1.Data Entry'!A147</f>
        <v>0</v>
      </c>
      <c r="B143" s="2">
        <f>'1.Data Entry'!B147</f>
        <v>0</v>
      </c>
      <c r="C143" s="2">
        <f>'1.Data Entry'!C147</f>
        <v>0</v>
      </c>
      <c r="D143" s="13">
        <f>('1.Data Entry'!D147*'2.Variables'!$A$5)*'1.Data Entry'!E147*'2.Variables'!$D$5</f>
        <v>0</v>
      </c>
      <c r="E143" s="13">
        <f>('1.Data Entry'!D147*'2.Variables'!$A$5)*'1.Data Entry'!E147*'2.Variables'!$D$5*'2.Variables'!$B$5</f>
        <v>0</v>
      </c>
      <c r="F143" s="13">
        <f>(E143*'2.Variables'!$E$5)/150</f>
        <v>0</v>
      </c>
      <c r="G143" s="13">
        <f>(E143*'2.Variables'!$F$5)/150</f>
        <v>0</v>
      </c>
      <c r="H143" s="13">
        <f>('1.Data Entry'!D147*'2.Variables'!$A$5)*'1.Data Entry'!F147*'2.Variables'!$D$5</f>
        <v>0</v>
      </c>
      <c r="I143" s="13">
        <f>('1.Data Entry'!D147*'2.Variables'!$A$5)*'1.Data Entry'!F147*'2.Variables'!$D$5*'2.Variables'!$B$5</f>
        <v>0</v>
      </c>
      <c r="J143" s="13">
        <f>(I143*'2.Variables'!$E$5)/150</f>
        <v>0</v>
      </c>
      <c r="K143" s="13">
        <f>(I143*'2.Variables'!$F$5)/150</f>
        <v>0</v>
      </c>
      <c r="L143" s="13">
        <f>('1.Data Entry'!D147*'2.Variables'!$A$5)*'1.Data Entry'!G147*'2.Variables'!$D$5</f>
        <v>0</v>
      </c>
      <c r="M143" s="13">
        <f>('1.Data Entry'!D147*'2.Variables'!$A$5)*'1.Data Entry'!G147*'2.Variables'!$C$5*'2.Variables'!$D$5</f>
        <v>0</v>
      </c>
      <c r="N143" s="13">
        <f>(M143*'2.Variables'!$E$5)/150</f>
        <v>0</v>
      </c>
      <c r="O143" s="13">
        <f>(M143*'2.Variables'!$F$5)/150</f>
        <v>0</v>
      </c>
      <c r="P143" s="13">
        <f>('1.Data Entry'!D147*'2.Variables'!$A$5)*'1.Data Entry'!H147*'2.Variables'!$D$5</f>
        <v>0</v>
      </c>
      <c r="Q143" s="13">
        <f>('1.Data Entry'!D147*'2.Variables'!$A$5)*'1.Data Entry'!H147*'2.Variables'!$C$5*'2.Variables'!$D$5</f>
        <v>0</v>
      </c>
      <c r="R143" s="13">
        <f>(Q143*'2.Variables'!$E$5)/150</f>
        <v>0</v>
      </c>
      <c r="S143" s="13">
        <f>(Q143*'2.Variables'!$F$5)/150</f>
        <v>0</v>
      </c>
    </row>
    <row r="144" spans="1:19" x14ac:dyDescent="0.4">
      <c r="A144" s="2">
        <f>'1.Data Entry'!A148</f>
        <v>0</v>
      </c>
      <c r="B144" s="2">
        <f>'1.Data Entry'!B148</f>
        <v>0</v>
      </c>
      <c r="C144" s="2">
        <f>'1.Data Entry'!C148</f>
        <v>0</v>
      </c>
      <c r="D144" s="13">
        <f>('1.Data Entry'!D148*'2.Variables'!$A$5)*'1.Data Entry'!E148*'2.Variables'!$D$5</f>
        <v>0</v>
      </c>
      <c r="E144" s="13">
        <f>('1.Data Entry'!D148*'2.Variables'!$A$5)*'1.Data Entry'!E148*'2.Variables'!$D$5*'2.Variables'!$B$5</f>
        <v>0</v>
      </c>
      <c r="F144" s="13">
        <f>(E144*'2.Variables'!$E$5)/150</f>
        <v>0</v>
      </c>
      <c r="G144" s="13">
        <f>(E144*'2.Variables'!$F$5)/150</f>
        <v>0</v>
      </c>
      <c r="H144" s="13">
        <f>('1.Data Entry'!D148*'2.Variables'!$A$5)*'1.Data Entry'!F148*'2.Variables'!$D$5</f>
        <v>0</v>
      </c>
      <c r="I144" s="13">
        <f>('1.Data Entry'!D148*'2.Variables'!$A$5)*'1.Data Entry'!F148*'2.Variables'!$D$5*'2.Variables'!$B$5</f>
        <v>0</v>
      </c>
      <c r="J144" s="13">
        <f>(I144*'2.Variables'!$E$5)/150</f>
        <v>0</v>
      </c>
      <c r="K144" s="13">
        <f>(I144*'2.Variables'!$F$5)/150</f>
        <v>0</v>
      </c>
      <c r="L144" s="13">
        <f>('1.Data Entry'!D148*'2.Variables'!$A$5)*'1.Data Entry'!G148*'2.Variables'!$D$5</f>
        <v>0</v>
      </c>
      <c r="M144" s="13">
        <f>('1.Data Entry'!D148*'2.Variables'!$A$5)*'1.Data Entry'!G148*'2.Variables'!$C$5*'2.Variables'!$D$5</f>
        <v>0</v>
      </c>
      <c r="N144" s="13">
        <f>(M144*'2.Variables'!$E$5)/150</f>
        <v>0</v>
      </c>
      <c r="O144" s="13">
        <f>(M144*'2.Variables'!$F$5)/150</f>
        <v>0</v>
      </c>
      <c r="P144" s="13">
        <f>('1.Data Entry'!D148*'2.Variables'!$A$5)*'1.Data Entry'!H148*'2.Variables'!$D$5</f>
        <v>0</v>
      </c>
      <c r="Q144" s="13">
        <f>('1.Data Entry'!D148*'2.Variables'!$A$5)*'1.Data Entry'!H148*'2.Variables'!$C$5*'2.Variables'!$D$5</f>
        <v>0</v>
      </c>
      <c r="R144" s="13">
        <f>(Q144*'2.Variables'!$E$5)/150</f>
        <v>0</v>
      </c>
      <c r="S144" s="13">
        <f>(Q144*'2.Variables'!$F$5)/150</f>
        <v>0</v>
      </c>
    </row>
    <row r="145" spans="1:19" x14ac:dyDescent="0.4">
      <c r="A145" s="2">
        <f>'1.Data Entry'!A149</f>
        <v>0</v>
      </c>
      <c r="B145" s="2">
        <f>'1.Data Entry'!B149</f>
        <v>0</v>
      </c>
      <c r="C145" s="2">
        <f>'1.Data Entry'!C149</f>
        <v>0</v>
      </c>
      <c r="D145" s="13">
        <f>('1.Data Entry'!D149*'2.Variables'!$A$5)*'1.Data Entry'!E149*'2.Variables'!$D$5</f>
        <v>0</v>
      </c>
      <c r="E145" s="13">
        <f>('1.Data Entry'!D149*'2.Variables'!$A$5)*'1.Data Entry'!E149*'2.Variables'!$D$5*'2.Variables'!$B$5</f>
        <v>0</v>
      </c>
      <c r="F145" s="13">
        <f>(E145*'2.Variables'!$E$5)/150</f>
        <v>0</v>
      </c>
      <c r="G145" s="13">
        <f>(E145*'2.Variables'!$F$5)/150</f>
        <v>0</v>
      </c>
      <c r="H145" s="13">
        <f>('1.Data Entry'!D149*'2.Variables'!$A$5)*'1.Data Entry'!F149*'2.Variables'!$D$5</f>
        <v>0</v>
      </c>
      <c r="I145" s="13">
        <f>('1.Data Entry'!D149*'2.Variables'!$A$5)*'1.Data Entry'!F149*'2.Variables'!$D$5*'2.Variables'!$B$5</f>
        <v>0</v>
      </c>
      <c r="J145" s="13">
        <f>(I145*'2.Variables'!$E$5)/150</f>
        <v>0</v>
      </c>
      <c r="K145" s="13">
        <f>(I145*'2.Variables'!$F$5)/150</f>
        <v>0</v>
      </c>
      <c r="L145" s="13">
        <f>('1.Data Entry'!D149*'2.Variables'!$A$5)*'1.Data Entry'!G149*'2.Variables'!$D$5</f>
        <v>0</v>
      </c>
      <c r="M145" s="13">
        <f>('1.Data Entry'!D149*'2.Variables'!$A$5)*'1.Data Entry'!G149*'2.Variables'!$C$5*'2.Variables'!$D$5</f>
        <v>0</v>
      </c>
      <c r="N145" s="13">
        <f>(M145*'2.Variables'!$E$5)/150</f>
        <v>0</v>
      </c>
      <c r="O145" s="13">
        <f>(M145*'2.Variables'!$F$5)/150</f>
        <v>0</v>
      </c>
      <c r="P145" s="13">
        <f>('1.Data Entry'!D149*'2.Variables'!$A$5)*'1.Data Entry'!H149*'2.Variables'!$D$5</f>
        <v>0</v>
      </c>
      <c r="Q145" s="13">
        <f>('1.Data Entry'!D149*'2.Variables'!$A$5)*'1.Data Entry'!H149*'2.Variables'!$C$5*'2.Variables'!$D$5</f>
        <v>0</v>
      </c>
      <c r="R145" s="13">
        <f>(Q145*'2.Variables'!$E$5)/150</f>
        <v>0</v>
      </c>
      <c r="S145" s="13">
        <f>(Q145*'2.Variables'!$F$5)/150</f>
        <v>0</v>
      </c>
    </row>
    <row r="146" spans="1:19" x14ac:dyDescent="0.4">
      <c r="A146" s="2">
        <f>'1.Data Entry'!A150</f>
        <v>0</v>
      </c>
      <c r="B146" s="2">
        <f>'1.Data Entry'!B150</f>
        <v>0</v>
      </c>
      <c r="C146" s="2">
        <f>'1.Data Entry'!C150</f>
        <v>0</v>
      </c>
      <c r="D146" s="13">
        <f>('1.Data Entry'!D150*'2.Variables'!$A$5)*'1.Data Entry'!E150*'2.Variables'!$D$5</f>
        <v>0</v>
      </c>
      <c r="E146" s="13">
        <f>('1.Data Entry'!D150*'2.Variables'!$A$5)*'1.Data Entry'!E150*'2.Variables'!$D$5*'2.Variables'!$B$5</f>
        <v>0</v>
      </c>
      <c r="F146" s="13">
        <f>(E146*'2.Variables'!$E$5)/150</f>
        <v>0</v>
      </c>
      <c r="G146" s="13">
        <f>(E146*'2.Variables'!$F$5)/150</f>
        <v>0</v>
      </c>
      <c r="H146" s="13">
        <f>('1.Data Entry'!D150*'2.Variables'!$A$5)*'1.Data Entry'!F150*'2.Variables'!$D$5</f>
        <v>0</v>
      </c>
      <c r="I146" s="13">
        <f>('1.Data Entry'!D150*'2.Variables'!$A$5)*'1.Data Entry'!F150*'2.Variables'!$D$5*'2.Variables'!$B$5</f>
        <v>0</v>
      </c>
      <c r="J146" s="13">
        <f>(I146*'2.Variables'!$E$5)/150</f>
        <v>0</v>
      </c>
      <c r="K146" s="13">
        <f>(I146*'2.Variables'!$F$5)/150</f>
        <v>0</v>
      </c>
      <c r="L146" s="13">
        <f>('1.Data Entry'!D150*'2.Variables'!$A$5)*'1.Data Entry'!G150*'2.Variables'!$D$5</f>
        <v>0</v>
      </c>
      <c r="M146" s="13">
        <f>('1.Data Entry'!D150*'2.Variables'!$A$5)*'1.Data Entry'!G150*'2.Variables'!$C$5*'2.Variables'!$D$5</f>
        <v>0</v>
      </c>
      <c r="N146" s="13">
        <f>(M146*'2.Variables'!$E$5)/150</f>
        <v>0</v>
      </c>
      <c r="O146" s="13">
        <f>(M146*'2.Variables'!$F$5)/150</f>
        <v>0</v>
      </c>
      <c r="P146" s="13">
        <f>('1.Data Entry'!D150*'2.Variables'!$A$5)*'1.Data Entry'!H150*'2.Variables'!$D$5</f>
        <v>0</v>
      </c>
      <c r="Q146" s="13">
        <f>('1.Data Entry'!D150*'2.Variables'!$A$5)*'1.Data Entry'!H150*'2.Variables'!$C$5*'2.Variables'!$D$5</f>
        <v>0</v>
      </c>
      <c r="R146" s="13">
        <f>(Q146*'2.Variables'!$E$5)/150</f>
        <v>0</v>
      </c>
      <c r="S146" s="13">
        <f>(Q146*'2.Variables'!$F$5)/150</f>
        <v>0</v>
      </c>
    </row>
    <row r="147" spans="1:19" x14ac:dyDescent="0.4">
      <c r="A147" s="2">
        <f>'1.Data Entry'!A151</f>
        <v>0</v>
      </c>
      <c r="B147" s="2">
        <f>'1.Data Entry'!B151</f>
        <v>0</v>
      </c>
      <c r="C147" s="2">
        <f>'1.Data Entry'!C151</f>
        <v>0</v>
      </c>
      <c r="D147" s="13">
        <f>('1.Data Entry'!D151*'2.Variables'!$A$5)*'1.Data Entry'!E151*'2.Variables'!$D$5</f>
        <v>0</v>
      </c>
      <c r="E147" s="13">
        <f>('1.Data Entry'!D151*'2.Variables'!$A$5)*'1.Data Entry'!E151*'2.Variables'!$D$5*'2.Variables'!$B$5</f>
        <v>0</v>
      </c>
      <c r="F147" s="13">
        <f>(E147*'2.Variables'!$E$5)/150</f>
        <v>0</v>
      </c>
      <c r="G147" s="13">
        <f>(E147*'2.Variables'!$F$5)/150</f>
        <v>0</v>
      </c>
      <c r="H147" s="13">
        <f>('1.Data Entry'!D151*'2.Variables'!$A$5)*'1.Data Entry'!F151*'2.Variables'!$D$5</f>
        <v>0</v>
      </c>
      <c r="I147" s="13">
        <f>('1.Data Entry'!D151*'2.Variables'!$A$5)*'1.Data Entry'!F151*'2.Variables'!$D$5*'2.Variables'!$B$5</f>
        <v>0</v>
      </c>
      <c r="J147" s="13">
        <f>(I147*'2.Variables'!$E$5)/150</f>
        <v>0</v>
      </c>
      <c r="K147" s="13">
        <f>(I147*'2.Variables'!$F$5)/150</f>
        <v>0</v>
      </c>
      <c r="L147" s="13">
        <f>('1.Data Entry'!D151*'2.Variables'!$A$5)*'1.Data Entry'!G151*'2.Variables'!$D$5</f>
        <v>0</v>
      </c>
      <c r="M147" s="13">
        <f>('1.Data Entry'!D151*'2.Variables'!$A$5)*'1.Data Entry'!G151*'2.Variables'!$C$5*'2.Variables'!$D$5</f>
        <v>0</v>
      </c>
      <c r="N147" s="13">
        <f>(M147*'2.Variables'!$E$5)/150</f>
        <v>0</v>
      </c>
      <c r="O147" s="13">
        <f>(M147*'2.Variables'!$F$5)/150</f>
        <v>0</v>
      </c>
      <c r="P147" s="13">
        <f>('1.Data Entry'!D151*'2.Variables'!$A$5)*'1.Data Entry'!H151*'2.Variables'!$D$5</f>
        <v>0</v>
      </c>
      <c r="Q147" s="13">
        <f>('1.Data Entry'!D151*'2.Variables'!$A$5)*'1.Data Entry'!H151*'2.Variables'!$C$5*'2.Variables'!$D$5</f>
        <v>0</v>
      </c>
      <c r="R147" s="13">
        <f>(Q147*'2.Variables'!$E$5)/150</f>
        <v>0</v>
      </c>
      <c r="S147" s="13">
        <f>(Q147*'2.Variables'!$F$5)/150</f>
        <v>0</v>
      </c>
    </row>
    <row r="148" spans="1:19" x14ac:dyDescent="0.4">
      <c r="A148" s="2">
        <f>'1.Data Entry'!A152</f>
        <v>0</v>
      </c>
      <c r="B148" s="2">
        <f>'1.Data Entry'!B152</f>
        <v>0</v>
      </c>
      <c r="C148" s="2">
        <f>'1.Data Entry'!C152</f>
        <v>0</v>
      </c>
      <c r="D148" s="13">
        <f>('1.Data Entry'!D152*'2.Variables'!$A$5)*'1.Data Entry'!E152*'2.Variables'!$D$5</f>
        <v>0</v>
      </c>
      <c r="E148" s="13">
        <f>('1.Data Entry'!D152*'2.Variables'!$A$5)*'1.Data Entry'!E152*'2.Variables'!$D$5*'2.Variables'!$B$5</f>
        <v>0</v>
      </c>
      <c r="F148" s="13">
        <f>(E148*'2.Variables'!$E$5)/150</f>
        <v>0</v>
      </c>
      <c r="G148" s="13">
        <f>(E148*'2.Variables'!$F$5)/150</f>
        <v>0</v>
      </c>
      <c r="H148" s="13">
        <f>('1.Data Entry'!D152*'2.Variables'!$A$5)*'1.Data Entry'!F152*'2.Variables'!$D$5</f>
        <v>0</v>
      </c>
      <c r="I148" s="13">
        <f>('1.Data Entry'!D152*'2.Variables'!$A$5)*'1.Data Entry'!F152*'2.Variables'!$D$5*'2.Variables'!$B$5</f>
        <v>0</v>
      </c>
      <c r="J148" s="13">
        <f>(I148*'2.Variables'!$E$5)/150</f>
        <v>0</v>
      </c>
      <c r="K148" s="13">
        <f>(I148*'2.Variables'!$F$5)/150</f>
        <v>0</v>
      </c>
      <c r="L148" s="13">
        <f>('1.Data Entry'!D152*'2.Variables'!$A$5)*'1.Data Entry'!G152*'2.Variables'!$D$5</f>
        <v>0</v>
      </c>
      <c r="M148" s="13">
        <f>('1.Data Entry'!D152*'2.Variables'!$A$5)*'1.Data Entry'!G152*'2.Variables'!$C$5*'2.Variables'!$D$5</f>
        <v>0</v>
      </c>
      <c r="N148" s="13">
        <f>(M148*'2.Variables'!$E$5)/150</f>
        <v>0</v>
      </c>
      <c r="O148" s="13">
        <f>(M148*'2.Variables'!$F$5)/150</f>
        <v>0</v>
      </c>
      <c r="P148" s="13">
        <f>('1.Data Entry'!D152*'2.Variables'!$A$5)*'1.Data Entry'!H152*'2.Variables'!$D$5</f>
        <v>0</v>
      </c>
      <c r="Q148" s="13">
        <f>('1.Data Entry'!D152*'2.Variables'!$A$5)*'1.Data Entry'!H152*'2.Variables'!$C$5*'2.Variables'!$D$5</f>
        <v>0</v>
      </c>
      <c r="R148" s="13">
        <f>(Q148*'2.Variables'!$E$5)/150</f>
        <v>0</v>
      </c>
      <c r="S148" s="13">
        <f>(Q148*'2.Variables'!$F$5)/150</f>
        <v>0</v>
      </c>
    </row>
    <row r="149" spans="1:19" x14ac:dyDescent="0.4">
      <c r="A149" s="2">
        <f>'1.Data Entry'!A153</f>
        <v>0</v>
      </c>
      <c r="B149" s="2">
        <f>'1.Data Entry'!B153</f>
        <v>0</v>
      </c>
      <c r="C149" s="2">
        <f>'1.Data Entry'!C153</f>
        <v>0</v>
      </c>
      <c r="D149" s="13">
        <f>('1.Data Entry'!D153*'2.Variables'!$A$5)*'1.Data Entry'!E153*'2.Variables'!$D$5</f>
        <v>0</v>
      </c>
      <c r="E149" s="13">
        <f>('1.Data Entry'!D153*'2.Variables'!$A$5)*'1.Data Entry'!E153*'2.Variables'!$D$5*'2.Variables'!$B$5</f>
        <v>0</v>
      </c>
      <c r="F149" s="13">
        <f>(E149*'2.Variables'!$E$5)/150</f>
        <v>0</v>
      </c>
      <c r="G149" s="13">
        <f>(E149*'2.Variables'!$F$5)/150</f>
        <v>0</v>
      </c>
      <c r="H149" s="13">
        <f>('1.Data Entry'!D153*'2.Variables'!$A$5)*'1.Data Entry'!F153*'2.Variables'!$D$5</f>
        <v>0</v>
      </c>
      <c r="I149" s="13">
        <f>('1.Data Entry'!D153*'2.Variables'!$A$5)*'1.Data Entry'!F153*'2.Variables'!$D$5*'2.Variables'!$B$5</f>
        <v>0</v>
      </c>
      <c r="J149" s="13">
        <f>(I149*'2.Variables'!$E$5)/150</f>
        <v>0</v>
      </c>
      <c r="K149" s="13">
        <f>(I149*'2.Variables'!$F$5)/150</f>
        <v>0</v>
      </c>
      <c r="L149" s="13">
        <f>('1.Data Entry'!D153*'2.Variables'!$A$5)*'1.Data Entry'!G153*'2.Variables'!$D$5</f>
        <v>0</v>
      </c>
      <c r="M149" s="13">
        <f>('1.Data Entry'!D153*'2.Variables'!$A$5)*'1.Data Entry'!G153*'2.Variables'!$C$5*'2.Variables'!$D$5</f>
        <v>0</v>
      </c>
      <c r="N149" s="13">
        <f>(M149*'2.Variables'!$E$5)/150</f>
        <v>0</v>
      </c>
      <c r="O149" s="13">
        <f>(M149*'2.Variables'!$F$5)/150</f>
        <v>0</v>
      </c>
      <c r="P149" s="13">
        <f>('1.Data Entry'!D153*'2.Variables'!$A$5)*'1.Data Entry'!H153*'2.Variables'!$D$5</f>
        <v>0</v>
      </c>
      <c r="Q149" s="13">
        <f>('1.Data Entry'!D153*'2.Variables'!$A$5)*'1.Data Entry'!H153*'2.Variables'!$C$5*'2.Variables'!$D$5</f>
        <v>0</v>
      </c>
      <c r="R149" s="13">
        <f>(Q149*'2.Variables'!$E$5)/150</f>
        <v>0</v>
      </c>
      <c r="S149" s="13">
        <f>(Q149*'2.Variables'!$F$5)/150</f>
        <v>0</v>
      </c>
    </row>
    <row r="150" spans="1:19" x14ac:dyDescent="0.4">
      <c r="A150" s="2">
        <f>'1.Data Entry'!A154</f>
        <v>0</v>
      </c>
      <c r="B150" s="2">
        <f>'1.Data Entry'!B154</f>
        <v>0</v>
      </c>
      <c r="C150" s="2">
        <f>'1.Data Entry'!C154</f>
        <v>0</v>
      </c>
      <c r="D150" s="13">
        <f>('1.Data Entry'!D154*'2.Variables'!$A$5)*'1.Data Entry'!E154*'2.Variables'!$D$5</f>
        <v>0</v>
      </c>
      <c r="E150" s="13">
        <f>('1.Data Entry'!D154*'2.Variables'!$A$5)*'1.Data Entry'!E154*'2.Variables'!$D$5*'2.Variables'!$B$5</f>
        <v>0</v>
      </c>
      <c r="F150" s="13">
        <f>(E150*'2.Variables'!$E$5)/150</f>
        <v>0</v>
      </c>
      <c r="G150" s="13">
        <f>(E150*'2.Variables'!$F$5)/150</f>
        <v>0</v>
      </c>
      <c r="H150" s="13">
        <f>('1.Data Entry'!D154*'2.Variables'!$A$5)*'1.Data Entry'!F154*'2.Variables'!$D$5</f>
        <v>0</v>
      </c>
      <c r="I150" s="13">
        <f>('1.Data Entry'!D154*'2.Variables'!$A$5)*'1.Data Entry'!F154*'2.Variables'!$D$5*'2.Variables'!$B$5</f>
        <v>0</v>
      </c>
      <c r="J150" s="13">
        <f>(I150*'2.Variables'!$E$5)/150</f>
        <v>0</v>
      </c>
      <c r="K150" s="13">
        <f>(I150*'2.Variables'!$F$5)/150</f>
        <v>0</v>
      </c>
      <c r="L150" s="13">
        <f>('1.Data Entry'!D154*'2.Variables'!$A$5)*'1.Data Entry'!G154*'2.Variables'!$D$5</f>
        <v>0</v>
      </c>
      <c r="M150" s="13">
        <f>('1.Data Entry'!D154*'2.Variables'!$A$5)*'1.Data Entry'!G154*'2.Variables'!$C$5*'2.Variables'!$D$5</f>
        <v>0</v>
      </c>
      <c r="N150" s="13">
        <f>(M150*'2.Variables'!$E$5)/150</f>
        <v>0</v>
      </c>
      <c r="O150" s="13">
        <f>(M150*'2.Variables'!$F$5)/150</f>
        <v>0</v>
      </c>
      <c r="P150" s="13">
        <f>('1.Data Entry'!D154*'2.Variables'!$A$5)*'1.Data Entry'!H154*'2.Variables'!$D$5</f>
        <v>0</v>
      </c>
      <c r="Q150" s="13">
        <f>('1.Data Entry'!D154*'2.Variables'!$A$5)*'1.Data Entry'!H154*'2.Variables'!$C$5*'2.Variables'!$D$5</f>
        <v>0</v>
      </c>
      <c r="R150" s="13">
        <f>(Q150*'2.Variables'!$E$5)/150</f>
        <v>0</v>
      </c>
      <c r="S150" s="13">
        <f>(Q150*'2.Variables'!$F$5)/150</f>
        <v>0</v>
      </c>
    </row>
    <row r="151" spans="1:19" x14ac:dyDescent="0.4">
      <c r="A151" s="2">
        <f>'1.Data Entry'!A155</f>
        <v>0</v>
      </c>
      <c r="B151" s="2">
        <f>'1.Data Entry'!B155</f>
        <v>0</v>
      </c>
      <c r="C151" s="2">
        <f>'1.Data Entry'!C155</f>
        <v>0</v>
      </c>
      <c r="D151" s="13">
        <f>('1.Data Entry'!D155*'2.Variables'!$A$5)*'1.Data Entry'!E155*'2.Variables'!$D$5</f>
        <v>0</v>
      </c>
      <c r="E151" s="13">
        <f>('1.Data Entry'!D155*'2.Variables'!$A$5)*'1.Data Entry'!E155*'2.Variables'!$D$5*'2.Variables'!$B$5</f>
        <v>0</v>
      </c>
      <c r="F151" s="13">
        <f>(E151*'2.Variables'!$E$5)/150</f>
        <v>0</v>
      </c>
      <c r="G151" s="13">
        <f>(E151*'2.Variables'!$F$5)/150</f>
        <v>0</v>
      </c>
      <c r="H151" s="13">
        <f>('1.Data Entry'!D155*'2.Variables'!$A$5)*'1.Data Entry'!F155*'2.Variables'!$D$5</f>
        <v>0</v>
      </c>
      <c r="I151" s="13">
        <f>('1.Data Entry'!D155*'2.Variables'!$A$5)*'1.Data Entry'!F155*'2.Variables'!$D$5*'2.Variables'!$B$5</f>
        <v>0</v>
      </c>
      <c r="J151" s="13">
        <f>(I151*'2.Variables'!$E$5)/150</f>
        <v>0</v>
      </c>
      <c r="K151" s="13">
        <f>(I151*'2.Variables'!$F$5)/150</f>
        <v>0</v>
      </c>
      <c r="L151" s="13">
        <f>('1.Data Entry'!D155*'2.Variables'!$A$5)*'1.Data Entry'!G155*'2.Variables'!$D$5</f>
        <v>0</v>
      </c>
      <c r="M151" s="13">
        <f>('1.Data Entry'!D155*'2.Variables'!$A$5)*'1.Data Entry'!G155*'2.Variables'!$C$5*'2.Variables'!$D$5</f>
        <v>0</v>
      </c>
      <c r="N151" s="13">
        <f>(M151*'2.Variables'!$E$5)/150</f>
        <v>0</v>
      </c>
      <c r="O151" s="13">
        <f>(M151*'2.Variables'!$F$5)/150</f>
        <v>0</v>
      </c>
      <c r="P151" s="13">
        <f>('1.Data Entry'!D155*'2.Variables'!$A$5)*'1.Data Entry'!H155*'2.Variables'!$D$5</f>
        <v>0</v>
      </c>
      <c r="Q151" s="13">
        <f>('1.Data Entry'!D155*'2.Variables'!$A$5)*'1.Data Entry'!H155*'2.Variables'!$C$5*'2.Variables'!$D$5</f>
        <v>0</v>
      </c>
      <c r="R151" s="13">
        <f>(Q151*'2.Variables'!$E$5)/150</f>
        <v>0</v>
      </c>
      <c r="S151" s="13">
        <f>(Q151*'2.Variables'!$F$5)/150</f>
        <v>0</v>
      </c>
    </row>
    <row r="152" spans="1:19" x14ac:dyDescent="0.4">
      <c r="A152" s="2">
        <f>'1.Data Entry'!A156</f>
        <v>0</v>
      </c>
      <c r="B152" s="2">
        <f>'1.Data Entry'!B156</f>
        <v>0</v>
      </c>
      <c r="C152" s="2">
        <f>'1.Data Entry'!C156</f>
        <v>0</v>
      </c>
      <c r="D152" s="13">
        <f>('1.Data Entry'!D156*'2.Variables'!$A$5)*'1.Data Entry'!E156*'2.Variables'!$D$5</f>
        <v>0</v>
      </c>
      <c r="E152" s="13">
        <f>('1.Data Entry'!D156*'2.Variables'!$A$5)*'1.Data Entry'!E156*'2.Variables'!$D$5*'2.Variables'!$B$5</f>
        <v>0</v>
      </c>
      <c r="F152" s="13">
        <f>(E152*'2.Variables'!$E$5)/150</f>
        <v>0</v>
      </c>
      <c r="G152" s="13">
        <f>(E152*'2.Variables'!$F$5)/150</f>
        <v>0</v>
      </c>
      <c r="H152" s="13">
        <f>('1.Data Entry'!D156*'2.Variables'!$A$5)*'1.Data Entry'!F156*'2.Variables'!$D$5</f>
        <v>0</v>
      </c>
      <c r="I152" s="13">
        <f>('1.Data Entry'!D156*'2.Variables'!$A$5)*'1.Data Entry'!F156*'2.Variables'!$D$5*'2.Variables'!$B$5</f>
        <v>0</v>
      </c>
      <c r="J152" s="13">
        <f>(I152*'2.Variables'!$E$5)/150</f>
        <v>0</v>
      </c>
      <c r="K152" s="13">
        <f>(I152*'2.Variables'!$F$5)/150</f>
        <v>0</v>
      </c>
      <c r="L152" s="13">
        <f>('1.Data Entry'!D156*'2.Variables'!$A$5)*'1.Data Entry'!G156*'2.Variables'!$D$5</f>
        <v>0</v>
      </c>
      <c r="M152" s="13">
        <f>('1.Data Entry'!D156*'2.Variables'!$A$5)*'1.Data Entry'!G156*'2.Variables'!$C$5*'2.Variables'!$D$5</f>
        <v>0</v>
      </c>
      <c r="N152" s="13">
        <f>(M152*'2.Variables'!$E$5)/150</f>
        <v>0</v>
      </c>
      <c r="O152" s="13">
        <f>(M152*'2.Variables'!$F$5)/150</f>
        <v>0</v>
      </c>
      <c r="P152" s="13">
        <f>('1.Data Entry'!D156*'2.Variables'!$A$5)*'1.Data Entry'!H156*'2.Variables'!$D$5</f>
        <v>0</v>
      </c>
      <c r="Q152" s="13">
        <f>('1.Data Entry'!D156*'2.Variables'!$A$5)*'1.Data Entry'!H156*'2.Variables'!$C$5*'2.Variables'!$D$5</f>
        <v>0</v>
      </c>
      <c r="R152" s="13">
        <f>(Q152*'2.Variables'!$E$5)/150</f>
        <v>0</v>
      </c>
      <c r="S152" s="13">
        <f>(Q152*'2.Variables'!$F$5)/150</f>
        <v>0</v>
      </c>
    </row>
    <row r="153" spans="1:19" x14ac:dyDescent="0.4">
      <c r="A153" s="2">
        <f>'1.Data Entry'!A157</f>
        <v>0</v>
      </c>
      <c r="B153" s="2">
        <f>'1.Data Entry'!B157</f>
        <v>0</v>
      </c>
      <c r="C153" s="2">
        <f>'1.Data Entry'!C157</f>
        <v>0</v>
      </c>
      <c r="D153" s="13">
        <f>('1.Data Entry'!D157*'2.Variables'!$A$5)*'1.Data Entry'!E157*'2.Variables'!$D$5</f>
        <v>0</v>
      </c>
      <c r="E153" s="13">
        <f>('1.Data Entry'!D157*'2.Variables'!$A$5)*'1.Data Entry'!E157*'2.Variables'!$D$5*'2.Variables'!$B$5</f>
        <v>0</v>
      </c>
      <c r="F153" s="13">
        <f>(E153*'2.Variables'!$E$5)/150</f>
        <v>0</v>
      </c>
      <c r="G153" s="13">
        <f>(E153*'2.Variables'!$F$5)/150</f>
        <v>0</v>
      </c>
      <c r="H153" s="13">
        <f>('1.Data Entry'!D157*'2.Variables'!$A$5)*'1.Data Entry'!F157*'2.Variables'!$D$5</f>
        <v>0</v>
      </c>
      <c r="I153" s="13">
        <f>('1.Data Entry'!D157*'2.Variables'!$A$5)*'1.Data Entry'!F157*'2.Variables'!$D$5*'2.Variables'!$B$5</f>
        <v>0</v>
      </c>
      <c r="J153" s="13">
        <f>(I153*'2.Variables'!$E$5)/150</f>
        <v>0</v>
      </c>
      <c r="K153" s="13">
        <f>(I153*'2.Variables'!$F$5)/150</f>
        <v>0</v>
      </c>
      <c r="L153" s="13">
        <f>('1.Data Entry'!D157*'2.Variables'!$A$5)*'1.Data Entry'!G157*'2.Variables'!$D$5</f>
        <v>0</v>
      </c>
      <c r="M153" s="13">
        <f>('1.Data Entry'!D157*'2.Variables'!$A$5)*'1.Data Entry'!G157*'2.Variables'!$C$5*'2.Variables'!$D$5</f>
        <v>0</v>
      </c>
      <c r="N153" s="13">
        <f>(M153*'2.Variables'!$E$5)/150</f>
        <v>0</v>
      </c>
      <c r="O153" s="13">
        <f>(M153*'2.Variables'!$F$5)/150</f>
        <v>0</v>
      </c>
      <c r="P153" s="13">
        <f>('1.Data Entry'!D157*'2.Variables'!$A$5)*'1.Data Entry'!H157*'2.Variables'!$D$5</f>
        <v>0</v>
      </c>
      <c r="Q153" s="13">
        <f>('1.Data Entry'!D157*'2.Variables'!$A$5)*'1.Data Entry'!H157*'2.Variables'!$C$5*'2.Variables'!$D$5</f>
        <v>0</v>
      </c>
      <c r="R153" s="13">
        <f>(Q153*'2.Variables'!$E$5)/150</f>
        <v>0</v>
      </c>
      <c r="S153" s="13">
        <f>(Q153*'2.Variables'!$F$5)/150</f>
        <v>0</v>
      </c>
    </row>
    <row r="154" spans="1:19" x14ac:dyDescent="0.4">
      <c r="A154" s="2">
        <f>'1.Data Entry'!A158</f>
        <v>0</v>
      </c>
      <c r="B154" s="2">
        <f>'1.Data Entry'!B158</f>
        <v>0</v>
      </c>
      <c r="C154" s="2">
        <f>'1.Data Entry'!C158</f>
        <v>0</v>
      </c>
      <c r="D154" s="13">
        <f>('1.Data Entry'!D158*'2.Variables'!$A$5)*'1.Data Entry'!E158*'2.Variables'!$D$5</f>
        <v>0</v>
      </c>
      <c r="E154" s="13">
        <f>('1.Data Entry'!D158*'2.Variables'!$A$5)*'1.Data Entry'!E158*'2.Variables'!$D$5*'2.Variables'!$B$5</f>
        <v>0</v>
      </c>
      <c r="F154" s="13">
        <f>(E154*'2.Variables'!$E$5)/150</f>
        <v>0</v>
      </c>
      <c r="G154" s="13">
        <f>(E154*'2.Variables'!$F$5)/150</f>
        <v>0</v>
      </c>
      <c r="H154" s="13">
        <f>('1.Data Entry'!D158*'2.Variables'!$A$5)*'1.Data Entry'!F158*'2.Variables'!$D$5</f>
        <v>0</v>
      </c>
      <c r="I154" s="13">
        <f>('1.Data Entry'!D158*'2.Variables'!$A$5)*'1.Data Entry'!F158*'2.Variables'!$D$5*'2.Variables'!$B$5</f>
        <v>0</v>
      </c>
      <c r="J154" s="13">
        <f>(I154*'2.Variables'!$E$5)/150</f>
        <v>0</v>
      </c>
      <c r="K154" s="13">
        <f>(I154*'2.Variables'!$F$5)/150</f>
        <v>0</v>
      </c>
      <c r="L154" s="13">
        <f>('1.Data Entry'!D158*'2.Variables'!$A$5)*'1.Data Entry'!G158*'2.Variables'!$D$5</f>
        <v>0</v>
      </c>
      <c r="M154" s="13">
        <f>('1.Data Entry'!D158*'2.Variables'!$A$5)*'1.Data Entry'!G158*'2.Variables'!$C$5*'2.Variables'!$D$5</f>
        <v>0</v>
      </c>
      <c r="N154" s="13">
        <f>(M154*'2.Variables'!$E$5)/150</f>
        <v>0</v>
      </c>
      <c r="O154" s="13">
        <f>(M154*'2.Variables'!$F$5)/150</f>
        <v>0</v>
      </c>
      <c r="P154" s="13">
        <f>('1.Data Entry'!D158*'2.Variables'!$A$5)*'1.Data Entry'!H158*'2.Variables'!$D$5</f>
        <v>0</v>
      </c>
      <c r="Q154" s="13">
        <f>('1.Data Entry'!D158*'2.Variables'!$A$5)*'1.Data Entry'!H158*'2.Variables'!$C$5*'2.Variables'!$D$5</f>
        <v>0</v>
      </c>
      <c r="R154" s="13">
        <f>(Q154*'2.Variables'!$E$5)/150</f>
        <v>0</v>
      </c>
      <c r="S154" s="13">
        <f>(Q154*'2.Variables'!$F$5)/150</f>
        <v>0</v>
      </c>
    </row>
    <row r="155" spans="1:19" x14ac:dyDescent="0.4">
      <c r="A155" s="2">
        <f>'1.Data Entry'!A159</f>
        <v>0</v>
      </c>
      <c r="B155" s="2">
        <f>'1.Data Entry'!B159</f>
        <v>0</v>
      </c>
      <c r="C155" s="2">
        <f>'1.Data Entry'!C159</f>
        <v>0</v>
      </c>
      <c r="D155" s="13">
        <f>('1.Data Entry'!D159*'2.Variables'!$A$5)*'1.Data Entry'!E159*'2.Variables'!$D$5</f>
        <v>0</v>
      </c>
      <c r="E155" s="13">
        <f>('1.Data Entry'!D159*'2.Variables'!$A$5)*'1.Data Entry'!E159*'2.Variables'!$D$5*'2.Variables'!$B$5</f>
        <v>0</v>
      </c>
      <c r="F155" s="13">
        <f>(E155*'2.Variables'!$E$5)/150</f>
        <v>0</v>
      </c>
      <c r="G155" s="13">
        <f>(E155*'2.Variables'!$F$5)/150</f>
        <v>0</v>
      </c>
      <c r="H155" s="13">
        <f>('1.Data Entry'!D159*'2.Variables'!$A$5)*'1.Data Entry'!F159*'2.Variables'!$D$5</f>
        <v>0</v>
      </c>
      <c r="I155" s="13">
        <f>('1.Data Entry'!D159*'2.Variables'!$A$5)*'1.Data Entry'!F159*'2.Variables'!$D$5*'2.Variables'!$B$5</f>
        <v>0</v>
      </c>
      <c r="J155" s="13">
        <f>(I155*'2.Variables'!$E$5)/150</f>
        <v>0</v>
      </c>
      <c r="K155" s="13">
        <f>(I155*'2.Variables'!$F$5)/150</f>
        <v>0</v>
      </c>
      <c r="L155" s="13">
        <f>('1.Data Entry'!D159*'2.Variables'!$A$5)*'1.Data Entry'!G159*'2.Variables'!$D$5</f>
        <v>0</v>
      </c>
      <c r="M155" s="13">
        <f>('1.Data Entry'!D159*'2.Variables'!$A$5)*'1.Data Entry'!G159*'2.Variables'!$C$5*'2.Variables'!$D$5</f>
        <v>0</v>
      </c>
      <c r="N155" s="13">
        <f>(M155*'2.Variables'!$E$5)/150</f>
        <v>0</v>
      </c>
      <c r="O155" s="13">
        <f>(M155*'2.Variables'!$F$5)/150</f>
        <v>0</v>
      </c>
      <c r="P155" s="13">
        <f>('1.Data Entry'!D159*'2.Variables'!$A$5)*'1.Data Entry'!H159*'2.Variables'!$D$5</f>
        <v>0</v>
      </c>
      <c r="Q155" s="13">
        <f>('1.Data Entry'!D159*'2.Variables'!$A$5)*'1.Data Entry'!H159*'2.Variables'!$C$5*'2.Variables'!$D$5</f>
        <v>0</v>
      </c>
      <c r="R155" s="13">
        <f>(Q155*'2.Variables'!$E$5)/150</f>
        <v>0</v>
      </c>
      <c r="S155" s="13">
        <f>(Q155*'2.Variables'!$F$5)/150</f>
        <v>0</v>
      </c>
    </row>
    <row r="156" spans="1:19" x14ac:dyDescent="0.4">
      <c r="A156" s="2">
        <f>'1.Data Entry'!A160</f>
        <v>0</v>
      </c>
      <c r="B156" s="2">
        <f>'1.Data Entry'!B160</f>
        <v>0</v>
      </c>
      <c r="C156" s="2">
        <f>'1.Data Entry'!C160</f>
        <v>0</v>
      </c>
      <c r="D156" s="13">
        <f>('1.Data Entry'!D160*'2.Variables'!$A$5)*'1.Data Entry'!E160*'2.Variables'!$D$5</f>
        <v>0</v>
      </c>
      <c r="E156" s="13">
        <f>('1.Data Entry'!D160*'2.Variables'!$A$5)*'1.Data Entry'!E160*'2.Variables'!$D$5*'2.Variables'!$B$5</f>
        <v>0</v>
      </c>
      <c r="F156" s="13">
        <f>(E156*'2.Variables'!$E$5)/150</f>
        <v>0</v>
      </c>
      <c r="G156" s="13">
        <f>(E156*'2.Variables'!$F$5)/150</f>
        <v>0</v>
      </c>
      <c r="H156" s="13">
        <f>('1.Data Entry'!D160*'2.Variables'!$A$5)*'1.Data Entry'!F160*'2.Variables'!$D$5</f>
        <v>0</v>
      </c>
      <c r="I156" s="13">
        <f>('1.Data Entry'!D160*'2.Variables'!$A$5)*'1.Data Entry'!F160*'2.Variables'!$D$5*'2.Variables'!$B$5</f>
        <v>0</v>
      </c>
      <c r="J156" s="13">
        <f>(I156*'2.Variables'!$E$5)/150</f>
        <v>0</v>
      </c>
      <c r="K156" s="13">
        <f>(I156*'2.Variables'!$F$5)/150</f>
        <v>0</v>
      </c>
      <c r="L156" s="13">
        <f>('1.Data Entry'!D160*'2.Variables'!$A$5)*'1.Data Entry'!G160*'2.Variables'!$D$5</f>
        <v>0</v>
      </c>
      <c r="M156" s="13">
        <f>('1.Data Entry'!D160*'2.Variables'!$A$5)*'1.Data Entry'!G160*'2.Variables'!$C$5*'2.Variables'!$D$5</f>
        <v>0</v>
      </c>
      <c r="N156" s="13">
        <f>(M156*'2.Variables'!$E$5)/150</f>
        <v>0</v>
      </c>
      <c r="O156" s="13">
        <f>(M156*'2.Variables'!$F$5)/150</f>
        <v>0</v>
      </c>
      <c r="P156" s="13">
        <f>('1.Data Entry'!D160*'2.Variables'!$A$5)*'1.Data Entry'!H160*'2.Variables'!$D$5</f>
        <v>0</v>
      </c>
      <c r="Q156" s="13">
        <f>('1.Data Entry'!D160*'2.Variables'!$A$5)*'1.Data Entry'!H160*'2.Variables'!$C$5*'2.Variables'!$D$5</f>
        <v>0</v>
      </c>
      <c r="R156" s="13">
        <f>(Q156*'2.Variables'!$E$5)/150</f>
        <v>0</v>
      </c>
      <c r="S156" s="13">
        <f>(Q156*'2.Variables'!$F$5)/150</f>
        <v>0</v>
      </c>
    </row>
    <row r="157" spans="1:19" x14ac:dyDescent="0.4">
      <c r="A157" s="2">
        <f>'1.Data Entry'!A161</f>
        <v>0</v>
      </c>
      <c r="B157" s="2">
        <f>'1.Data Entry'!B161</f>
        <v>0</v>
      </c>
      <c r="C157" s="2">
        <f>'1.Data Entry'!C161</f>
        <v>0</v>
      </c>
      <c r="D157" s="13">
        <f>('1.Data Entry'!D161*'2.Variables'!$A$5)*'1.Data Entry'!E161*'2.Variables'!$D$5</f>
        <v>0</v>
      </c>
      <c r="E157" s="13">
        <f>('1.Data Entry'!D161*'2.Variables'!$A$5)*'1.Data Entry'!E161*'2.Variables'!$D$5*'2.Variables'!$B$5</f>
        <v>0</v>
      </c>
      <c r="F157" s="13">
        <f>(E157*'2.Variables'!$E$5)/150</f>
        <v>0</v>
      </c>
      <c r="G157" s="13">
        <f>(E157*'2.Variables'!$F$5)/150</f>
        <v>0</v>
      </c>
      <c r="H157" s="13">
        <f>('1.Data Entry'!D161*'2.Variables'!$A$5)*'1.Data Entry'!F161*'2.Variables'!$D$5</f>
        <v>0</v>
      </c>
      <c r="I157" s="13">
        <f>('1.Data Entry'!D161*'2.Variables'!$A$5)*'1.Data Entry'!F161*'2.Variables'!$D$5*'2.Variables'!$B$5</f>
        <v>0</v>
      </c>
      <c r="J157" s="13">
        <f>(I157*'2.Variables'!$E$5)/150</f>
        <v>0</v>
      </c>
      <c r="K157" s="13">
        <f>(I157*'2.Variables'!$F$5)/150</f>
        <v>0</v>
      </c>
      <c r="L157" s="13">
        <f>('1.Data Entry'!D161*'2.Variables'!$A$5)*'1.Data Entry'!G161*'2.Variables'!$D$5</f>
        <v>0</v>
      </c>
      <c r="M157" s="13">
        <f>('1.Data Entry'!D161*'2.Variables'!$A$5)*'1.Data Entry'!G161*'2.Variables'!$C$5*'2.Variables'!$D$5</f>
        <v>0</v>
      </c>
      <c r="N157" s="13">
        <f>(M157*'2.Variables'!$E$5)/150</f>
        <v>0</v>
      </c>
      <c r="O157" s="13">
        <f>(M157*'2.Variables'!$F$5)/150</f>
        <v>0</v>
      </c>
      <c r="P157" s="13">
        <f>('1.Data Entry'!D161*'2.Variables'!$A$5)*'1.Data Entry'!H161*'2.Variables'!$D$5</f>
        <v>0</v>
      </c>
      <c r="Q157" s="13">
        <f>('1.Data Entry'!D161*'2.Variables'!$A$5)*'1.Data Entry'!H161*'2.Variables'!$C$5*'2.Variables'!$D$5</f>
        <v>0</v>
      </c>
      <c r="R157" s="13">
        <f>(Q157*'2.Variables'!$E$5)/150</f>
        <v>0</v>
      </c>
      <c r="S157" s="13">
        <f>(Q157*'2.Variables'!$F$5)/150</f>
        <v>0</v>
      </c>
    </row>
    <row r="158" spans="1:19" x14ac:dyDescent="0.4">
      <c r="A158" s="2">
        <f>'1.Data Entry'!A162</f>
        <v>0</v>
      </c>
      <c r="B158" s="2">
        <f>'1.Data Entry'!B162</f>
        <v>0</v>
      </c>
      <c r="C158" s="2">
        <f>'1.Data Entry'!C162</f>
        <v>0</v>
      </c>
      <c r="D158" s="13">
        <f>('1.Data Entry'!D162*'2.Variables'!$A$5)*'1.Data Entry'!E162*'2.Variables'!$D$5</f>
        <v>0</v>
      </c>
      <c r="E158" s="13">
        <f>('1.Data Entry'!D162*'2.Variables'!$A$5)*'1.Data Entry'!E162*'2.Variables'!$D$5*'2.Variables'!$B$5</f>
        <v>0</v>
      </c>
      <c r="F158" s="13">
        <f>(E158*'2.Variables'!$E$5)/150</f>
        <v>0</v>
      </c>
      <c r="G158" s="13">
        <f>(E158*'2.Variables'!$F$5)/150</f>
        <v>0</v>
      </c>
      <c r="H158" s="13">
        <f>('1.Data Entry'!D162*'2.Variables'!$A$5)*'1.Data Entry'!F162*'2.Variables'!$D$5</f>
        <v>0</v>
      </c>
      <c r="I158" s="13">
        <f>('1.Data Entry'!D162*'2.Variables'!$A$5)*'1.Data Entry'!F162*'2.Variables'!$D$5*'2.Variables'!$B$5</f>
        <v>0</v>
      </c>
      <c r="J158" s="13">
        <f>(I158*'2.Variables'!$E$5)/150</f>
        <v>0</v>
      </c>
      <c r="K158" s="13">
        <f>(I158*'2.Variables'!$F$5)/150</f>
        <v>0</v>
      </c>
      <c r="L158" s="13">
        <f>('1.Data Entry'!D162*'2.Variables'!$A$5)*'1.Data Entry'!G162*'2.Variables'!$D$5</f>
        <v>0</v>
      </c>
      <c r="M158" s="13">
        <f>('1.Data Entry'!D162*'2.Variables'!$A$5)*'1.Data Entry'!G162*'2.Variables'!$C$5*'2.Variables'!$D$5</f>
        <v>0</v>
      </c>
      <c r="N158" s="13">
        <f>(M158*'2.Variables'!$E$5)/150</f>
        <v>0</v>
      </c>
      <c r="O158" s="13">
        <f>(M158*'2.Variables'!$F$5)/150</f>
        <v>0</v>
      </c>
      <c r="P158" s="13">
        <f>('1.Data Entry'!D162*'2.Variables'!$A$5)*'1.Data Entry'!H162*'2.Variables'!$D$5</f>
        <v>0</v>
      </c>
      <c r="Q158" s="13">
        <f>('1.Data Entry'!D162*'2.Variables'!$A$5)*'1.Data Entry'!H162*'2.Variables'!$C$5*'2.Variables'!$D$5</f>
        <v>0</v>
      </c>
      <c r="R158" s="13">
        <f>(Q158*'2.Variables'!$E$5)/150</f>
        <v>0</v>
      </c>
      <c r="S158" s="13">
        <f>(Q158*'2.Variables'!$F$5)/150</f>
        <v>0</v>
      </c>
    </row>
    <row r="159" spans="1:19" x14ac:dyDescent="0.4">
      <c r="A159" s="2">
        <f>'1.Data Entry'!A163</f>
        <v>0</v>
      </c>
      <c r="B159" s="2">
        <f>'1.Data Entry'!B163</f>
        <v>0</v>
      </c>
      <c r="C159" s="2">
        <f>'1.Data Entry'!C163</f>
        <v>0</v>
      </c>
      <c r="D159" s="13">
        <f>('1.Data Entry'!D163*'2.Variables'!$A$5)*'1.Data Entry'!E163*'2.Variables'!$D$5</f>
        <v>0</v>
      </c>
      <c r="E159" s="13">
        <f>('1.Data Entry'!D163*'2.Variables'!$A$5)*'1.Data Entry'!E163*'2.Variables'!$D$5*'2.Variables'!$B$5</f>
        <v>0</v>
      </c>
      <c r="F159" s="13">
        <f>(E159*'2.Variables'!$E$5)/150</f>
        <v>0</v>
      </c>
      <c r="G159" s="13">
        <f>(E159*'2.Variables'!$F$5)/150</f>
        <v>0</v>
      </c>
      <c r="H159" s="13">
        <f>('1.Data Entry'!D163*'2.Variables'!$A$5)*'1.Data Entry'!F163*'2.Variables'!$D$5</f>
        <v>0</v>
      </c>
      <c r="I159" s="13">
        <f>('1.Data Entry'!D163*'2.Variables'!$A$5)*'1.Data Entry'!F163*'2.Variables'!$D$5*'2.Variables'!$B$5</f>
        <v>0</v>
      </c>
      <c r="J159" s="13">
        <f>(I159*'2.Variables'!$E$5)/150</f>
        <v>0</v>
      </c>
      <c r="K159" s="13">
        <f>(I159*'2.Variables'!$F$5)/150</f>
        <v>0</v>
      </c>
      <c r="L159" s="13">
        <f>('1.Data Entry'!D163*'2.Variables'!$A$5)*'1.Data Entry'!G163*'2.Variables'!$D$5</f>
        <v>0</v>
      </c>
      <c r="M159" s="13">
        <f>('1.Data Entry'!D163*'2.Variables'!$A$5)*'1.Data Entry'!G163*'2.Variables'!$C$5*'2.Variables'!$D$5</f>
        <v>0</v>
      </c>
      <c r="N159" s="13">
        <f>(M159*'2.Variables'!$E$5)/150</f>
        <v>0</v>
      </c>
      <c r="O159" s="13">
        <f>(M159*'2.Variables'!$F$5)/150</f>
        <v>0</v>
      </c>
      <c r="P159" s="13">
        <f>('1.Data Entry'!D163*'2.Variables'!$A$5)*'1.Data Entry'!H163*'2.Variables'!$D$5</f>
        <v>0</v>
      </c>
      <c r="Q159" s="13">
        <f>('1.Data Entry'!D163*'2.Variables'!$A$5)*'1.Data Entry'!H163*'2.Variables'!$C$5*'2.Variables'!$D$5</f>
        <v>0</v>
      </c>
      <c r="R159" s="13">
        <f>(Q159*'2.Variables'!$E$5)/150</f>
        <v>0</v>
      </c>
      <c r="S159" s="13">
        <f>(Q159*'2.Variables'!$F$5)/150</f>
        <v>0</v>
      </c>
    </row>
    <row r="160" spans="1:19" x14ac:dyDescent="0.4">
      <c r="A160" s="2">
        <f>'1.Data Entry'!A164</f>
        <v>0</v>
      </c>
      <c r="B160" s="2">
        <f>'1.Data Entry'!B164</f>
        <v>0</v>
      </c>
      <c r="C160" s="2">
        <f>'1.Data Entry'!C164</f>
        <v>0</v>
      </c>
      <c r="D160" s="13">
        <f>('1.Data Entry'!D164*'2.Variables'!$A$5)*'1.Data Entry'!E164*'2.Variables'!$D$5</f>
        <v>0</v>
      </c>
      <c r="E160" s="13">
        <f>('1.Data Entry'!D164*'2.Variables'!$A$5)*'1.Data Entry'!E164*'2.Variables'!$D$5*'2.Variables'!$B$5</f>
        <v>0</v>
      </c>
      <c r="F160" s="13">
        <f>(E160*'2.Variables'!$E$5)/150</f>
        <v>0</v>
      </c>
      <c r="G160" s="13">
        <f>(E160*'2.Variables'!$F$5)/150</f>
        <v>0</v>
      </c>
      <c r="H160" s="13">
        <f>('1.Data Entry'!D164*'2.Variables'!$A$5)*'1.Data Entry'!F164*'2.Variables'!$D$5</f>
        <v>0</v>
      </c>
      <c r="I160" s="13">
        <f>('1.Data Entry'!D164*'2.Variables'!$A$5)*'1.Data Entry'!F164*'2.Variables'!$D$5*'2.Variables'!$B$5</f>
        <v>0</v>
      </c>
      <c r="J160" s="13">
        <f>(I160*'2.Variables'!$E$5)/150</f>
        <v>0</v>
      </c>
      <c r="K160" s="13">
        <f>(I160*'2.Variables'!$F$5)/150</f>
        <v>0</v>
      </c>
      <c r="L160" s="13">
        <f>('1.Data Entry'!D164*'2.Variables'!$A$5)*'1.Data Entry'!G164*'2.Variables'!$D$5</f>
        <v>0</v>
      </c>
      <c r="M160" s="13">
        <f>('1.Data Entry'!D164*'2.Variables'!$A$5)*'1.Data Entry'!G164*'2.Variables'!$C$5*'2.Variables'!$D$5</f>
        <v>0</v>
      </c>
      <c r="N160" s="13">
        <f>(M160*'2.Variables'!$E$5)/150</f>
        <v>0</v>
      </c>
      <c r="O160" s="13">
        <f>(M160*'2.Variables'!$F$5)/150</f>
        <v>0</v>
      </c>
      <c r="P160" s="13">
        <f>('1.Data Entry'!D164*'2.Variables'!$A$5)*'1.Data Entry'!H164*'2.Variables'!$D$5</f>
        <v>0</v>
      </c>
      <c r="Q160" s="13">
        <f>('1.Data Entry'!D164*'2.Variables'!$A$5)*'1.Data Entry'!H164*'2.Variables'!$C$5*'2.Variables'!$D$5</f>
        <v>0</v>
      </c>
      <c r="R160" s="13">
        <f>(Q160*'2.Variables'!$E$5)/150</f>
        <v>0</v>
      </c>
      <c r="S160" s="13">
        <f>(Q160*'2.Variables'!$F$5)/150</f>
        <v>0</v>
      </c>
    </row>
    <row r="161" spans="1:19" x14ac:dyDescent="0.4">
      <c r="A161" s="2">
        <f>'1.Data Entry'!A165</f>
        <v>0</v>
      </c>
      <c r="B161" s="2">
        <f>'1.Data Entry'!B165</f>
        <v>0</v>
      </c>
      <c r="C161" s="2">
        <f>'1.Data Entry'!C165</f>
        <v>0</v>
      </c>
      <c r="D161" s="13">
        <f>('1.Data Entry'!D165*'2.Variables'!$A$5)*'1.Data Entry'!E165*'2.Variables'!$D$5</f>
        <v>0</v>
      </c>
      <c r="E161" s="13">
        <f>('1.Data Entry'!D165*'2.Variables'!$A$5)*'1.Data Entry'!E165*'2.Variables'!$D$5*'2.Variables'!$B$5</f>
        <v>0</v>
      </c>
      <c r="F161" s="13">
        <f>(E161*'2.Variables'!$E$5)/150</f>
        <v>0</v>
      </c>
      <c r="G161" s="13">
        <f>(E161*'2.Variables'!$F$5)/150</f>
        <v>0</v>
      </c>
      <c r="H161" s="13">
        <f>('1.Data Entry'!D165*'2.Variables'!$A$5)*'1.Data Entry'!F165*'2.Variables'!$D$5</f>
        <v>0</v>
      </c>
      <c r="I161" s="13">
        <f>('1.Data Entry'!D165*'2.Variables'!$A$5)*'1.Data Entry'!F165*'2.Variables'!$D$5*'2.Variables'!$B$5</f>
        <v>0</v>
      </c>
      <c r="J161" s="13">
        <f>(I161*'2.Variables'!$E$5)/150</f>
        <v>0</v>
      </c>
      <c r="K161" s="13">
        <f>(I161*'2.Variables'!$F$5)/150</f>
        <v>0</v>
      </c>
      <c r="L161" s="13">
        <f>('1.Data Entry'!D165*'2.Variables'!$A$5)*'1.Data Entry'!G165*'2.Variables'!$D$5</f>
        <v>0</v>
      </c>
      <c r="M161" s="13">
        <f>('1.Data Entry'!D165*'2.Variables'!$A$5)*'1.Data Entry'!G165*'2.Variables'!$C$5*'2.Variables'!$D$5</f>
        <v>0</v>
      </c>
      <c r="N161" s="13">
        <f>(M161*'2.Variables'!$E$5)/150</f>
        <v>0</v>
      </c>
      <c r="O161" s="13">
        <f>(M161*'2.Variables'!$F$5)/150</f>
        <v>0</v>
      </c>
      <c r="P161" s="13">
        <f>('1.Data Entry'!D165*'2.Variables'!$A$5)*'1.Data Entry'!H165*'2.Variables'!$D$5</f>
        <v>0</v>
      </c>
      <c r="Q161" s="13">
        <f>('1.Data Entry'!D165*'2.Variables'!$A$5)*'1.Data Entry'!H165*'2.Variables'!$C$5*'2.Variables'!$D$5</f>
        <v>0</v>
      </c>
      <c r="R161" s="13">
        <f>(Q161*'2.Variables'!$E$5)/150</f>
        <v>0</v>
      </c>
      <c r="S161" s="13">
        <f>(Q161*'2.Variables'!$F$5)/150</f>
        <v>0</v>
      </c>
    </row>
    <row r="162" spans="1:19" x14ac:dyDescent="0.4">
      <c r="A162" s="2">
        <f>'1.Data Entry'!A166</f>
        <v>0</v>
      </c>
      <c r="B162" s="2">
        <f>'1.Data Entry'!B166</f>
        <v>0</v>
      </c>
      <c r="C162" s="2">
        <f>'1.Data Entry'!C166</f>
        <v>0</v>
      </c>
      <c r="D162" s="13">
        <f>('1.Data Entry'!D166*'2.Variables'!$A$5)*'1.Data Entry'!E166*'2.Variables'!$D$5</f>
        <v>0</v>
      </c>
      <c r="E162" s="13">
        <f>('1.Data Entry'!D166*'2.Variables'!$A$5)*'1.Data Entry'!E166*'2.Variables'!$D$5*'2.Variables'!$B$5</f>
        <v>0</v>
      </c>
      <c r="F162" s="13">
        <f>(E162*'2.Variables'!$E$5)/150</f>
        <v>0</v>
      </c>
      <c r="G162" s="13">
        <f>(E162*'2.Variables'!$F$5)/150</f>
        <v>0</v>
      </c>
      <c r="H162" s="13">
        <f>('1.Data Entry'!D166*'2.Variables'!$A$5)*'1.Data Entry'!F166*'2.Variables'!$D$5</f>
        <v>0</v>
      </c>
      <c r="I162" s="13">
        <f>('1.Data Entry'!D166*'2.Variables'!$A$5)*'1.Data Entry'!F166*'2.Variables'!$D$5*'2.Variables'!$B$5</f>
        <v>0</v>
      </c>
      <c r="J162" s="13">
        <f>(I162*'2.Variables'!$E$5)/150</f>
        <v>0</v>
      </c>
      <c r="K162" s="13">
        <f>(I162*'2.Variables'!$F$5)/150</f>
        <v>0</v>
      </c>
      <c r="L162" s="13">
        <f>('1.Data Entry'!D166*'2.Variables'!$A$5)*'1.Data Entry'!G166*'2.Variables'!$D$5</f>
        <v>0</v>
      </c>
      <c r="M162" s="13">
        <f>('1.Data Entry'!D166*'2.Variables'!$A$5)*'1.Data Entry'!G166*'2.Variables'!$C$5*'2.Variables'!$D$5</f>
        <v>0</v>
      </c>
      <c r="N162" s="13">
        <f>(M162*'2.Variables'!$E$5)/150</f>
        <v>0</v>
      </c>
      <c r="O162" s="13">
        <f>(M162*'2.Variables'!$F$5)/150</f>
        <v>0</v>
      </c>
      <c r="P162" s="13">
        <f>('1.Data Entry'!D166*'2.Variables'!$A$5)*'1.Data Entry'!H166*'2.Variables'!$D$5</f>
        <v>0</v>
      </c>
      <c r="Q162" s="13">
        <f>('1.Data Entry'!D166*'2.Variables'!$A$5)*'1.Data Entry'!H166*'2.Variables'!$C$5*'2.Variables'!$D$5</f>
        <v>0</v>
      </c>
      <c r="R162" s="13">
        <f>(Q162*'2.Variables'!$E$5)/150</f>
        <v>0</v>
      </c>
      <c r="S162" s="13">
        <f>(Q162*'2.Variables'!$F$5)/150</f>
        <v>0</v>
      </c>
    </row>
    <row r="163" spans="1:19" x14ac:dyDescent="0.4">
      <c r="A163" s="2">
        <f>'1.Data Entry'!A167</f>
        <v>0</v>
      </c>
      <c r="B163" s="2">
        <f>'1.Data Entry'!B167</f>
        <v>0</v>
      </c>
      <c r="C163" s="2">
        <f>'1.Data Entry'!C167</f>
        <v>0</v>
      </c>
      <c r="D163" s="13">
        <f>('1.Data Entry'!D167*'2.Variables'!$A$5)*'1.Data Entry'!E167*'2.Variables'!$D$5</f>
        <v>0</v>
      </c>
      <c r="E163" s="13">
        <f>('1.Data Entry'!D167*'2.Variables'!$A$5)*'1.Data Entry'!E167*'2.Variables'!$D$5*'2.Variables'!$B$5</f>
        <v>0</v>
      </c>
      <c r="F163" s="13">
        <f>(E163*'2.Variables'!$E$5)/150</f>
        <v>0</v>
      </c>
      <c r="G163" s="13">
        <f>(E163*'2.Variables'!$F$5)/150</f>
        <v>0</v>
      </c>
      <c r="H163" s="13">
        <f>('1.Data Entry'!D167*'2.Variables'!$A$5)*'1.Data Entry'!F167*'2.Variables'!$D$5</f>
        <v>0</v>
      </c>
      <c r="I163" s="13">
        <f>('1.Data Entry'!D167*'2.Variables'!$A$5)*'1.Data Entry'!F167*'2.Variables'!$D$5*'2.Variables'!$B$5</f>
        <v>0</v>
      </c>
      <c r="J163" s="13">
        <f>(I163*'2.Variables'!$E$5)/150</f>
        <v>0</v>
      </c>
      <c r="K163" s="13">
        <f>(I163*'2.Variables'!$F$5)/150</f>
        <v>0</v>
      </c>
      <c r="L163" s="13">
        <f>('1.Data Entry'!D167*'2.Variables'!$A$5)*'1.Data Entry'!G167*'2.Variables'!$D$5</f>
        <v>0</v>
      </c>
      <c r="M163" s="13">
        <f>('1.Data Entry'!D167*'2.Variables'!$A$5)*'1.Data Entry'!G167*'2.Variables'!$C$5*'2.Variables'!$D$5</f>
        <v>0</v>
      </c>
      <c r="N163" s="13">
        <f>(M163*'2.Variables'!$E$5)/150</f>
        <v>0</v>
      </c>
      <c r="O163" s="13">
        <f>(M163*'2.Variables'!$F$5)/150</f>
        <v>0</v>
      </c>
      <c r="P163" s="13">
        <f>('1.Data Entry'!D167*'2.Variables'!$A$5)*'1.Data Entry'!H167*'2.Variables'!$D$5</f>
        <v>0</v>
      </c>
      <c r="Q163" s="13">
        <f>('1.Data Entry'!D167*'2.Variables'!$A$5)*'1.Data Entry'!H167*'2.Variables'!$C$5*'2.Variables'!$D$5</f>
        <v>0</v>
      </c>
      <c r="R163" s="13">
        <f>(Q163*'2.Variables'!$E$5)/150</f>
        <v>0</v>
      </c>
      <c r="S163" s="13">
        <f>(Q163*'2.Variables'!$F$5)/150</f>
        <v>0</v>
      </c>
    </row>
    <row r="164" spans="1:19" x14ac:dyDescent="0.4">
      <c r="A164" s="2">
        <f>'1.Data Entry'!A168</f>
        <v>0</v>
      </c>
      <c r="B164" s="2">
        <f>'1.Data Entry'!B168</f>
        <v>0</v>
      </c>
      <c r="C164" s="2">
        <f>'1.Data Entry'!C168</f>
        <v>0</v>
      </c>
      <c r="D164" s="13">
        <f>('1.Data Entry'!D168*'2.Variables'!$A$5)*'1.Data Entry'!E168*'2.Variables'!$D$5</f>
        <v>0</v>
      </c>
      <c r="E164" s="13">
        <f>('1.Data Entry'!D168*'2.Variables'!$A$5)*'1.Data Entry'!E168*'2.Variables'!$D$5*'2.Variables'!$B$5</f>
        <v>0</v>
      </c>
      <c r="F164" s="13">
        <f>(E164*'2.Variables'!$E$5)/150</f>
        <v>0</v>
      </c>
      <c r="G164" s="13">
        <f>(E164*'2.Variables'!$F$5)/150</f>
        <v>0</v>
      </c>
      <c r="H164" s="13">
        <f>('1.Data Entry'!D168*'2.Variables'!$A$5)*'1.Data Entry'!F168*'2.Variables'!$D$5</f>
        <v>0</v>
      </c>
      <c r="I164" s="13">
        <f>('1.Data Entry'!D168*'2.Variables'!$A$5)*'1.Data Entry'!F168*'2.Variables'!$D$5*'2.Variables'!$B$5</f>
        <v>0</v>
      </c>
      <c r="J164" s="13">
        <f>(I164*'2.Variables'!$E$5)/150</f>
        <v>0</v>
      </c>
      <c r="K164" s="13">
        <f>(I164*'2.Variables'!$F$5)/150</f>
        <v>0</v>
      </c>
      <c r="L164" s="13">
        <f>('1.Data Entry'!D168*'2.Variables'!$A$5)*'1.Data Entry'!G168*'2.Variables'!$D$5</f>
        <v>0</v>
      </c>
      <c r="M164" s="13">
        <f>('1.Data Entry'!D168*'2.Variables'!$A$5)*'1.Data Entry'!G168*'2.Variables'!$C$5*'2.Variables'!$D$5</f>
        <v>0</v>
      </c>
      <c r="N164" s="13">
        <f>(M164*'2.Variables'!$E$5)/150</f>
        <v>0</v>
      </c>
      <c r="O164" s="13">
        <f>(M164*'2.Variables'!$F$5)/150</f>
        <v>0</v>
      </c>
      <c r="P164" s="13">
        <f>('1.Data Entry'!D168*'2.Variables'!$A$5)*'1.Data Entry'!H168*'2.Variables'!$D$5</f>
        <v>0</v>
      </c>
      <c r="Q164" s="13">
        <f>('1.Data Entry'!D168*'2.Variables'!$A$5)*'1.Data Entry'!H168*'2.Variables'!$C$5*'2.Variables'!$D$5</f>
        <v>0</v>
      </c>
      <c r="R164" s="13">
        <f>(Q164*'2.Variables'!$E$5)/150</f>
        <v>0</v>
      </c>
      <c r="S164" s="13">
        <f>(Q164*'2.Variables'!$F$5)/150</f>
        <v>0</v>
      </c>
    </row>
    <row r="165" spans="1:19" x14ac:dyDescent="0.4">
      <c r="A165" s="2">
        <f>'1.Data Entry'!A169</f>
        <v>0</v>
      </c>
      <c r="B165" s="2">
        <f>'1.Data Entry'!B169</f>
        <v>0</v>
      </c>
      <c r="C165" s="2">
        <f>'1.Data Entry'!C169</f>
        <v>0</v>
      </c>
      <c r="D165" s="13">
        <f>('1.Data Entry'!D169*'2.Variables'!$A$5)*'1.Data Entry'!E169*'2.Variables'!$D$5</f>
        <v>0</v>
      </c>
      <c r="E165" s="13">
        <f>('1.Data Entry'!D169*'2.Variables'!$A$5)*'1.Data Entry'!E169*'2.Variables'!$D$5*'2.Variables'!$B$5</f>
        <v>0</v>
      </c>
      <c r="F165" s="13">
        <f>(E165*'2.Variables'!$E$5)/150</f>
        <v>0</v>
      </c>
      <c r="G165" s="13">
        <f>(E165*'2.Variables'!$F$5)/150</f>
        <v>0</v>
      </c>
      <c r="H165" s="13">
        <f>('1.Data Entry'!D169*'2.Variables'!$A$5)*'1.Data Entry'!F169*'2.Variables'!$D$5</f>
        <v>0</v>
      </c>
      <c r="I165" s="13">
        <f>('1.Data Entry'!D169*'2.Variables'!$A$5)*'1.Data Entry'!F169*'2.Variables'!$D$5*'2.Variables'!$B$5</f>
        <v>0</v>
      </c>
      <c r="J165" s="13">
        <f>(I165*'2.Variables'!$E$5)/150</f>
        <v>0</v>
      </c>
      <c r="K165" s="13">
        <f>(I165*'2.Variables'!$F$5)/150</f>
        <v>0</v>
      </c>
      <c r="L165" s="13">
        <f>('1.Data Entry'!D169*'2.Variables'!$A$5)*'1.Data Entry'!G169*'2.Variables'!$D$5</f>
        <v>0</v>
      </c>
      <c r="M165" s="13">
        <f>('1.Data Entry'!D169*'2.Variables'!$A$5)*'1.Data Entry'!G169*'2.Variables'!$C$5*'2.Variables'!$D$5</f>
        <v>0</v>
      </c>
      <c r="N165" s="13">
        <f>(M165*'2.Variables'!$E$5)/150</f>
        <v>0</v>
      </c>
      <c r="O165" s="13">
        <f>(M165*'2.Variables'!$F$5)/150</f>
        <v>0</v>
      </c>
      <c r="P165" s="13">
        <f>('1.Data Entry'!D169*'2.Variables'!$A$5)*'1.Data Entry'!H169*'2.Variables'!$D$5</f>
        <v>0</v>
      </c>
      <c r="Q165" s="13">
        <f>('1.Data Entry'!D169*'2.Variables'!$A$5)*'1.Data Entry'!H169*'2.Variables'!$C$5*'2.Variables'!$D$5</f>
        <v>0</v>
      </c>
      <c r="R165" s="13">
        <f>(Q165*'2.Variables'!$E$5)/150</f>
        <v>0</v>
      </c>
      <c r="S165" s="13">
        <f>(Q165*'2.Variables'!$F$5)/150</f>
        <v>0</v>
      </c>
    </row>
    <row r="166" spans="1:19" x14ac:dyDescent="0.4">
      <c r="A166" s="2">
        <f>'1.Data Entry'!A170</f>
        <v>0</v>
      </c>
      <c r="B166" s="2">
        <f>'1.Data Entry'!B170</f>
        <v>0</v>
      </c>
      <c r="C166" s="2">
        <f>'1.Data Entry'!C170</f>
        <v>0</v>
      </c>
      <c r="D166" s="13">
        <f>('1.Data Entry'!D170*'2.Variables'!$A$5)*'1.Data Entry'!E170*'2.Variables'!$D$5</f>
        <v>0</v>
      </c>
      <c r="E166" s="13">
        <f>('1.Data Entry'!D170*'2.Variables'!$A$5)*'1.Data Entry'!E170*'2.Variables'!$D$5*'2.Variables'!$B$5</f>
        <v>0</v>
      </c>
      <c r="F166" s="13">
        <f>(E166*'2.Variables'!$E$5)/150</f>
        <v>0</v>
      </c>
      <c r="G166" s="13">
        <f>(E166*'2.Variables'!$F$5)/150</f>
        <v>0</v>
      </c>
      <c r="H166" s="13">
        <f>('1.Data Entry'!D170*'2.Variables'!$A$5)*'1.Data Entry'!F170*'2.Variables'!$D$5</f>
        <v>0</v>
      </c>
      <c r="I166" s="13">
        <f>('1.Data Entry'!D170*'2.Variables'!$A$5)*'1.Data Entry'!F170*'2.Variables'!$D$5*'2.Variables'!$B$5</f>
        <v>0</v>
      </c>
      <c r="J166" s="13">
        <f>(I166*'2.Variables'!$E$5)/150</f>
        <v>0</v>
      </c>
      <c r="K166" s="13">
        <f>(I166*'2.Variables'!$F$5)/150</f>
        <v>0</v>
      </c>
      <c r="L166" s="13">
        <f>('1.Data Entry'!D170*'2.Variables'!$A$5)*'1.Data Entry'!G170*'2.Variables'!$D$5</f>
        <v>0</v>
      </c>
      <c r="M166" s="13">
        <f>('1.Data Entry'!D170*'2.Variables'!$A$5)*'1.Data Entry'!G170*'2.Variables'!$C$5*'2.Variables'!$D$5</f>
        <v>0</v>
      </c>
      <c r="N166" s="13">
        <f>(M166*'2.Variables'!$E$5)/150</f>
        <v>0</v>
      </c>
      <c r="O166" s="13">
        <f>(M166*'2.Variables'!$F$5)/150</f>
        <v>0</v>
      </c>
      <c r="P166" s="13">
        <f>('1.Data Entry'!D170*'2.Variables'!$A$5)*'1.Data Entry'!H170*'2.Variables'!$D$5</f>
        <v>0</v>
      </c>
      <c r="Q166" s="13">
        <f>('1.Data Entry'!D170*'2.Variables'!$A$5)*'1.Data Entry'!H170*'2.Variables'!$C$5*'2.Variables'!$D$5</f>
        <v>0</v>
      </c>
      <c r="R166" s="13">
        <f>(Q166*'2.Variables'!$E$5)/150</f>
        <v>0</v>
      </c>
      <c r="S166" s="13">
        <f>(Q166*'2.Variables'!$F$5)/150</f>
        <v>0</v>
      </c>
    </row>
    <row r="167" spans="1:19" x14ac:dyDescent="0.4">
      <c r="A167" s="2">
        <f>'1.Data Entry'!A171</f>
        <v>0</v>
      </c>
      <c r="B167" s="2">
        <f>'1.Data Entry'!B171</f>
        <v>0</v>
      </c>
      <c r="C167" s="2">
        <f>'1.Data Entry'!C171</f>
        <v>0</v>
      </c>
      <c r="D167" s="13">
        <f>('1.Data Entry'!D171*'2.Variables'!$A$5)*'1.Data Entry'!E171*'2.Variables'!$D$5</f>
        <v>0</v>
      </c>
      <c r="E167" s="13">
        <f>('1.Data Entry'!D171*'2.Variables'!$A$5)*'1.Data Entry'!E171*'2.Variables'!$D$5*'2.Variables'!$B$5</f>
        <v>0</v>
      </c>
      <c r="F167" s="13">
        <f>(E167*'2.Variables'!$E$5)/150</f>
        <v>0</v>
      </c>
      <c r="G167" s="13">
        <f>(E167*'2.Variables'!$F$5)/150</f>
        <v>0</v>
      </c>
      <c r="H167" s="13">
        <f>('1.Data Entry'!D171*'2.Variables'!$A$5)*'1.Data Entry'!F171*'2.Variables'!$D$5</f>
        <v>0</v>
      </c>
      <c r="I167" s="13">
        <f>('1.Data Entry'!D171*'2.Variables'!$A$5)*'1.Data Entry'!F171*'2.Variables'!$D$5*'2.Variables'!$B$5</f>
        <v>0</v>
      </c>
      <c r="J167" s="13">
        <f>(I167*'2.Variables'!$E$5)/150</f>
        <v>0</v>
      </c>
      <c r="K167" s="13">
        <f>(I167*'2.Variables'!$F$5)/150</f>
        <v>0</v>
      </c>
      <c r="L167" s="13">
        <f>('1.Data Entry'!D171*'2.Variables'!$A$5)*'1.Data Entry'!G171*'2.Variables'!$D$5</f>
        <v>0</v>
      </c>
      <c r="M167" s="13">
        <f>('1.Data Entry'!D171*'2.Variables'!$A$5)*'1.Data Entry'!G171*'2.Variables'!$C$5*'2.Variables'!$D$5</f>
        <v>0</v>
      </c>
      <c r="N167" s="13">
        <f>(M167*'2.Variables'!$E$5)/150</f>
        <v>0</v>
      </c>
      <c r="O167" s="13">
        <f>(M167*'2.Variables'!$F$5)/150</f>
        <v>0</v>
      </c>
      <c r="P167" s="13">
        <f>('1.Data Entry'!D171*'2.Variables'!$A$5)*'1.Data Entry'!H171*'2.Variables'!$D$5</f>
        <v>0</v>
      </c>
      <c r="Q167" s="13">
        <f>('1.Data Entry'!D171*'2.Variables'!$A$5)*'1.Data Entry'!H171*'2.Variables'!$C$5*'2.Variables'!$D$5</f>
        <v>0</v>
      </c>
      <c r="R167" s="13">
        <f>(Q167*'2.Variables'!$E$5)/150</f>
        <v>0</v>
      </c>
      <c r="S167" s="13">
        <f>(Q167*'2.Variables'!$F$5)/150</f>
        <v>0</v>
      </c>
    </row>
    <row r="168" spans="1:19" x14ac:dyDescent="0.4">
      <c r="A168" s="2">
        <f>'1.Data Entry'!A172</f>
        <v>0</v>
      </c>
      <c r="B168" s="2">
        <f>'1.Data Entry'!B172</f>
        <v>0</v>
      </c>
      <c r="C168" s="2">
        <f>'1.Data Entry'!C172</f>
        <v>0</v>
      </c>
      <c r="D168" s="13">
        <f>('1.Data Entry'!D172*'2.Variables'!$A$5)*'1.Data Entry'!E172*'2.Variables'!$D$5</f>
        <v>0</v>
      </c>
      <c r="E168" s="13">
        <f>('1.Data Entry'!D172*'2.Variables'!$A$5)*'1.Data Entry'!E172*'2.Variables'!$D$5*'2.Variables'!$B$5</f>
        <v>0</v>
      </c>
      <c r="F168" s="13">
        <f>(E168*'2.Variables'!$E$5)/150</f>
        <v>0</v>
      </c>
      <c r="G168" s="13">
        <f>(E168*'2.Variables'!$F$5)/150</f>
        <v>0</v>
      </c>
      <c r="H168" s="13">
        <f>('1.Data Entry'!D172*'2.Variables'!$A$5)*'1.Data Entry'!F172*'2.Variables'!$D$5</f>
        <v>0</v>
      </c>
      <c r="I168" s="13">
        <f>('1.Data Entry'!D172*'2.Variables'!$A$5)*'1.Data Entry'!F172*'2.Variables'!$D$5*'2.Variables'!$B$5</f>
        <v>0</v>
      </c>
      <c r="J168" s="13">
        <f>(I168*'2.Variables'!$E$5)/150</f>
        <v>0</v>
      </c>
      <c r="K168" s="13">
        <f>(I168*'2.Variables'!$F$5)/150</f>
        <v>0</v>
      </c>
      <c r="L168" s="13">
        <f>('1.Data Entry'!D172*'2.Variables'!$A$5)*'1.Data Entry'!G172*'2.Variables'!$D$5</f>
        <v>0</v>
      </c>
      <c r="M168" s="13">
        <f>('1.Data Entry'!D172*'2.Variables'!$A$5)*'1.Data Entry'!G172*'2.Variables'!$C$5*'2.Variables'!$D$5</f>
        <v>0</v>
      </c>
      <c r="N168" s="13">
        <f>(M168*'2.Variables'!$E$5)/150</f>
        <v>0</v>
      </c>
      <c r="O168" s="13">
        <f>(M168*'2.Variables'!$F$5)/150</f>
        <v>0</v>
      </c>
      <c r="P168" s="13">
        <f>('1.Data Entry'!D172*'2.Variables'!$A$5)*'1.Data Entry'!H172*'2.Variables'!$D$5</f>
        <v>0</v>
      </c>
      <c r="Q168" s="13">
        <f>('1.Data Entry'!D172*'2.Variables'!$A$5)*'1.Data Entry'!H172*'2.Variables'!$C$5*'2.Variables'!$D$5</f>
        <v>0</v>
      </c>
      <c r="R168" s="13">
        <f>(Q168*'2.Variables'!$E$5)/150</f>
        <v>0</v>
      </c>
      <c r="S168" s="13">
        <f>(Q168*'2.Variables'!$F$5)/150</f>
        <v>0</v>
      </c>
    </row>
    <row r="169" spans="1:19" x14ac:dyDescent="0.4">
      <c r="A169" s="2">
        <f>'1.Data Entry'!A173</f>
        <v>0</v>
      </c>
      <c r="B169" s="2">
        <f>'1.Data Entry'!B173</f>
        <v>0</v>
      </c>
      <c r="C169" s="2">
        <f>'1.Data Entry'!C173</f>
        <v>0</v>
      </c>
      <c r="D169" s="13">
        <f>('1.Data Entry'!D173*'2.Variables'!$A$5)*'1.Data Entry'!E173*'2.Variables'!$D$5</f>
        <v>0</v>
      </c>
      <c r="E169" s="13">
        <f>('1.Data Entry'!D173*'2.Variables'!$A$5)*'1.Data Entry'!E173*'2.Variables'!$D$5*'2.Variables'!$B$5</f>
        <v>0</v>
      </c>
      <c r="F169" s="13">
        <f>(E169*'2.Variables'!$E$5)/150</f>
        <v>0</v>
      </c>
      <c r="G169" s="13">
        <f>(E169*'2.Variables'!$F$5)/150</f>
        <v>0</v>
      </c>
      <c r="H169" s="13">
        <f>('1.Data Entry'!D173*'2.Variables'!$A$5)*'1.Data Entry'!F173*'2.Variables'!$D$5</f>
        <v>0</v>
      </c>
      <c r="I169" s="13">
        <f>('1.Data Entry'!D173*'2.Variables'!$A$5)*'1.Data Entry'!F173*'2.Variables'!$D$5*'2.Variables'!$B$5</f>
        <v>0</v>
      </c>
      <c r="J169" s="13">
        <f>(I169*'2.Variables'!$E$5)/150</f>
        <v>0</v>
      </c>
      <c r="K169" s="13">
        <f>(I169*'2.Variables'!$F$5)/150</f>
        <v>0</v>
      </c>
      <c r="L169" s="13">
        <f>('1.Data Entry'!D173*'2.Variables'!$A$5)*'1.Data Entry'!G173*'2.Variables'!$D$5</f>
        <v>0</v>
      </c>
      <c r="M169" s="13">
        <f>('1.Data Entry'!D173*'2.Variables'!$A$5)*'1.Data Entry'!G173*'2.Variables'!$C$5*'2.Variables'!$D$5</f>
        <v>0</v>
      </c>
      <c r="N169" s="13">
        <f>(M169*'2.Variables'!$E$5)/150</f>
        <v>0</v>
      </c>
      <c r="O169" s="13">
        <f>(M169*'2.Variables'!$F$5)/150</f>
        <v>0</v>
      </c>
      <c r="P169" s="13">
        <f>('1.Data Entry'!D173*'2.Variables'!$A$5)*'1.Data Entry'!H173*'2.Variables'!$D$5</f>
        <v>0</v>
      </c>
      <c r="Q169" s="13">
        <f>('1.Data Entry'!D173*'2.Variables'!$A$5)*'1.Data Entry'!H173*'2.Variables'!$C$5*'2.Variables'!$D$5</f>
        <v>0</v>
      </c>
      <c r="R169" s="13">
        <f>(Q169*'2.Variables'!$E$5)/150</f>
        <v>0</v>
      </c>
      <c r="S169" s="13">
        <f>(Q169*'2.Variables'!$F$5)/150</f>
        <v>0</v>
      </c>
    </row>
    <row r="170" spans="1:19" x14ac:dyDescent="0.4">
      <c r="A170" s="2">
        <f>'1.Data Entry'!A174</f>
        <v>0</v>
      </c>
      <c r="B170" s="2">
        <f>'1.Data Entry'!B174</f>
        <v>0</v>
      </c>
      <c r="C170" s="2">
        <f>'1.Data Entry'!C174</f>
        <v>0</v>
      </c>
      <c r="D170" s="13">
        <f>('1.Data Entry'!D174*'2.Variables'!$A$5)*'1.Data Entry'!E174*'2.Variables'!$D$5</f>
        <v>0</v>
      </c>
      <c r="E170" s="13">
        <f>('1.Data Entry'!D174*'2.Variables'!$A$5)*'1.Data Entry'!E174*'2.Variables'!$D$5*'2.Variables'!$B$5</f>
        <v>0</v>
      </c>
      <c r="F170" s="13">
        <f>(E170*'2.Variables'!$E$5)/150</f>
        <v>0</v>
      </c>
      <c r="G170" s="13">
        <f>(E170*'2.Variables'!$F$5)/150</f>
        <v>0</v>
      </c>
      <c r="H170" s="13">
        <f>('1.Data Entry'!D174*'2.Variables'!$A$5)*'1.Data Entry'!F174*'2.Variables'!$D$5</f>
        <v>0</v>
      </c>
      <c r="I170" s="13">
        <f>('1.Data Entry'!D174*'2.Variables'!$A$5)*'1.Data Entry'!F174*'2.Variables'!$D$5*'2.Variables'!$B$5</f>
        <v>0</v>
      </c>
      <c r="J170" s="13">
        <f>(I170*'2.Variables'!$E$5)/150</f>
        <v>0</v>
      </c>
      <c r="K170" s="13">
        <f>(I170*'2.Variables'!$F$5)/150</f>
        <v>0</v>
      </c>
      <c r="L170" s="13">
        <f>('1.Data Entry'!D174*'2.Variables'!$A$5)*'1.Data Entry'!G174*'2.Variables'!$D$5</f>
        <v>0</v>
      </c>
      <c r="M170" s="13">
        <f>('1.Data Entry'!D174*'2.Variables'!$A$5)*'1.Data Entry'!G174*'2.Variables'!$C$5*'2.Variables'!$D$5</f>
        <v>0</v>
      </c>
      <c r="N170" s="13">
        <f>(M170*'2.Variables'!$E$5)/150</f>
        <v>0</v>
      </c>
      <c r="O170" s="13">
        <f>(M170*'2.Variables'!$F$5)/150</f>
        <v>0</v>
      </c>
      <c r="P170" s="13">
        <f>('1.Data Entry'!D174*'2.Variables'!$A$5)*'1.Data Entry'!H174*'2.Variables'!$D$5</f>
        <v>0</v>
      </c>
      <c r="Q170" s="13">
        <f>('1.Data Entry'!D174*'2.Variables'!$A$5)*'1.Data Entry'!H174*'2.Variables'!$C$5*'2.Variables'!$D$5</f>
        <v>0</v>
      </c>
      <c r="R170" s="13">
        <f>(Q170*'2.Variables'!$E$5)/150</f>
        <v>0</v>
      </c>
      <c r="S170" s="13">
        <f>(Q170*'2.Variables'!$F$5)/150</f>
        <v>0</v>
      </c>
    </row>
    <row r="171" spans="1:19" x14ac:dyDescent="0.4">
      <c r="A171" s="2">
        <f>'1.Data Entry'!A175</f>
        <v>0</v>
      </c>
      <c r="B171" s="2">
        <f>'1.Data Entry'!B175</f>
        <v>0</v>
      </c>
      <c r="C171" s="2">
        <f>'1.Data Entry'!C175</f>
        <v>0</v>
      </c>
      <c r="D171" s="13">
        <f>('1.Data Entry'!D175*'2.Variables'!$A$5)*'1.Data Entry'!E175*'2.Variables'!$D$5</f>
        <v>0</v>
      </c>
      <c r="E171" s="13">
        <f>('1.Data Entry'!D175*'2.Variables'!$A$5)*'1.Data Entry'!E175*'2.Variables'!$D$5*'2.Variables'!$B$5</f>
        <v>0</v>
      </c>
      <c r="F171" s="13">
        <f>(E171*'2.Variables'!$E$5)/150</f>
        <v>0</v>
      </c>
      <c r="G171" s="13">
        <f>(E171*'2.Variables'!$F$5)/150</f>
        <v>0</v>
      </c>
      <c r="H171" s="13">
        <f>('1.Data Entry'!D175*'2.Variables'!$A$5)*'1.Data Entry'!F175*'2.Variables'!$D$5</f>
        <v>0</v>
      </c>
      <c r="I171" s="13">
        <f>('1.Data Entry'!D175*'2.Variables'!$A$5)*'1.Data Entry'!F175*'2.Variables'!$D$5*'2.Variables'!$B$5</f>
        <v>0</v>
      </c>
      <c r="J171" s="13">
        <f>(I171*'2.Variables'!$E$5)/150</f>
        <v>0</v>
      </c>
      <c r="K171" s="13">
        <f>(I171*'2.Variables'!$F$5)/150</f>
        <v>0</v>
      </c>
      <c r="L171" s="13">
        <f>('1.Data Entry'!D175*'2.Variables'!$A$5)*'1.Data Entry'!G175*'2.Variables'!$D$5</f>
        <v>0</v>
      </c>
      <c r="M171" s="13">
        <f>('1.Data Entry'!D175*'2.Variables'!$A$5)*'1.Data Entry'!G175*'2.Variables'!$C$5*'2.Variables'!$D$5</f>
        <v>0</v>
      </c>
      <c r="N171" s="13">
        <f>(M171*'2.Variables'!$E$5)/150</f>
        <v>0</v>
      </c>
      <c r="O171" s="13">
        <f>(M171*'2.Variables'!$F$5)/150</f>
        <v>0</v>
      </c>
      <c r="P171" s="13">
        <f>('1.Data Entry'!D175*'2.Variables'!$A$5)*'1.Data Entry'!H175*'2.Variables'!$D$5</f>
        <v>0</v>
      </c>
      <c r="Q171" s="13">
        <f>('1.Data Entry'!D175*'2.Variables'!$A$5)*'1.Data Entry'!H175*'2.Variables'!$C$5*'2.Variables'!$D$5</f>
        <v>0</v>
      </c>
      <c r="R171" s="13">
        <f>(Q171*'2.Variables'!$E$5)/150</f>
        <v>0</v>
      </c>
      <c r="S171" s="13">
        <f>(Q171*'2.Variables'!$F$5)/150</f>
        <v>0</v>
      </c>
    </row>
    <row r="172" spans="1:19" x14ac:dyDescent="0.4">
      <c r="A172" s="2">
        <f>'1.Data Entry'!A176</f>
        <v>0</v>
      </c>
      <c r="B172" s="2">
        <f>'1.Data Entry'!B176</f>
        <v>0</v>
      </c>
      <c r="C172" s="2">
        <f>'1.Data Entry'!C176</f>
        <v>0</v>
      </c>
      <c r="D172" s="13">
        <f>('1.Data Entry'!D176*'2.Variables'!$A$5)*'1.Data Entry'!E176*'2.Variables'!$D$5</f>
        <v>0</v>
      </c>
      <c r="E172" s="13">
        <f>('1.Data Entry'!D176*'2.Variables'!$A$5)*'1.Data Entry'!E176*'2.Variables'!$D$5*'2.Variables'!$B$5</f>
        <v>0</v>
      </c>
      <c r="F172" s="13">
        <f>(E172*'2.Variables'!$E$5)/150</f>
        <v>0</v>
      </c>
      <c r="G172" s="13">
        <f>(E172*'2.Variables'!$F$5)/150</f>
        <v>0</v>
      </c>
      <c r="H172" s="13">
        <f>('1.Data Entry'!D176*'2.Variables'!$A$5)*'1.Data Entry'!F176*'2.Variables'!$D$5</f>
        <v>0</v>
      </c>
      <c r="I172" s="13">
        <f>('1.Data Entry'!D176*'2.Variables'!$A$5)*'1.Data Entry'!F176*'2.Variables'!$D$5*'2.Variables'!$B$5</f>
        <v>0</v>
      </c>
      <c r="J172" s="13">
        <f>(I172*'2.Variables'!$E$5)/150</f>
        <v>0</v>
      </c>
      <c r="K172" s="13">
        <f>(I172*'2.Variables'!$F$5)/150</f>
        <v>0</v>
      </c>
      <c r="L172" s="13">
        <f>('1.Data Entry'!D176*'2.Variables'!$A$5)*'1.Data Entry'!G176*'2.Variables'!$D$5</f>
        <v>0</v>
      </c>
      <c r="M172" s="13">
        <f>('1.Data Entry'!D176*'2.Variables'!$A$5)*'1.Data Entry'!G176*'2.Variables'!$C$5*'2.Variables'!$D$5</f>
        <v>0</v>
      </c>
      <c r="N172" s="13">
        <f>(M172*'2.Variables'!$E$5)/150</f>
        <v>0</v>
      </c>
      <c r="O172" s="13">
        <f>(M172*'2.Variables'!$F$5)/150</f>
        <v>0</v>
      </c>
      <c r="P172" s="13">
        <f>('1.Data Entry'!D176*'2.Variables'!$A$5)*'1.Data Entry'!H176*'2.Variables'!$D$5</f>
        <v>0</v>
      </c>
      <c r="Q172" s="13">
        <f>('1.Data Entry'!D176*'2.Variables'!$A$5)*'1.Data Entry'!H176*'2.Variables'!$C$5*'2.Variables'!$D$5</f>
        <v>0</v>
      </c>
      <c r="R172" s="13">
        <f>(Q172*'2.Variables'!$E$5)/150</f>
        <v>0</v>
      </c>
      <c r="S172" s="13">
        <f>(Q172*'2.Variables'!$F$5)/150</f>
        <v>0</v>
      </c>
    </row>
    <row r="173" spans="1:19" x14ac:dyDescent="0.4">
      <c r="A173" s="2">
        <f>'1.Data Entry'!A177</f>
        <v>0</v>
      </c>
      <c r="B173" s="2">
        <f>'1.Data Entry'!B177</f>
        <v>0</v>
      </c>
      <c r="C173" s="2">
        <f>'1.Data Entry'!C177</f>
        <v>0</v>
      </c>
      <c r="D173" s="13">
        <f>('1.Data Entry'!D177*'2.Variables'!$A$5)*'1.Data Entry'!E177*'2.Variables'!$D$5</f>
        <v>0</v>
      </c>
      <c r="E173" s="13">
        <f>('1.Data Entry'!D177*'2.Variables'!$A$5)*'1.Data Entry'!E177*'2.Variables'!$D$5*'2.Variables'!$B$5</f>
        <v>0</v>
      </c>
      <c r="F173" s="13">
        <f>(E173*'2.Variables'!$E$5)/150</f>
        <v>0</v>
      </c>
      <c r="G173" s="13">
        <f>(E173*'2.Variables'!$F$5)/150</f>
        <v>0</v>
      </c>
      <c r="H173" s="13">
        <f>('1.Data Entry'!D177*'2.Variables'!$A$5)*'1.Data Entry'!F177*'2.Variables'!$D$5</f>
        <v>0</v>
      </c>
      <c r="I173" s="13">
        <f>('1.Data Entry'!D177*'2.Variables'!$A$5)*'1.Data Entry'!F177*'2.Variables'!$D$5*'2.Variables'!$B$5</f>
        <v>0</v>
      </c>
      <c r="J173" s="13">
        <f>(I173*'2.Variables'!$E$5)/150</f>
        <v>0</v>
      </c>
      <c r="K173" s="13">
        <f>(I173*'2.Variables'!$F$5)/150</f>
        <v>0</v>
      </c>
      <c r="L173" s="13">
        <f>('1.Data Entry'!D177*'2.Variables'!$A$5)*'1.Data Entry'!G177*'2.Variables'!$D$5</f>
        <v>0</v>
      </c>
      <c r="M173" s="13">
        <f>('1.Data Entry'!D177*'2.Variables'!$A$5)*'1.Data Entry'!G177*'2.Variables'!$C$5*'2.Variables'!$D$5</f>
        <v>0</v>
      </c>
      <c r="N173" s="13">
        <f>(M173*'2.Variables'!$E$5)/150</f>
        <v>0</v>
      </c>
      <c r="O173" s="13">
        <f>(M173*'2.Variables'!$F$5)/150</f>
        <v>0</v>
      </c>
      <c r="P173" s="13">
        <f>('1.Data Entry'!D177*'2.Variables'!$A$5)*'1.Data Entry'!H177*'2.Variables'!$D$5</f>
        <v>0</v>
      </c>
      <c r="Q173" s="13">
        <f>('1.Data Entry'!D177*'2.Variables'!$A$5)*'1.Data Entry'!H177*'2.Variables'!$C$5*'2.Variables'!$D$5</f>
        <v>0</v>
      </c>
      <c r="R173" s="13">
        <f>(Q173*'2.Variables'!$E$5)/150</f>
        <v>0</v>
      </c>
      <c r="S173" s="13">
        <f>(Q173*'2.Variables'!$F$5)/150</f>
        <v>0</v>
      </c>
    </row>
    <row r="174" spans="1:19" x14ac:dyDescent="0.4">
      <c r="A174" s="2">
        <f>'1.Data Entry'!A178</f>
        <v>0</v>
      </c>
      <c r="B174" s="2">
        <f>'1.Data Entry'!B178</f>
        <v>0</v>
      </c>
      <c r="C174" s="2">
        <f>'1.Data Entry'!C178</f>
        <v>0</v>
      </c>
      <c r="D174" s="13">
        <f>('1.Data Entry'!D178*'2.Variables'!$A$5)*'1.Data Entry'!E178*'2.Variables'!$D$5</f>
        <v>0</v>
      </c>
      <c r="E174" s="13">
        <f>('1.Data Entry'!D178*'2.Variables'!$A$5)*'1.Data Entry'!E178*'2.Variables'!$D$5*'2.Variables'!$B$5</f>
        <v>0</v>
      </c>
      <c r="F174" s="13">
        <f>(E174*'2.Variables'!$E$5)/150</f>
        <v>0</v>
      </c>
      <c r="G174" s="13">
        <f>(E174*'2.Variables'!$F$5)/150</f>
        <v>0</v>
      </c>
      <c r="H174" s="13">
        <f>('1.Data Entry'!D178*'2.Variables'!$A$5)*'1.Data Entry'!F178*'2.Variables'!$D$5</f>
        <v>0</v>
      </c>
      <c r="I174" s="13">
        <f>('1.Data Entry'!D178*'2.Variables'!$A$5)*'1.Data Entry'!F178*'2.Variables'!$D$5*'2.Variables'!$B$5</f>
        <v>0</v>
      </c>
      <c r="J174" s="13">
        <f>(I174*'2.Variables'!$E$5)/150</f>
        <v>0</v>
      </c>
      <c r="K174" s="13">
        <f>(I174*'2.Variables'!$F$5)/150</f>
        <v>0</v>
      </c>
      <c r="L174" s="13">
        <f>('1.Data Entry'!D178*'2.Variables'!$A$5)*'1.Data Entry'!G178*'2.Variables'!$D$5</f>
        <v>0</v>
      </c>
      <c r="M174" s="13">
        <f>('1.Data Entry'!D178*'2.Variables'!$A$5)*'1.Data Entry'!G178*'2.Variables'!$C$5*'2.Variables'!$D$5</f>
        <v>0</v>
      </c>
      <c r="N174" s="13">
        <f>(M174*'2.Variables'!$E$5)/150</f>
        <v>0</v>
      </c>
      <c r="O174" s="13">
        <f>(M174*'2.Variables'!$F$5)/150</f>
        <v>0</v>
      </c>
      <c r="P174" s="13">
        <f>('1.Data Entry'!D178*'2.Variables'!$A$5)*'1.Data Entry'!H178*'2.Variables'!$D$5</f>
        <v>0</v>
      </c>
      <c r="Q174" s="13">
        <f>('1.Data Entry'!D178*'2.Variables'!$A$5)*'1.Data Entry'!H178*'2.Variables'!$C$5*'2.Variables'!$D$5</f>
        <v>0</v>
      </c>
      <c r="R174" s="13">
        <f>(Q174*'2.Variables'!$E$5)/150</f>
        <v>0</v>
      </c>
      <c r="S174" s="13">
        <f>(Q174*'2.Variables'!$F$5)/150</f>
        <v>0</v>
      </c>
    </row>
    <row r="175" spans="1:19" x14ac:dyDescent="0.4">
      <c r="A175" s="2">
        <f>'1.Data Entry'!A179</f>
        <v>0</v>
      </c>
      <c r="B175" s="2">
        <f>'1.Data Entry'!B179</f>
        <v>0</v>
      </c>
      <c r="C175" s="2">
        <f>'1.Data Entry'!C179</f>
        <v>0</v>
      </c>
      <c r="D175" s="13">
        <f>('1.Data Entry'!D179*'2.Variables'!$A$5)*'1.Data Entry'!E179*'2.Variables'!$D$5</f>
        <v>0</v>
      </c>
      <c r="E175" s="13">
        <f>('1.Data Entry'!D179*'2.Variables'!$A$5)*'1.Data Entry'!E179*'2.Variables'!$D$5*'2.Variables'!$B$5</f>
        <v>0</v>
      </c>
      <c r="F175" s="13">
        <f>(E175*'2.Variables'!$E$5)/150</f>
        <v>0</v>
      </c>
      <c r="G175" s="13">
        <f>(E175*'2.Variables'!$F$5)/150</f>
        <v>0</v>
      </c>
      <c r="H175" s="13">
        <f>('1.Data Entry'!D179*'2.Variables'!$A$5)*'1.Data Entry'!F179*'2.Variables'!$D$5</f>
        <v>0</v>
      </c>
      <c r="I175" s="13">
        <f>('1.Data Entry'!D179*'2.Variables'!$A$5)*'1.Data Entry'!F179*'2.Variables'!$D$5*'2.Variables'!$B$5</f>
        <v>0</v>
      </c>
      <c r="J175" s="13">
        <f>(I175*'2.Variables'!$E$5)/150</f>
        <v>0</v>
      </c>
      <c r="K175" s="13">
        <f>(I175*'2.Variables'!$F$5)/150</f>
        <v>0</v>
      </c>
      <c r="L175" s="13">
        <f>('1.Data Entry'!D179*'2.Variables'!$A$5)*'1.Data Entry'!G179*'2.Variables'!$D$5</f>
        <v>0</v>
      </c>
      <c r="M175" s="13">
        <f>('1.Data Entry'!D179*'2.Variables'!$A$5)*'1.Data Entry'!G179*'2.Variables'!$C$5*'2.Variables'!$D$5</f>
        <v>0</v>
      </c>
      <c r="N175" s="13">
        <f>(M175*'2.Variables'!$E$5)/150</f>
        <v>0</v>
      </c>
      <c r="O175" s="13">
        <f>(M175*'2.Variables'!$F$5)/150</f>
        <v>0</v>
      </c>
      <c r="P175" s="13">
        <f>('1.Data Entry'!D179*'2.Variables'!$A$5)*'1.Data Entry'!H179*'2.Variables'!$D$5</f>
        <v>0</v>
      </c>
      <c r="Q175" s="13">
        <f>('1.Data Entry'!D179*'2.Variables'!$A$5)*'1.Data Entry'!H179*'2.Variables'!$C$5*'2.Variables'!$D$5</f>
        <v>0</v>
      </c>
      <c r="R175" s="13">
        <f>(Q175*'2.Variables'!$E$5)/150</f>
        <v>0</v>
      </c>
      <c r="S175" s="13">
        <f>(Q175*'2.Variables'!$F$5)/150</f>
        <v>0</v>
      </c>
    </row>
    <row r="176" spans="1:19" x14ac:dyDescent="0.4">
      <c r="A176" s="2">
        <f>'1.Data Entry'!A180</f>
        <v>0</v>
      </c>
      <c r="B176" s="2">
        <f>'1.Data Entry'!B180</f>
        <v>0</v>
      </c>
      <c r="C176" s="2">
        <f>'1.Data Entry'!C180</f>
        <v>0</v>
      </c>
      <c r="D176" s="13">
        <f>('1.Data Entry'!D180*'2.Variables'!$A$5)*'1.Data Entry'!E180*'2.Variables'!$D$5</f>
        <v>0</v>
      </c>
      <c r="E176" s="13">
        <f>('1.Data Entry'!D180*'2.Variables'!$A$5)*'1.Data Entry'!E180*'2.Variables'!$D$5*'2.Variables'!$B$5</f>
        <v>0</v>
      </c>
      <c r="F176" s="13">
        <f>(E176*'2.Variables'!$E$5)/150</f>
        <v>0</v>
      </c>
      <c r="G176" s="13">
        <f>(E176*'2.Variables'!$F$5)/150</f>
        <v>0</v>
      </c>
      <c r="H176" s="13">
        <f>('1.Data Entry'!D180*'2.Variables'!$A$5)*'1.Data Entry'!F180*'2.Variables'!$D$5</f>
        <v>0</v>
      </c>
      <c r="I176" s="13">
        <f>('1.Data Entry'!D180*'2.Variables'!$A$5)*'1.Data Entry'!F180*'2.Variables'!$D$5*'2.Variables'!$B$5</f>
        <v>0</v>
      </c>
      <c r="J176" s="13">
        <f>(I176*'2.Variables'!$E$5)/150</f>
        <v>0</v>
      </c>
      <c r="K176" s="13">
        <f>(I176*'2.Variables'!$F$5)/150</f>
        <v>0</v>
      </c>
      <c r="L176" s="13">
        <f>('1.Data Entry'!D180*'2.Variables'!$A$5)*'1.Data Entry'!G180*'2.Variables'!$D$5</f>
        <v>0</v>
      </c>
      <c r="M176" s="13">
        <f>('1.Data Entry'!D180*'2.Variables'!$A$5)*'1.Data Entry'!G180*'2.Variables'!$C$5*'2.Variables'!$D$5</f>
        <v>0</v>
      </c>
      <c r="N176" s="13">
        <f>(M176*'2.Variables'!$E$5)/150</f>
        <v>0</v>
      </c>
      <c r="O176" s="13">
        <f>(M176*'2.Variables'!$F$5)/150</f>
        <v>0</v>
      </c>
      <c r="P176" s="13">
        <f>('1.Data Entry'!D180*'2.Variables'!$A$5)*'1.Data Entry'!H180*'2.Variables'!$D$5</f>
        <v>0</v>
      </c>
      <c r="Q176" s="13">
        <f>('1.Data Entry'!D180*'2.Variables'!$A$5)*'1.Data Entry'!H180*'2.Variables'!$C$5*'2.Variables'!$D$5</f>
        <v>0</v>
      </c>
      <c r="R176" s="13">
        <f>(Q176*'2.Variables'!$E$5)/150</f>
        <v>0</v>
      </c>
      <c r="S176" s="13">
        <f>(Q176*'2.Variables'!$F$5)/150</f>
        <v>0</v>
      </c>
    </row>
    <row r="177" spans="1:19" x14ac:dyDescent="0.4">
      <c r="A177" s="2">
        <f>'1.Data Entry'!A181</f>
        <v>0</v>
      </c>
      <c r="B177" s="2">
        <f>'1.Data Entry'!B181</f>
        <v>0</v>
      </c>
      <c r="C177" s="2">
        <f>'1.Data Entry'!C181</f>
        <v>0</v>
      </c>
      <c r="D177" s="13">
        <f>('1.Data Entry'!D181*'2.Variables'!$A$5)*'1.Data Entry'!E181*'2.Variables'!$D$5</f>
        <v>0</v>
      </c>
      <c r="E177" s="13">
        <f>('1.Data Entry'!D181*'2.Variables'!$A$5)*'1.Data Entry'!E181*'2.Variables'!$D$5*'2.Variables'!$B$5</f>
        <v>0</v>
      </c>
      <c r="F177" s="13">
        <f>(E177*'2.Variables'!$E$5)/150</f>
        <v>0</v>
      </c>
      <c r="G177" s="13">
        <f>(E177*'2.Variables'!$F$5)/150</f>
        <v>0</v>
      </c>
      <c r="H177" s="13">
        <f>('1.Data Entry'!D181*'2.Variables'!$A$5)*'1.Data Entry'!F181*'2.Variables'!$D$5</f>
        <v>0</v>
      </c>
      <c r="I177" s="13">
        <f>('1.Data Entry'!D181*'2.Variables'!$A$5)*'1.Data Entry'!F181*'2.Variables'!$D$5*'2.Variables'!$B$5</f>
        <v>0</v>
      </c>
      <c r="J177" s="13">
        <f>(I177*'2.Variables'!$E$5)/150</f>
        <v>0</v>
      </c>
      <c r="K177" s="13">
        <f>(I177*'2.Variables'!$F$5)/150</f>
        <v>0</v>
      </c>
      <c r="L177" s="13">
        <f>('1.Data Entry'!D181*'2.Variables'!$A$5)*'1.Data Entry'!G181*'2.Variables'!$D$5</f>
        <v>0</v>
      </c>
      <c r="M177" s="13">
        <f>('1.Data Entry'!D181*'2.Variables'!$A$5)*'1.Data Entry'!G181*'2.Variables'!$C$5*'2.Variables'!$D$5</f>
        <v>0</v>
      </c>
      <c r="N177" s="13">
        <f>(M177*'2.Variables'!$E$5)/150</f>
        <v>0</v>
      </c>
      <c r="O177" s="13">
        <f>(M177*'2.Variables'!$F$5)/150</f>
        <v>0</v>
      </c>
      <c r="P177" s="13">
        <f>('1.Data Entry'!D181*'2.Variables'!$A$5)*'1.Data Entry'!H181*'2.Variables'!$D$5</f>
        <v>0</v>
      </c>
      <c r="Q177" s="13">
        <f>('1.Data Entry'!D181*'2.Variables'!$A$5)*'1.Data Entry'!H181*'2.Variables'!$C$5*'2.Variables'!$D$5</f>
        <v>0</v>
      </c>
      <c r="R177" s="13">
        <f>(Q177*'2.Variables'!$E$5)/150</f>
        <v>0</v>
      </c>
      <c r="S177" s="13">
        <f>(Q177*'2.Variables'!$F$5)/150</f>
        <v>0</v>
      </c>
    </row>
    <row r="178" spans="1:19" x14ac:dyDescent="0.4">
      <c r="A178" s="2">
        <f>'1.Data Entry'!A182</f>
        <v>0</v>
      </c>
      <c r="B178" s="2">
        <f>'1.Data Entry'!B182</f>
        <v>0</v>
      </c>
      <c r="C178" s="2">
        <f>'1.Data Entry'!C182</f>
        <v>0</v>
      </c>
      <c r="D178" s="13">
        <f>('1.Data Entry'!D182*'2.Variables'!$A$5)*'1.Data Entry'!E182*'2.Variables'!$D$5</f>
        <v>0</v>
      </c>
      <c r="E178" s="13">
        <f>('1.Data Entry'!D182*'2.Variables'!$A$5)*'1.Data Entry'!E182*'2.Variables'!$D$5*'2.Variables'!$B$5</f>
        <v>0</v>
      </c>
      <c r="F178" s="13">
        <f>(E178*'2.Variables'!$E$5)/150</f>
        <v>0</v>
      </c>
      <c r="G178" s="13">
        <f>(E178*'2.Variables'!$F$5)/150</f>
        <v>0</v>
      </c>
      <c r="H178" s="13">
        <f>('1.Data Entry'!D182*'2.Variables'!$A$5)*'1.Data Entry'!F182*'2.Variables'!$D$5</f>
        <v>0</v>
      </c>
      <c r="I178" s="13">
        <f>('1.Data Entry'!D182*'2.Variables'!$A$5)*'1.Data Entry'!F182*'2.Variables'!$D$5*'2.Variables'!$B$5</f>
        <v>0</v>
      </c>
      <c r="J178" s="13">
        <f>(I178*'2.Variables'!$E$5)/150</f>
        <v>0</v>
      </c>
      <c r="K178" s="13">
        <f>(I178*'2.Variables'!$F$5)/150</f>
        <v>0</v>
      </c>
      <c r="L178" s="13">
        <f>('1.Data Entry'!D182*'2.Variables'!$A$5)*'1.Data Entry'!G182*'2.Variables'!$D$5</f>
        <v>0</v>
      </c>
      <c r="M178" s="13">
        <f>('1.Data Entry'!D182*'2.Variables'!$A$5)*'1.Data Entry'!G182*'2.Variables'!$C$5*'2.Variables'!$D$5</f>
        <v>0</v>
      </c>
      <c r="N178" s="13">
        <f>(M178*'2.Variables'!$E$5)/150</f>
        <v>0</v>
      </c>
      <c r="O178" s="13">
        <f>(M178*'2.Variables'!$F$5)/150</f>
        <v>0</v>
      </c>
      <c r="P178" s="13">
        <f>('1.Data Entry'!D182*'2.Variables'!$A$5)*'1.Data Entry'!H182*'2.Variables'!$D$5</f>
        <v>0</v>
      </c>
      <c r="Q178" s="13">
        <f>('1.Data Entry'!D182*'2.Variables'!$A$5)*'1.Data Entry'!H182*'2.Variables'!$C$5*'2.Variables'!$D$5</f>
        <v>0</v>
      </c>
      <c r="R178" s="13">
        <f>(Q178*'2.Variables'!$E$5)/150</f>
        <v>0</v>
      </c>
      <c r="S178" s="13">
        <f>(Q178*'2.Variables'!$F$5)/150</f>
        <v>0</v>
      </c>
    </row>
    <row r="179" spans="1:19" x14ac:dyDescent="0.4">
      <c r="A179" s="2">
        <f>'1.Data Entry'!A183</f>
        <v>0</v>
      </c>
      <c r="B179" s="2">
        <f>'1.Data Entry'!B183</f>
        <v>0</v>
      </c>
      <c r="C179" s="2">
        <f>'1.Data Entry'!C183</f>
        <v>0</v>
      </c>
      <c r="D179" s="13">
        <f>('1.Data Entry'!D183*'2.Variables'!$A$5)*'1.Data Entry'!E183*'2.Variables'!$D$5</f>
        <v>0</v>
      </c>
      <c r="E179" s="13">
        <f>('1.Data Entry'!D183*'2.Variables'!$A$5)*'1.Data Entry'!E183*'2.Variables'!$D$5*'2.Variables'!$B$5</f>
        <v>0</v>
      </c>
      <c r="F179" s="13">
        <f>(E179*'2.Variables'!$E$5)/150</f>
        <v>0</v>
      </c>
      <c r="G179" s="13">
        <f>(E179*'2.Variables'!$F$5)/150</f>
        <v>0</v>
      </c>
      <c r="H179" s="13">
        <f>('1.Data Entry'!D183*'2.Variables'!$A$5)*'1.Data Entry'!F183*'2.Variables'!$D$5</f>
        <v>0</v>
      </c>
      <c r="I179" s="13">
        <f>('1.Data Entry'!D183*'2.Variables'!$A$5)*'1.Data Entry'!F183*'2.Variables'!$D$5*'2.Variables'!$B$5</f>
        <v>0</v>
      </c>
      <c r="J179" s="13">
        <f>(I179*'2.Variables'!$E$5)/150</f>
        <v>0</v>
      </c>
      <c r="K179" s="13">
        <f>(I179*'2.Variables'!$F$5)/150</f>
        <v>0</v>
      </c>
      <c r="L179" s="13">
        <f>('1.Data Entry'!D183*'2.Variables'!$A$5)*'1.Data Entry'!G183*'2.Variables'!$D$5</f>
        <v>0</v>
      </c>
      <c r="M179" s="13">
        <f>('1.Data Entry'!D183*'2.Variables'!$A$5)*'1.Data Entry'!G183*'2.Variables'!$C$5*'2.Variables'!$D$5</f>
        <v>0</v>
      </c>
      <c r="N179" s="13">
        <f>(M179*'2.Variables'!$E$5)/150</f>
        <v>0</v>
      </c>
      <c r="O179" s="13">
        <f>(M179*'2.Variables'!$F$5)/150</f>
        <v>0</v>
      </c>
      <c r="P179" s="13">
        <f>('1.Data Entry'!D183*'2.Variables'!$A$5)*'1.Data Entry'!H183*'2.Variables'!$D$5</f>
        <v>0</v>
      </c>
      <c r="Q179" s="13">
        <f>('1.Data Entry'!D183*'2.Variables'!$A$5)*'1.Data Entry'!H183*'2.Variables'!$C$5*'2.Variables'!$D$5</f>
        <v>0</v>
      </c>
      <c r="R179" s="13">
        <f>(Q179*'2.Variables'!$E$5)/150</f>
        <v>0</v>
      </c>
      <c r="S179" s="13">
        <f>(Q179*'2.Variables'!$F$5)/150</f>
        <v>0</v>
      </c>
    </row>
    <row r="180" spans="1:19" x14ac:dyDescent="0.4">
      <c r="A180" s="2">
        <f>'1.Data Entry'!A184</f>
        <v>0</v>
      </c>
      <c r="B180" s="2">
        <f>'1.Data Entry'!B184</f>
        <v>0</v>
      </c>
      <c r="C180" s="2">
        <f>'1.Data Entry'!C184</f>
        <v>0</v>
      </c>
      <c r="D180" s="13">
        <f>('1.Data Entry'!D184*'2.Variables'!$A$5)*'1.Data Entry'!E184*'2.Variables'!$D$5</f>
        <v>0</v>
      </c>
      <c r="E180" s="13">
        <f>('1.Data Entry'!D184*'2.Variables'!$A$5)*'1.Data Entry'!E184*'2.Variables'!$D$5*'2.Variables'!$B$5</f>
        <v>0</v>
      </c>
      <c r="F180" s="13">
        <f>(E180*'2.Variables'!$E$5)/150</f>
        <v>0</v>
      </c>
      <c r="G180" s="13">
        <f>(E180*'2.Variables'!$F$5)/150</f>
        <v>0</v>
      </c>
      <c r="H180" s="13">
        <f>('1.Data Entry'!D184*'2.Variables'!$A$5)*'1.Data Entry'!F184*'2.Variables'!$D$5</f>
        <v>0</v>
      </c>
      <c r="I180" s="13">
        <f>('1.Data Entry'!D184*'2.Variables'!$A$5)*'1.Data Entry'!F184*'2.Variables'!$D$5*'2.Variables'!$B$5</f>
        <v>0</v>
      </c>
      <c r="J180" s="13">
        <f>(I180*'2.Variables'!$E$5)/150</f>
        <v>0</v>
      </c>
      <c r="K180" s="13">
        <f>(I180*'2.Variables'!$F$5)/150</f>
        <v>0</v>
      </c>
      <c r="L180" s="13">
        <f>('1.Data Entry'!D184*'2.Variables'!$A$5)*'1.Data Entry'!G184*'2.Variables'!$D$5</f>
        <v>0</v>
      </c>
      <c r="M180" s="13">
        <f>('1.Data Entry'!D184*'2.Variables'!$A$5)*'1.Data Entry'!G184*'2.Variables'!$C$5*'2.Variables'!$D$5</f>
        <v>0</v>
      </c>
      <c r="N180" s="13">
        <f>(M180*'2.Variables'!$E$5)/150</f>
        <v>0</v>
      </c>
      <c r="O180" s="13">
        <f>(M180*'2.Variables'!$F$5)/150</f>
        <v>0</v>
      </c>
      <c r="P180" s="13">
        <f>('1.Data Entry'!D184*'2.Variables'!$A$5)*'1.Data Entry'!H184*'2.Variables'!$D$5</f>
        <v>0</v>
      </c>
      <c r="Q180" s="13">
        <f>('1.Data Entry'!D184*'2.Variables'!$A$5)*'1.Data Entry'!H184*'2.Variables'!$C$5*'2.Variables'!$D$5</f>
        <v>0</v>
      </c>
      <c r="R180" s="13">
        <f>(Q180*'2.Variables'!$E$5)/150</f>
        <v>0</v>
      </c>
      <c r="S180" s="13">
        <f>(Q180*'2.Variables'!$F$5)/150</f>
        <v>0</v>
      </c>
    </row>
    <row r="181" spans="1:19" x14ac:dyDescent="0.4">
      <c r="A181" s="2">
        <f>'1.Data Entry'!A185</f>
        <v>0</v>
      </c>
      <c r="B181" s="2">
        <f>'1.Data Entry'!B185</f>
        <v>0</v>
      </c>
      <c r="C181" s="2">
        <f>'1.Data Entry'!C185</f>
        <v>0</v>
      </c>
      <c r="D181" s="13">
        <f>('1.Data Entry'!D185*'2.Variables'!$A$5)*'1.Data Entry'!E185*'2.Variables'!$D$5</f>
        <v>0</v>
      </c>
      <c r="E181" s="13">
        <f>('1.Data Entry'!D185*'2.Variables'!$A$5)*'1.Data Entry'!E185*'2.Variables'!$D$5*'2.Variables'!$B$5</f>
        <v>0</v>
      </c>
      <c r="F181" s="13">
        <f>(E181*'2.Variables'!$E$5)/150</f>
        <v>0</v>
      </c>
      <c r="G181" s="13">
        <f>(E181*'2.Variables'!$F$5)/150</f>
        <v>0</v>
      </c>
      <c r="H181" s="13">
        <f>('1.Data Entry'!D185*'2.Variables'!$A$5)*'1.Data Entry'!F185*'2.Variables'!$D$5</f>
        <v>0</v>
      </c>
      <c r="I181" s="13">
        <f>('1.Data Entry'!D185*'2.Variables'!$A$5)*'1.Data Entry'!F185*'2.Variables'!$D$5*'2.Variables'!$B$5</f>
        <v>0</v>
      </c>
      <c r="J181" s="13">
        <f>(I181*'2.Variables'!$E$5)/150</f>
        <v>0</v>
      </c>
      <c r="K181" s="13">
        <f>(I181*'2.Variables'!$F$5)/150</f>
        <v>0</v>
      </c>
      <c r="L181" s="13">
        <f>('1.Data Entry'!D185*'2.Variables'!$A$5)*'1.Data Entry'!G185*'2.Variables'!$D$5</f>
        <v>0</v>
      </c>
      <c r="M181" s="13">
        <f>('1.Data Entry'!D185*'2.Variables'!$A$5)*'1.Data Entry'!G185*'2.Variables'!$C$5*'2.Variables'!$D$5</f>
        <v>0</v>
      </c>
      <c r="N181" s="13">
        <f>(M181*'2.Variables'!$E$5)/150</f>
        <v>0</v>
      </c>
      <c r="O181" s="13">
        <f>(M181*'2.Variables'!$F$5)/150</f>
        <v>0</v>
      </c>
      <c r="P181" s="13">
        <f>('1.Data Entry'!D185*'2.Variables'!$A$5)*'1.Data Entry'!H185*'2.Variables'!$D$5</f>
        <v>0</v>
      </c>
      <c r="Q181" s="13">
        <f>('1.Data Entry'!D185*'2.Variables'!$A$5)*'1.Data Entry'!H185*'2.Variables'!$C$5*'2.Variables'!$D$5</f>
        <v>0</v>
      </c>
      <c r="R181" s="13">
        <f>(Q181*'2.Variables'!$E$5)/150</f>
        <v>0</v>
      </c>
      <c r="S181" s="13">
        <f>(Q181*'2.Variables'!$F$5)/150</f>
        <v>0</v>
      </c>
    </row>
    <row r="182" spans="1:19" x14ac:dyDescent="0.4">
      <c r="A182" s="2">
        <f>'1.Data Entry'!A186</f>
        <v>0</v>
      </c>
      <c r="B182" s="2">
        <f>'1.Data Entry'!B186</f>
        <v>0</v>
      </c>
      <c r="C182" s="2">
        <f>'1.Data Entry'!C186</f>
        <v>0</v>
      </c>
      <c r="D182" s="13">
        <f>('1.Data Entry'!D186*'2.Variables'!$A$5)*'1.Data Entry'!E186*'2.Variables'!$D$5</f>
        <v>0</v>
      </c>
      <c r="E182" s="13">
        <f>('1.Data Entry'!D186*'2.Variables'!$A$5)*'1.Data Entry'!E186*'2.Variables'!$D$5*'2.Variables'!$B$5</f>
        <v>0</v>
      </c>
      <c r="F182" s="13">
        <f>(E182*'2.Variables'!$E$5)/150</f>
        <v>0</v>
      </c>
      <c r="G182" s="13">
        <f>(E182*'2.Variables'!$F$5)/150</f>
        <v>0</v>
      </c>
      <c r="H182" s="13">
        <f>('1.Data Entry'!D186*'2.Variables'!$A$5)*'1.Data Entry'!F186*'2.Variables'!$D$5</f>
        <v>0</v>
      </c>
      <c r="I182" s="13">
        <f>('1.Data Entry'!D186*'2.Variables'!$A$5)*'1.Data Entry'!F186*'2.Variables'!$D$5*'2.Variables'!$B$5</f>
        <v>0</v>
      </c>
      <c r="J182" s="13">
        <f>(I182*'2.Variables'!$E$5)/150</f>
        <v>0</v>
      </c>
      <c r="K182" s="13">
        <f>(I182*'2.Variables'!$F$5)/150</f>
        <v>0</v>
      </c>
      <c r="L182" s="13">
        <f>('1.Data Entry'!D186*'2.Variables'!$A$5)*'1.Data Entry'!G186*'2.Variables'!$D$5</f>
        <v>0</v>
      </c>
      <c r="M182" s="13">
        <f>('1.Data Entry'!D186*'2.Variables'!$A$5)*'1.Data Entry'!G186*'2.Variables'!$C$5*'2.Variables'!$D$5</f>
        <v>0</v>
      </c>
      <c r="N182" s="13">
        <f>(M182*'2.Variables'!$E$5)/150</f>
        <v>0</v>
      </c>
      <c r="O182" s="13">
        <f>(M182*'2.Variables'!$F$5)/150</f>
        <v>0</v>
      </c>
      <c r="P182" s="13">
        <f>('1.Data Entry'!D186*'2.Variables'!$A$5)*'1.Data Entry'!H186*'2.Variables'!$D$5</f>
        <v>0</v>
      </c>
      <c r="Q182" s="13">
        <f>('1.Data Entry'!D186*'2.Variables'!$A$5)*'1.Data Entry'!H186*'2.Variables'!$C$5*'2.Variables'!$D$5</f>
        <v>0</v>
      </c>
      <c r="R182" s="13">
        <f>(Q182*'2.Variables'!$E$5)/150</f>
        <v>0</v>
      </c>
      <c r="S182" s="13">
        <f>(Q182*'2.Variables'!$F$5)/150</f>
        <v>0</v>
      </c>
    </row>
    <row r="183" spans="1:19" x14ac:dyDescent="0.4">
      <c r="A183" s="2">
        <f>'1.Data Entry'!A187</f>
        <v>0</v>
      </c>
      <c r="B183" s="2">
        <f>'1.Data Entry'!B187</f>
        <v>0</v>
      </c>
      <c r="C183" s="2">
        <f>'1.Data Entry'!C187</f>
        <v>0</v>
      </c>
      <c r="D183" s="13">
        <f>('1.Data Entry'!D187*'2.Variables'!$A$5)*'1.Data Entry'!E187*'2.Variables'!$D$5</f>
        <v>0</v>
      </c>
      <c r="E183" s="13">
        <f>('1.Data Entry'!D187*'2.Variables'!$A$5)*'1.Data Entry'!E187*'2.Variables'!$D$5*'2.Variables'!$B$5</f>
        <v>0</v>
      </c>
      <c r="F183" s="13">
        <f>(E183*'2.Variables'!$E$5)/150</f>
        <v>0</v>
      </c>
      <c r="G183" s="13">
        <f>(E183*'2.Variables'!$F$5)/150</f>
        <v>0</v>
      </c>
      <c r="H183" s="13">
        <f>('1.Data Entry'!D187*'2.Variables'!$A$5)*'1.Data Entry'!F187*'2.Variables'!$D$5</f>
        <v>0</v>
      </c>
      <c r="I183" s="13">
        <f>('1.Data Entry'!D187*'2.Variables'!$A$5)*'1.Data Entry'!F187*'2.Variables'!$D$5*'2.Variables'!$B$5</f>
        <v>0</v>
      </c>
      <c r="J183" s="13">
        <f>(I183*'2.Variables'!$E$5)/150</f>
        <v>0</v>
      </c>
      <c r="K183" s="13">
        <f>(I183*'2.Variables'!$F$5)/150</f>
        <v>0</v>
      </c>
      <c r="L183" s="13">
        <f>('1.Data Entry'!D187*'2.Variables'!$A$5)*'1.Data Entry'!G187*'2.Variables'!$D$5</f>
        <v>0</v>
      </c>
      <c r="M183" s="13">
        <f>('1.Data Entry'!D187*'2.Variables'!$A$5)*'1.Data Entry'!G187*'2.Variables'!$C$5*'2.Variables'!$D$5</f>
        <v>0</v>
      </c>
      <c r="N183" s="13">
        <f>(M183*'2.Variables'!$E$5)/150</f>
        <v>0</v>
      </c>
      <c r="O183" s="13">
        <f>(M183*'2.Variables'!$F$5)/150</f>
        <v>0</v>
      </c>
      <c r="P183" s="13">
        <f>('1.Data Entry'!D187*'2.Variables'!$A$5)*'1.Data Entry'!H187*'2.Variables'!$D$5</f>
        <v>0</v>
      </c>
      <c r="Q183" s="13">
        <f>('1.Data Entry'!D187*'2.Variables'!$A$5)*'1.Data Entry'!H187*'2.Variables'!$C$5*'2.Variables'!$D$5</f>
        <v>0</v>
      </c>
      <c r="R183" s="13">
        <f>(Q183*'2.Variables'!$E$5)/150</f>
        <v>0</v>
      </c>
      <c r="S183" s="13">
        <f>(Q183*'2.Variables'!$F$5)/150</f>
        <v>0</v>
      </c>
    </row>
    <row r="184" spans="1:19" x14ac:dyDescent="0.4">
      <c r="A184" s="2">
        <f>'1.Data Entry'!A188</f>
        <v>0</v>
      </c>
      <c r="B184" s="2">
        <f>'1.Data Entry'!B188</f>
        <v>0</v>
      </c>
      <c r="C184" s="2">
        <f>'1.Data Entry'!C188</f>
        <v>0</v>
      </c>
      <c r="D184" s="13">
        <f>('1.Data Entry'!D188*'2.Variables'!$A$5)*'1.Data Entry'!E188*'2.Variables'!$D$5</f>
        <v>0</v>
      </c>
      <c r="E184" s="13">
        <f>('1.Data Entry'!D188*'2.Variables'!$A$5)*'1.Data Entry'!E188*'2.Variables'!$D$5*'2.Variables'!$B$5</f>
        <v>0</v>
      </c>
      <c r="F184" s="13">
        <f>(E184*'2.Variables'!$E$5)/150</f>
        <v>0</v>
      </c>
      <c r="G184" s="13">
        <f>(E184*'2.Variables'!$F$5)/150</f>
        <v>0</v>
      </c>
      <c r="H184" s="13">
        <f>('1.Data Entry'!D188*'2.Variables'!$A$5)*'1.Data Entry'!F188*'2.Variables'!$D$5</f>
        <v>0</v>
      </c>
      <c r="I184" s="13">
        <f>('1.Data Entry'!D188*'2.Variables'!$A$5)*'1.Data Entry'!F188*'2.Variables'!$D$5*'2.Variables'!$B$5</f>
        <v>0</v>
      </c>
      <c r="J184" s="13">
        <f>(I184*'2.Variables'!$E$5)/150</f>
        <v>0</v>
      </c>
      <c r="K184" s="13">
        <f>(I184*'2.Variables'!$F$5)/150</f>
        <v>0</v>
      </c>
      <c r="L184" s="13">
        <f>('1.Data Entry'!D188*'2.Variables'!$A$5)*'1.Data Entry'!G188*'2.Variables'!$D$5</f>
        <v>0</v>
      </c>
      <c r="M184" s="13">
        <f>('1.Data Entry'!D188*'2.Variables'!$A$5)*'1.Data Entry'!G188*'2.Variables'!$C$5*'2.Variables'!$D$5</f>
        <v>0</v>
      </c>
      <c r="N184" s="13">
        <f>(M184*'2.Variables'!$E$5)/150</f>
        <v>0</v>
      </c>
      <c r="O184" s="13">
        <f>(M184*'2.Variables'!$F$5)/150</f>
        <v>0</v>
      </c>
      <c r="P184" s="13">
        <f>('1.Data Entry'!D188*'2.Variables'!$A$5)*'1.Data Entry'!H188*'2.Variables'!$D$5</f>
        <v>0</v>
      </c>
      <c r="Q184" s="13">
        <f>('1.Data Entry'!D188*'2.Variables'!$A$5)*'1.Data Entry'!H188*'2.Variables'!$C$5*'2.Variables'!$D$5</f>
        <v>0</v>
      </c>
      <c r="R184" s="13">
        <f>(Q184*'2.Variables'!$E$5)/150</f>
        <v>0</v>
      </c>
      <c r="S184" s="13">
        <f>(Q184*'2.Variables'!$F$5)/150</f>
        <v>0</v>
      </c>
    </row>
    <row r="185" spans="1:19" x14ac:dyDescent="0.4">
      <c r="A185" s="2">
        <f>'1.Data Entry'!A189</f>
        <v>0</v>
      </c>
      <c r="B185" s="2">
        <f>'1.Data Entry'!B189</f>
        <v>0</v>
      </c>
      <c r="C185" s="2">
        <f>'1.Data Entry'!C189</f>
        <v>0</v>
      </c>
      <c r="D185" s="13">
        <f>('1.Data Entry'!D189*'2.Variables'!$A$5)*'1.Data Entry'!E189*'2.Variables'!$D$5</f>
        <v>0</v>
      </c>
      <c r="E185" s="13">
        <f>('1.Data Entry'!D189*'2.Variables'!$A$5)*'1.Data Entry'!E189*'2.Variables'!$D$5*'2.Variables'!$B$5</f>
        <v>0</v>
      </c>
      <c r="F185" s="13">
        <f>(E185*'2.Variables'!$E$5)/150</f>
        <v>0</v>
      </c>
      <c r="G185" s="13">
        <f>(E185*'2.Variables'!$F$5)/150</f>
        <v>0</v>
      </c>
      <c r="H185" s="13">
        <f>('1.Data Entry'!D189*'2.Variables'!$A$5)*'1.Data Entry'!F189*'2.Variables'!$D$5</f>
        <v>0</v>
      </c>
      <c r="I185" s="13">
        <f>('1.Data Entry'!D189*'2.Variables'!$A$5)*'1.Data Entry'!F189*'2.Variables'!$D$5*'2.Variables'!$B$5</f>
        <v>0</v>
      </c>
      <c r="J185" s="13">
        <f>(I185*'2.Variables'!$E$5)/150</f>
        <v>0</v>
      </c>
      <c r="K185" s="13">
        <f>(I185*'2.Variables'!$F$5)/150</f>
        <v>0</v>
      </c>
      <c r="L185" s="13">
        <f>('1.Data Entry'!D189*'2.Variables'!$A$5)*'1.Data Entry'!G189*'2.Variables'!$D$5</f>
        <v>0</v>
      </c>
      <c r="M185" s="13">
        <f>('1.Data Entry'!D189*'2.Variables'!$A$5)*'1.Data Entry'!G189*'2.Variables'!$C$5*'2.Variables'!$D$5</f>
        <v>0</v>
      </c>
      <c r="N185" s="13">
        <f>(M185*'2.Variables'!$E$5)/150</f>
        <v>0</v>
      </c>
      <c r="O185" s="13">
        <f>(M185*'2.Variables'!$F$5)/150</f>
        <v>0</v>
      </c>
      <c r="P185" s="13">
        <f>('1.Data Entry'!D189*'2.Variables'!$A$5)*'1.Data Entry'!H189*'2.Variables'!$D$5</f>
        <v>0</v>
      </c>
      <c r="Q185" s="13">
        <f>('1.Data Entry'!D189*'2.Variables'!$A$5)*'1.Data Entry'!H189*'2.Variables'!$C$5*'2.Variables'!$D$5</f>
        <v>0</v>
      </c>
      <c r="R185" s="13">
        <f>(Q185*'2.Variables'!$E$5)/150</f>
        <v>0</v>
      </c>
      <c r="S185" s="13">
        <f>(Q185*'2.Variables'!$F$5)/150</f>
        <v>0</v>
      </c>
    </row>
    <row r="186" spans="1:19" x14ac:dyDescent="0.4">
      <c r="A186" s="2">
        <f>'1.Data Entry'!A190</f>
        <v>0</v>
      </c>
      <c r="B186" s="2">
        <f>'1.Data Entry'!B190</f>
        <v>0</v>
      </c>
      <c r="C186" s="2">
        <f>'1.Data Entry'!C190</f>
        <v>0</v>
      </c>
      <c r="D186" s="13">
        <f>('1.Data Entry'!D190*'2.Variables'!$A$5)*'1.Data Entry'!E190*'2.Variables'!$D$5</f>
        <v>0</v>
      </c>
      <c r="E186" s="13">
        <f>('1.Data Entry'!D190*'2.Variables'!$A$5)*'1.Data Entry'!E190*'2.Variables'!$D$5*'2.Variables'!$B$5</f>
        <v>0</v>
      </c>
      <c r="F186" s="13">
        <f>(E186*'2.Variables'!$E$5)/150</f>
        <v>0</v>
      </c>
      <c r="G186" s="13">
        <f>(E186*'2.Variables'!$F$5)/150</f>
        <v>0</v>
      </c>
      <c r="H186" s="13">
        <f>('1.Data Entry'!D190*'2.Variables'!$A$5)*'1.Data Entry'!F190*'2.Variables'!$D$5</f>
        <v>0</v>
      </c>
      <c r="I186" s="13">
        <f>('1.Data Entry'!D190*'2.Variables'!$A$5)*'1.Data Entry'!F190*'2.Variables'!$D$5*'2.Variables'!$B$5</f>
        <v>0</v>
      </c>
      <c r="J186" s="13">
        <f>(I186*'2.Variables'!$E$5)/150</f>
        <v>0</v>
      </c>
      <c r="K186" s="13">
        <f>(I186*'2.Variables'!$F$5)/150</f>
        <v>0</v>
      </c>
      <c r="L186" s="13">
        <f>('1.Data Entry'!D190*'2.Variables'!$A$5)*'1.Data Entry'!G190*'2.Variables'!$D$5</f>
        <v>0</v>
      </c>
      <c r="M186" s="13">
        <f>('1.Data Entry'!D190*'2.Variables'!$A$5)*'1.Data Entry'!G190*'2.Variables'!$C$5*'2.Variables'!$D$5</f>
        <v>0</v>
      </c>
      <c r="N186" s="13">
        <f>(M186*'2.Variables'!$E$5)/150</f>
        <v>0</v>
      </c>
      <c r="O186" s="13">
        <f>(M186*'2.Variables'!$F$5)/150</f>
        <v>0</v>
      </c>
      <c r="P186" s="13">
        <f>('1.Data Entry'!D190*'2.Variables'!$A$5)*'1.Data Entry'!H190*'2.Variables'!$D$5</f>
        <v>0</v>
      </c>
      <c r="Q186" s="13">
        <f>('1.Data Entry'!D190*'2.Variables'!$A$5)*'1.Data Entry'!H190*'2.Variables'!$C$5*'2.Variables'!$D$5</f>
        <v>0</v>
      </c>
      <c r="R186" s="13">
        <f>(Q186*'2.Variables'!$E$5)/150</f>
        <v>0</v>
      </c>
      <c r="S186" s="13">
        <f>(Q186*'2.Variables'!$F$5)/150</f>
        <v>0</v>
      </c>
    </row>
    <row r="187" spans="1:19" x14ac:dyDescent="0.4">
      <c r="A187" s="2">
        <f>'1.Data Entry'!A191</f>
        <v>0</v>
      </c>
      <c r="B187" s="2">
        <f>'1.Data Entry'!B191</f>
        <v>0</v>
      </c>
      <c r="C187" s="2">
        <f>'1.Data Entry'!C191</f>
        <v>0</v>
      </c>
      <c r="D187" s="13">
        <f>('1.Data Entry'!D191*'2.Variables'!$A$5)*'1.Data Entry'!E191*'2.Variables'!$D$5</f>
        <v>0</v>
      </c>
      <c r="E187" s="13">
        <f>('1.Data Entry'!D191*'2.Variables'!$A$5)*'1.Data Entry'!E191*'2.Variables'!$D$5*'2.Variables'!$B$5</f>
        <v>0</v>
      </c>
      <c r="F187" s="13">
        <f>(E187*'2.Variables'!$E$5)/150</f>
        <v>0</v>
      </c>
      <c r="G187" s="13">
        <f>(E187*'2.Variables'!$F$5)/150</f>
        <v>0</v>
      </c>
      <c r="H187" s="13">
        <f>('1.Data Entry'!D191*'2.Variables'!$A$5)*'1.Data Entry'!F191*'2.Variables'!$D$5</f>
        <v>0</v>
      </c>
      <c r="I187" s="13">
        <f>('1.Data Entry'!D191*'2.Variables'!$A$5)*'1.Data Entry'!F191*'2.Variables'!$D$5*'2.Variables'!$B$5</f>
        <v>0</v>
      </c>
      <c r="J187" s="13">
        <f>(I187*'2.Variables'!$E$5)/150</f>
        <v>0</v>
      </c>
      <c r="K187" s="13">
        <f>(I187*'2.Variables'!$F$5)/150</f>
        <v>0</v>
      </c>
      <c r="L187" s="13">
        <f>('1.Data Entry'!D191*'2.Variables'!$A$5)*'1.Data Entry'!G191*'2.Variables'!$D$5</f>
        <v>0</v>
      </c>
      <c r="M187" s="13">
        <f>('1.Data Entry'!D191*'2.Variables'!$A$5)*'1.Data Entry'!G191*'2.Variables'!$C$5*'2.Variables'!$D$5</f>
        <v>0</v>
      </c>
      <c r="N187" s="13">
        <f>(M187*'2.Variables'!$E$5)/150</f>
        <v>0</v>
      </c>
      <c r="O187" s="13">
        <f>(M187*'2.Variables'!$F$5)/150</f>
        <v>0</v>
      </c>
      <c r="P187" s="13">
        <f>('1.Data Entry'!D191*'2.Variables'!$A$5)*'1.Data Entry'!H191*'2.Variables'!$D$5</f>
        <v>0</v>
      </c>
      <c r="Q187" s="13">
        <f>('1.Data Entry'!D191*'2.Variables'!$A$5)*'1.Data Entry'!H191*'2.Variables'!$C$5*'2.Variables'!$D$5</f>
        <v>0</v>
      </c>
      <c r="R187" s="13">
        <f>(Q187*'2.Variables'!$E$5)/150</f>
        <v>0</v>
      </c>
      <c r="S187" s="13">
        <f>(Q187*'2.Variables'!$F$5)/150</f>
        <v>0</v>
      </c>
    </row>
    <row r="188" spans="1:19" x14ac:dyDescent="0.4">
      <c r="A188" s="2">
        <f>'1.Data Entry'!A192</f>
        <v>0</v>
      </c>
      <c r="B188" s="2">
        <f>'1.Data Entry'!B192</f>
        <v>0</v>
      </c>
      <c r="C188" s="2">
        <f>'1.Data Entry'!C192</f>
        <v>0</v>
      </c>
      <c r="D188" s="13">
        <f>('1.Data Entry'!D192*'2.Variables'!$A$5)*'1.Data Entry'!E192*'2.Variables'!$D$5</f>
        <v>0</v>
      </c>
      <c r="E188" s="13">
        <f>('1.Data Entry'!D192*'2.Variables'!$A$5)*'1.Data Entry'!E192*'2.Variables'!$D$5*'2.Variables'!$B$5</f>
        <v>0</v>
      </c>
      <c r="F188" s="13">
        <f>(E188*'2.Variables'!$E$5)/150</f>
        <v>0</v>
      </c>
      <c r="G188" s="13">
        <f>(E188*'2.Variables'!$F$5)/150</f>
        <v>0</v>
      </c>
      <c r="H188" s="13">
        <f>('1.Data Entry'!D192*'2.Variables'!$A$5)*'1.Data Entry'!F192*'2.Variables'!$D$5</f>
        <v>0</v>
      </c>
      <c r="I188" s="13">
        <f>('1.Data Entry'!D192*'2.Variables'!$A$5)*'1.Data Entry'!F192*'2.Variables'!$D$5*'2.Variables'!$B$5</f>
        <v>0</v>
      </c>
      <c r="J188" s="13">
        <f>(I188*'2.Variables'!$E$5)/150</f>
        <v>0</v>
      </c>
      <c r="K188" s="13">
        <f>(I188*'2.Variables'!$F$5)/150</f>
        <v>0</v>
      </c>
      <c r="L188" s="13">
        <f>('1.Data Entry'!D192*'2.Variables'!$A$5)*'1.Data Entry'!G192*'2.Variables'!$D$5</f>
        <v>0</v>
      </c>
      <c r="M188" s="13">
        <f>('1.Data Entry'!D192*'2.Variables'!$A$5)*'1.Data Entry'!G192*'2.Variables'!$C$5*'2.Variables'!$D$5</f>
        <v>0</v>
      </c>
      <c r="N188" s="13">
        <f>(M188*'2.Variables'!$E$5)/150</f>
        <v>0</v>
      </c>
      <c r="O188" s="13">
        <f>(M188*'2.Variables'!$F$5)/150</f>
        <v>0</v>
      </c>
      <c r="P188" s="13">
        <f>('1.Data Entry'!D192*'2.Variables'!$A$5)*'1.Data Entry'!H192*'2.Variables'!$D$5</f>
        <v>0</v>
      </c>
      <c r="Q188" s="13">
        <f>('1.Data Entry'!D192*'2.Variables'!$A$5)*'1.Data Entry'!H192*'2.Variables'!$C$5*'2.Variables'!$D$5</f>
        <v>0</v>
      </c>
      <c r="R188" s="13">
        <f>(Q188*'2.Variables'!$E$5)/150</f>
        <v>0</v>
      </c>
      <c r="S188" s="13">
        <f>(Q188*'2.Variables'!$F$5)/150</f>
        <v>0</v>
      </c>
    </row>
    <row r="189" spans="1:19" x14ac:dyDescent="0.4">
      <c r="A189" s="2">
        <f>'1.Data Entry'!A193</f>
        <v>0</v>
      </c>
      <c r="B189" s="2">
        <f>'1.Data Entry'!B193</f>
        <v>0</v>
      </c>
      <c r="C189" s="2">
        <f>'1.Data Entry'!C193</f>
        <v>0</v>
      </c>
      <c r="D189" s="13">
        <f>('1.Data Entry'!D193*'2.Variables'!$A$5)*'1.Data Entry'!E193*'2.Variables'!$D$5</f>
        <v>0</v>
      </c>
      <c r="E189" s="13">
        <f>('1.Data Entry'!D193*'2.Variables'!$A$5)*'1.Data Entry'!E193*'2.Variables'!$D$5*'2.Variables'!$B$5</f>
        <v>0</v>
      </c>
      <c r="F189" s="13">
        <f>(E189*'2.Variables'!$E$5)/150</f>
        <v>0</v>
      </c>
      <c r="G189" s="13">
        <f>(E189*'2.Variables'!$F$5)/150</f>
        <v>0</v>
      </c>
      <c r="H189" s="13">
        <f>('1.Data Entry'!D193*'2.Variables'!$A$5)*'1.Data Entry'!F193*'2.Variables'!$D$5</f>
        <v>0</v>
      </c>
      <c r="I189" s="13">
        <f>('1.Data Entry'!D193*'2.Variables'!$A$5)*'1.Data Entry'!F193*'2.Variables'!$D$5*'2.Variables'!$B$5</f>
        <v>0</v>
      </c>
      <c r="J189" s="13">
        <f>(I189*'2.Variables'!$E$5)/150</f>
        <v>0</v>
      </c>
      <c r="K189" s="13">
        <f>(I189*'2.Variables'!$F$5)/150</f>
        <v>0</v>
      </c>
      <c r="L189" s="13">
        <f>('1.Data Entry'!D193*'2.Variables'!$A$5)*'1.Data Entry'!G193*'2.Variables'!$D$5</f>
        <v>0</v>
      </c>
      <c r="M189" s="13">
        <f>('1.Data Entry'!D193*'2.Variables'!$A$5)*'1.Data Entry'!G193*'2.Variables'!$C$5*'2.Variables'!$D$5</f>
        <v>0</v>
      </c>
      <c r="N189" s="13">
        <f>(M189*'2.Variables'!$E$5)/150</f>
        <v>0</v>
      </c>
      <c r="O189" s="13">
        <f>(M189*'2.Variables'!$F$5)/150</f>
        <v>0</v>
      </c>
      <c r="P189" s="13">
        <f>('1.Data Entry'!D193*'2.Variables'!$A$5)*'1.Data Entry'!H193*'2.Variables'!$D$5</f>
        <v>0</v>
      </c>
      <c r="Q189" s="13">
        <f>('1.Data Entry'!D193*'2.Variables'!$A$5)*'1.Data Entry'!H193*'2.Variables'!$C$5*'2.Variables'!$D$5</f>
        <v>0</v>
      </c>
      <c r="R189" s="13">
        <f>(Q189*'2.Variables'!$E$5)/150</f>
        <v>0</v>
      </c>
      <c r="S189" s="13">
        <f>(Q189*'2.Variables'!$F$5)/150</f>
        <v>0</v>
      </c>
    </row>
    <row r="190" spans="1:19" x14ac:dyDescent="0.4">
      <c r="A190" s="2">
        <f>'1.Data Entry'!A194</f>
        <v>0</v>
      </c>
      <c r="B190" s="2">
        <f>'1.Data Entry'!B194</f>
        <v>0</v>
      </c>
      <c r="C190" s="2">
        <f>'1.Data Entry'!C194</f>
        <v>0</v>
      </c>
      <c r="D190" s="13">
        <f>('1.Data Entry'!D194*'2.Variables'!$A$5)*'1.Data Entry'!E194*'2.Variables'!$D$5</f>
        <v>0</v>
      </c>
      <c r="E190" s="13">
        <f>('1.Data Entry'!D194*'2.Variables'!$A$5)*'1.Data Entry'!E194*'2.Variables'!$D$5*'2.Variables'!$B$5</f>
        <v>0</v>
      </c>
      <c r="F190" s="13">
        <f>(E190*'2.Variables'!$E$5)/150</f>
        <v>0</v>
      </c>
      <c r="G190" s="13">
        <f>(E190*'2.Variables'!$F$5)/150</f>
        <v>0</v>
      </c>
      <c r="H190" s="13">
        <f>('1.Data Entry'!D194*'2.Variables'!$A$5)*'1.Data Entry'!F194*'2.Variables'!$D$5</f>
        <v>0</v>
      </c>
      <c r="I190" s="13">
        <f>('1.Data Entry'!D194*'2.Variables'!$A$5)*'1.Data Entry'!F194*'2.Variables'!$D$5*'2.Variables'!$B$5</f>
        <v>0</v>
      </c>
      <c r="J190" s="13">
        <f>(I190*'2.Variables'!$E$5)/150</f>
        <v>0</v>
      </c>
      <c r="K190" s="13">
        <f>(I190*'2.Variables'!$F$5)/150</f>
        <v>0</v>
      </c>
      <c r="L190" s="13">
        <f>('1.Data Entry'!D194*'2.Variables'!$A$5)*'1.Data Entry'!G194*'2.Variables'!$D$5</f>
        <v>0</v>
      </c>
      <c r="M190" s="13">
        <f>('1.Data Entry'!D194*'2.Variables'!$A$5)*'1.Data Entry'!G194*'2.Variables'!$C$5*'2.Variables'!$D$5</f>
        <v>0</v>
      </c>
      <c r="N190" s="13">
        <f>(M190*'2.Variables'!$E$5)/150</f>
        <v>0</v>
      </c>
      <c r="O190" s="13">
        <f>(M190*'2.Variables'!$F$5)/150</f>
        <v>0</v>
      </c>
      <c r="P190" s="13">
        <f>('1.Data Entry'!D194*'2.Variables'!$A$5)*'1.Data Entry'!H194*'2.Variables'!$D$5</f>
        <v>0</v>
      </c>
      <c r="Q190" s="13">
        <f>('1.Data Entry'!D194*'2.Variables'!$A$5)*'1.Data Entry'!H194*'2.Variables'!$C$5*'2.Variables'!$D$5</f>
        <v>0</v>
      </c>
      <c r="R190" s="13">
        <f>(Q190*'2.Variables'!$E$5)/150</f>
        <v>0</v>
      </c>
      <c r="S190" s="13">
        <f>(Q190*'2.Variables'!$F$5)/150</f>
        <v>0</v>
      </c>
    </row>
    <row r="191" spans="1:19" x14ac:dyDescent="0.4">
      <c r="A191" s="2">
        <f>'1.Data Entry'!A195</f>
        <v>0</v>
      </c>
      <c r="B191" s="2">
        <f>'1.Data Entry'!B195</f>
        <v>0</v>
      </c>
      <c r="C191" s="2">
        <f>'1.Data Entry'!C195</f>
        <v>0</v>
      </c>
      <c r="D191" s="13">
        <f>('1.Data Entry'!D195*'2.Variables'!$A$5)*'1.Data Entry'!E195*'2.Variables'!$D$5</f>
        <v>0</v>
      </c>
      <c r="E191" s="13">
        <f>('1.Data Entry'!D195*'2.Variables'!$A$5)*'1.Data Entry'!E195*'2.Variables'!$D$5*'2.Variables'!$B$5</f>
        <v>0</v>
      </c>
      <c r="F191" s="13">
        <f>(E191*'2.Variables'!$E$5)/150</f>
        <v>0</v>
      </c>
      <c r="G191" s="13">
        <f>(E191*'2.Variables'!$F$5)/150</f>
        <v>0</v>
      </c>
      <c r="H191" s="13">
        <f>('1.Data Entry'!D195*'2.Variables'!$A$5)*'1.Data Entry'!F195*'2.Variables'!$D$5</f>
        <v>0</v>
      </c>
      <c r="I191" s="13">
        <f>('1.Data Entry'!D195*'2.Variables'!$A$5)*'1.Data Entry'!F195*'2.Variables'!$D$5*'2.Variables'!$B$5</f>
        <v>0</v>
      </c>
      <c r="J191" s="13">
        <f>(I191*'2.Variables'!$E$5)/150</f>
        <v>0</v>
      </c>
      <c r="K191" s="13">
        <f>(I191*'2.Variables'!$F$5)/150</f>
        <v>0</v>
      </c>
      <c r="L191" s="13">
        <f>('1.Data Entry'!D195*'2.Variables'!$A$5)*'1.Data Entry'!G195*'2.Variables'!$D$5</f>
        <v>0</v>
      </c>
      <c r="M191" s="13">
        <f>('1.Data Entry'!D195*'2.Variables'!$A$5)*'1.Data Entry'!G195*'2.Variables'!$C$5*'2.Variables'!$D$5</f>
        <v>0</v>
      </c>
      <c r="N191" s="13">
        <f>(M191*'2.Variables'!$E$5)/150</f>
        <v>0</v>
      </c>
      <c r="O191" s="13">
        <f>(M191*'2.Variables'!$F$5)/150</f>
        <v>0</v>
      </c>
      <c r="P191" s="13">
        <f>('1.Data Entry'!D195*'2.Variables'!$A$5)*'1.Data Entry'!H195*'2.Variables'!$D$5</f>
        <v>0</v>
      </c>
      <c r="Q191" s="13">
        <f>('1.Data Entry'!D195*'2.Variables'!$A$5)*'1.Data Entry'!H195*'2.Variables'!$C$5*'2.Variables'!$D$5</f>
        <v>0</v>
      </c>
      <c r="R191" s="13">
        <f>(Q191*'2.Variables'!$E$5)/150</f>
        <v>0</v>
      </c>
      <c r="S191" s="13">
        <f>(Q191*'2.Variables'!$F$5)/150</f>
        <v>0</v>
      </c>
    </row>
    <row r="192" spans="1:19" x14ac:dyDescent="0.4">
      <c r="A192" s="2">
        <f>'1.Data Entry'!A196</f>
        <v>0</v>
      </c>
      <c r="B192" s="2">
        <f>'1.Data Entry'!B196</f>
        <v>0</v>
      </c>
      <c r="C192" s="2">
        <f>'1.Data Entry'!C196</f>
        <v>0</v>
      </c>
      <c r="D192" s="13">
        <f>('1.Data Entry'!D196*'2.Variables'!$A$5)*'1.Data Entry'!E196*'2.Variables'!$D$5</f>
        <v>0</v>
      </c>
      <c r="E192" s="13">
        <f>('1.Data Entry'!D196*'2.Variables'!$A$5)*'1.Data Entry'!E196*'2.Variables'!$D$5*'2.Variables'!$B$5</f>
        <v>0</v>
      </c>
      <c r="F192" s="13">
        <f>(E192*'2.Variables'!$E$5)/150</f>
        <v>0</v>
      </c>
      <c r="G192" s="13">
        <f>(E192*'2.Variables'!$F$5)/150</f>
        <v>0</v>
      </c>
      <c r="H192" s="13">
        <f>('1.Data Entry'!D196*'2.Variables'!$A$5)*'1.Data Entry'!F196*'2.Variables'!$D$5</f>
        <v>0</v>
      </c>
      <c r="I192" s="13">
        <f>('1.Data Entry'!D196*'2.Variables'!$A$5)*'1.Data Entry'!F196*'2.Variables'!$D$5*'2.Variables'!$B$5</f>
        <v>0</v>
      </c>
      <c r="J192" s="13">
        <f>(I192*'2.Variables'!$E$5)/150</f>
        <v>0</v>
      </c>
      <c r="K192" s="13">
        <f>(I192*'2.Variables'!$F$5)/150</f>
        <v>0</v>
      </c>
      <c r="L192" s="13">
        <f>('1.Data Entry'!D196*'2.Variables'!$A$5)*'1.Data Entry'!G196*'2.Variables'!$D$5</f>
        <v>0</v>
      </c>
      <c r="M192" s="13">
        <f>('1.Data Entry'!D196*'2.Variables'!$A$5)*'1.Data Entry'!G196*'2.Variables'!$C$5*'2.Variables'!$D$5</f>
        <v>0</v>
      </c>
      <c r="N192" s="13">
        <f>(M192*'2.Variables'!$E$5)/150</f>
        <v>0</v>
      </c>
      <c r="O192" s="13">
        <f>(M192*'2.Variables'!$F$5)/150</f>
        <v>0</v>
      </c>
      <c r="P192" s="13">
        <f>('1.Data Entry'!D196*'2.Variables'!$A$5)*'1.Data Entry'!H196*'2.Variables'!$D$5</f>
        <v>0</v>
      </c>
      <c r="Q192" s="13">
        <f>('1.Data Entry'!D196*'2.Variables'!$A$5)*'1.Data Entry'!H196*'2.Variables'!$C$5*'2.Variables'!$D$5</f>
        <v>0</v>
      </c>
      <c r="R192" s="13">
        <f>(Q192*'2.Variables'!$E$5)/150</f>
        <v>0</v>
      </c>
      <c r="S192" s="13">
        <f>(Q192*'2.Variables'!$F$5)/150</f>
        <v>0</v>
      </c>
    </row>
    <row r="193" spans="1:19" x14ac:dyDescent="0.4">
      <c r="A193" s="2">
        <f>'1.Data Entry'!A197</f>
        <v>0</v>
      </c>
      <c r="B193" s="2">
        <f>'1.Data Entry'!B197</f>
        <v>0</v>
      </c>
      <c r="C193" s="2">
        <f>'1.Data Entry'!C197</f>
        <v>0</v>
      </c>
      <c r="D193" s="13">
        <f>('1.Data Entry'!D197*'2.Variables'!$A$5)*'1.Data Entry'!E197*'2.Variables'!$D$5</f>
        <v>0</v>
      </c>
      <c r="E193" s="13">
        <f>('1.Data Entry'!D197*'2.Variables'!$A$5)*'1.Data Entry'!E197*'2.Variables'!$D$5*'2.Variables'!$B$5</f>
        <v>0</v>
      </c>
      <c r="F193" s="13">
        <f>(E193*'2.Variables'!$E$5)/150</f>
        <v>0</v>
      </c>
      <c r="G193" s="13">
        <f>(E193*'2.Variables'!$F$5)/150</f>
        <v>0</v>
      </c>
      <c r="H193" s="13">
        <f>('1.Data Entry'!D197*'2.Variables'!$A$5)*'1.Data Entry'!F197*'2.Variables'!$D$5</f>
        <v>0</v>
      </c>
      <c r="I193" s="13">
        <f>('1.Data Entry'!D197*'2.Variables'!$A$5)*'1.Data Entry'!F197*'2.Variables'!$D$5*'2.Variables'!$B$5</f>
        <v>0</v>
      </c>
      <c r="J193" s="13">
        <f>(I193*'2.Variables'!$E$5)/150</f>
        <v>0</v>
      </c>
      <c r="K193" s="13">
        <f>(I193*'2.Variables'!$F$5)/150</f>
        <v>0</v>
      </c>
      <c r="L193" s="13">
        <f>('1.Data Entry'!D197*'2.Variables'!$A$5)*'1.Data Entry'!G197*'2.Variables'!$D$5</f>
        <v>0</v>
      </c>
      <c r="M193" s="13">
        <f>('1.Data Entry'!D197*'2.Variables'!$A$5)*'1.Data Entry'!G197*'2.Variables'!$C$5*'2.Variables'!$D$5</f>
        <v>0</v>
      </c>
      <c r="N193" s="13">
        <f>(M193*'2.Variables'!$E$5)/150</f>
        <v>0</v>
      </c>
      <c r="O193" s="13">
        <f>(M193*'2.Variables'!$F$5)/150</f>
        <v>0</v>
      </c>
      <c r="P193" s="13">
        <f>('1.Data Entry'!D197*'2.Variables'!$A$5)*'1.Data Entry'!H197*'2.Variables'!$D$5</f>
        <v>0</v>
      </c>
      <c r="Q193" s="13">
        <f>('1.Data Entry'!D197*'2.Variables'!$A$5)*'1.Data Entry'!H197*'2.Variables'!$C$5*'2.Variables'!$D$5</f>
        <v>0</v>
      </c>
      <c r="R193" s="13">
        <f>(Q193*'2.Variables'!$E$5)/150</f>
        <v>0</v>
      </c>
      <c r="S193" s="13">
        <f>(Q193*'2.Variables'!$F$5)/150</f>
        <v>0</v>
      </c>
    </row>
    <row r="194" spans="1:19" x14ac:dyDescent="0.4">
      <c r="A194" s="2">
        <f>'1.Data Entry'!A198</f>
        <v>0</v>
      </c>
      <c r="B194" s="2">
        <f>'1.Data Entry'!B198</f>
        <v>0</v>
      </c>
      <c r="C194" s="2">
        <f>'1.Data Entry'!C198</f>
        <v>0</v>
      </c>
      <c r="D194" s="13">
        <f>('1.Data Entry'!D198*'2.Variables'!$A$5)*'1.Data Entry'!E198*'2.Variables'!$D$5</f>
        <v>0</v>
      </c>
      <c r="E194" s="13">
        <f>('1.Data Entry'!D198*'2.Variables'!$A$5)*'1.Data Entry'!E198*'2.Variables'!$D$5*'2.Variables'!$B$5</f>
        <v>0</v>
      </c>
      <c r="F194" s="13">
        <f>(E194*'2.Variables'!$E$5)/150</f>
        <v>0</v>
      </c>
      <c r="G194" s="13">
        <f>(E194*'2.Variables'!$F$5)/150</f>
        <v>0</v>
      </c>
      <c r="H194" s="13">
        <f>('1.Data Entry'!D198*'2.Variables'!$A$5)*'1.Data Entry'!F198*'2.Variables'!$D$5</f>
        <v>0</v>
      </c>
      <c r="I194" s="13">
        <f>('1.Data Entry'!D198*'2.Variables'!$A$5)*'1.Data Entry'!F198*'2.Variables'!$D$5*'2.Variables'!$B$5</f>
        <v>0</v>
      </c>
      <c r="J194" s="13">
        <f>(I194*'2.Variables'!$E$5)/150</f>
        <v>0</v>
      </c>
      <c r="K194" s="13">
        <f>(I194*'2.Variables'!$F$5)/150</f>
        <v>0</v>
      </c>
      <c r="L194" s="13">
        <f>('1.Data Entry'!D198*'2.Variables'!$A$5)*'1.Data Entry'!G198*'2.Variables'!$D$5</f>
        <v>0</v>
      </c>
      <c r="M194" s="13">
        <f>('1.Data Entry'!D198*'2.Variables'!$A$5)*'1.Data Entry'!G198*'2.Variables'!$C$5*'2.Variables'!$D$5</f>
        <v>0</v>
      </c>
      <c r="N194" s="13">
        <f>(M194*'2.Variables'!$E$5)/150</f>
        <v>0</v>
      </c>
      <c r="O194" s="13">
        <f>(M194*'2.Variables'!$F$5)/150</f>
        <v>0</v>
      </c>
      <c r="P194" s="13">
        <f>('1.Data Entry'!D198*'2.Variables'!$A$5)*'1.Data Entry'!H198*'2.Variables'!$D$5</f>
        <v>0</v>
      </c>
      <c r="Q194" s="13">
        <f>('1.Data Entry'!D198*'2.Variables'!$A$5)*'1.Data Entry'!H198*'2.Variables'!$C$5*'2.Variables'!$D$5</f>
        <v>0</v>
      </c>
      <c r="R194" s="13">
        <f>(Q194*'2.Variables'!$E$5)/150</f>
        <v>0</v>
      </c>
      <c r="S194" s="13">
        <f>(Q194*'2.Variables'!$F$5)/150</f>
        <v>0</v>
      </c>
    </row>
    <row r="195" spans="1:19" x14ac:dyDescent="0.4">
      <c r="A195" s="2">
        <f>'1.Data Entry'!A199</f>
        <v>0</v>
      </c>
      <c r="B195" s="2">
        <f>'1.Data Entry'!B199</f>
        <v>0</v>
      </c>
      <c r="C195" s="2">
        <f>'1.Data Entry'!C199</f>
        <v>0</v>
      </c>
      <c r="D195" s="13">
        <f>('1.Data Entry'!D199*'2.Variables'!$A$5)*'1.Data Entry'!E199*'2.Variables'!$D$5</f>
        <v>0</v>
      </c>
      <c r="E195" s="13">
        <f>('1.Data Entry'!D199*'2.Variables'!$A$5)*'1.Data Entry'!E199*'2.Variables'!$D$5*'2.Variables'!$B$5</f>
        <v>0</v>
      </c>
      <c r="F195" s="13">
        <f>(E195*'2.Variables'!$E$5)/150</f>
        <v>0</v>
      </c>
      <c r="G195" s="13">
        <f>(E195*'2.Variables'!$F$5)/150</f>
        <v>0</v>
      </c>
      <c r="H195" s="13">
        <f>('1.Data Entry'!D199*'2.Variables'!$A$5)*'1.Data Entry'!F199*'2.Variables'!$D$5</f>
        <v>0</v>
      </c>
      <c r="I195" s="13">
        <f>('1.Data Entry'!D199*'2.Variables'!$A$5)*'1.Data Entry'!F199*'2.Variables'!$D$5*'2.Variables'!$B$5</f>
        <v>0</v>
      </c>
      <c r="J195" s="13">
        <f>(I195*'2.Variables'!$E$5)/150</f>
        <v>0</v>
      </c>
      <c r="K195" s="13">
        <f>(I195*'2.Variables'!$F$5)/150</f>
        <v>0</v>
      </c>
      <c r="L195" s="13">
        <f>('1.Data Entry'!D199*'2.Variables'!$A$5)*'1.Data Entry'!G199*'2.Variables'!$D$5</f>
        <v>0</v>
      </c>
      <c r="M195" s="13">
        <f>('1.Data Entry'!D199*'2.Variables'!$A$5)*'1.Data Entry'!G199*'2.Variables'!$C$5*'2.Variables'!$D$5</f>
        <v>0</v>
      </c>
      <c r="N195" s="13">
        <f>(M195*'2.Variables'!$E$5)/150</f>
        <v>0</v>
      </c>
      <c r="O195" s="13">
        <f>(M195*'2.Variables'!$F$5)/150</f>
        <v>0</v>
      </c>
      <c r="P195" s="13">
        <f>('1.Data Entry'!D199*'2.Variables'!$A$5)*'1.Data Entry'!H199*'2.Variables'!$D$5</f>
        <v>0</v>
      </c>
      <c r="Q195" s="13">
        <f>('1.Data Entry'!D199*'2.Variables'!$A$5)*'1.Data Entry'!H199*'2.Variables'!$C$5*'2.Variables'!$D$5</f>
        <v>0</v>
      </c>
      <c r="R195" s="13">
        <f>(Q195*'2.Variables'!$E$5)/150</f>
        <v>0</v>
      </c>
      <c r="S195" s="13">
        <f>(Q195*'2.Variables'!$F$5)/150</f>
        <v>0</v>
      </c>
    </row>
    <row r="196" spans="1:19" x14ac:dyDescent="0.4">
      <c r="A196" s="2">
        <f>'1.Data Entry'!A200</f>
        <v>0</v>
      </c>
      <c r="B196" s="2">
        <f>'1.Data Entry'!B200</f>
        <v>0</v>
      </c>
      <c r="C196" s="2">
        <f>'1.Data Entry'!C200</f>
        <v>0</v>
      </c>
      <c r="D196" s="13">
        <f>('1.Data Entry'!D200*'2.Variables'!$A$5)*'1.Data Entry'!E200*'2.Variables'!$D$5</f>
        <v>0</v>
      </c>
      <c r="E196" s="13">
        <f>('1.Data Entry'!D200*'2.Variables'!$A$5)*'1.Data Entry'!E200*'2.Variables'!$D$5*'2.Variables'!$B$5</f>
        <v>0</v>
      </c>
      <c r="F196" s="13">
        <f>(E196*'2.Variables'!$E$5)/150</f>
        <v>0</v>
      </c>
      <c r="G196" s="13">
        <f>(E196*'2.Variables'!$F$5)/150</f>
        <v>0</v>
      </c>
      <c r="H196" s="13">
        <f>('1.Data Entry'!D200*'2.Variables'!$A$5)*'1.Data Entry'!F200*'2.Variables'!$D$5</f>
        <v>0</v>
      </c>
      <c r="I196" s="13">
        <f>('1.Data Entry'!D200*'2.Variables'!$A$5)*'1.Data Entry'!F200*'2.Variables'!$D$5*'2.Variables'!$B$5</f>
        <v>0</v>
      </c>
      <c r="J196" s="13">
        <f>(I196*'2.Variables'!$E$5)/150</f>
        <v>0</v>
      </c>
      <c r="K196" s="13">
        <f>(I196*'2.Variables'!$F$5)/150</f>
        <v>0</v>
      </c>
      <c r="L196" s="13">
        <f>('1.Data Entry'!D200*'2.Variables'!$A$5)*'1.Data Entry'!G200*'2.Variables'!$D$5</f>
        <v>0</v>
      </c>
      <c r="M196" s="13">
        <f>('1.Data Entry'!D200*'2.Variables'!$A$5)*'1.Data Entry'!G200*'2.Variables'!$C$5*'2.Variables'!$D$5</f>
        <v>0</v>
      </c>
      <c r="N196" s="13">
        <f>(M196*'2.Variables'!$E$5)/150</f>
        <v>0</v>
      </c>
      <c r="O196" s="13">
        <f>(M196*'2.Variables'!$F$5)/150</f>
        <v>0</v>
      </c>
      <c r="P196" s="13">
        <f>('1.Data Entry'!D200*'2.Variables'!$A$5)*'1.Data Entry'!H200*'2.Variables'!$D$5</f>
        <v>0</v>
      </c>
      <c r="Q196" s="13">
        <f>('1.Data Entry'!D200*'2.Variables'!$A$5)*'1.Data Entry'!H200*'2.Variables'!$C$5*'2.Variables'!$D$5</f>
        <v>0</v>
      </c>
      <c r="R196" s="13">
        <f>(Q196*'2.Variables'!$E$5)/150</f>
        <v>0</v>
      </c>
      <c r="S196" s="13">
        <f>(Q196*'2.Variables'!$F$5)/150</f>
        <v>0</v>
      </c>
    </row>
    <row r="197" spans="1:19" x14ac:dyDescent="0.4">
      <c r="A197" s="2">
        <f>'1.Data Entry'!A201</f>
        <v>0</v>
      </c>
      <c r="B197" s="2">
        <f>'1.Data Entry'!B201</f>
        <v>0</v>
      </c>
      <c r="C197" s="2">
        <f>'1.Data Entry'!C201</f>
        <v>0</v>
      </c>
      <c r="D197" s="13">
        <f>('1.Data Entry'!D201*'2.Variables'!$A$5)*'1.Data Entry'!E201*'2.Variables'!$D$5</f>
        <v>0</v>
      </c>
      <c r="E197" s="13">
        <f>('1.Data Entry'!D201*'2.Variables'!$A$5)*'1.Data Entry'!E201*'2.Variables'!$D$5*'2.Variables'!$B$5</f>
        <v>0</v>
      </c>
      <c r="F197" s="13">
        <f>(E197*'2.Variables'!$E$5)/150</f>
        <v>0</v>
      </c>
      <c r="G197" s="13">
        <f>(E197*'2.Variables'!$F$5)/150</f>
        <v>0</v>
      </c>
      <c r="H197" s="13">
        <f>('1.Data Entry'!D201*'2.Variables'!$A$5)*'1.Data Entry'!F201*'2.Variables'!$D$5</f>
        <v>0</v>
      </c>
      <c r="I197" s="13">
        <f>('1.Data Entry'!D201*'2.Variables'!$A$5)*'1.Data Entry'!F201*'2.Variables'!$D$5*'2.Variables'!$B$5</f>
        <v>0</v>
      </c>
      <c r="J197" s="13">
        <f>(I197*'2.Variables'!$E$5)/150</f>
        <v>0</v>
      </c>
      <c r="K197" s="13">
        <f>(I197*'2.Variables'!$F$5)/150</f>
        <v>0</v>
      </c>
      <c r="L197" s="13">
        <f>('1.Data Entry'!D201*'2.Variables'!$A$5)*'1.Data Entry'!G201*'2.Variables'!$D$5</f>
        <v>0</v>
      </c>
      <c r="M197" s="13">
        <f>('1.Data Entry'!D201*'2.Variables'!$A$5)*'1.Data Entry'!G201*'2.Variables'!$C$5*'2.Variables'!$D$5</f>
        <v>0</v>
      </c>
      <c r="N197" s="13">
        <f>(M197*'2.Variables'!$E$5)/150</f>
        <v>0</v>
      </c>
      <c r="O197" s="13">
        <f>(M197*'2.Variables'!$F$5)/150</f>
        <v>0</v>
      </c>
      <c r="P197" s="13">
        <f>('1.Data Entry'!D201*'2.Variables'!$A$5)*'1.Data Entry'!H201*'2.Variables'!$D$5</f>
        <v>0</v>
      </c>
      <c r="Q197" s="13">
        <f>('1.Data Entry'!D201*'2.Variables'!$A$5)*'1.Data Entry'!H201*'2.Variables'!$C$5*'2.Variables'!$D$5</f>
        <v>0</v>
      </c>
      <c r="R197" s="13">
        <f>(Q197*'2.Variables'!$E$5)/150</f>
        <v>0</v>
      </c>
      <c r="S197" s="13">
        <f>(Q197*'2.Variables'!$F$5)/150</f>
        <v>0</v>
      </c>
    </row>
    <row r="198" spans="1:19" x14ac:dyDescent="0.4">
      <c r="A198" s="2">
        <f>'1.Data Entry'!A202</f>
        <v>0</v>
      </c>
      <c r="B198" s="2">
        <f>'1.Data Entry'!B202</f>
        <v>0</v>
      </c>
      <c r="C198" s="2">
        <f>'1.Data Entry'!C202</f>
        <v>0</v>
      </c>
      <c r="D198" s="13">
        <f>('1.Data Entry'!D202*'2.Variables'!$A$5)*'1.Data Entry'!E202*'2.Variables'!$D$5</f>
        <v>0</v>
      </c>
      <c r="E198" s="13">
        <f>('1.Data Entry'!D202*'2.Variables'!$A$5)*'1.Data Entry'!E202*'2.Variables'!$D$5*'2.Variables'!$B$5</f>
        <v>0</v>
      </c>
      <c r="F198" s="13">
        <f>(E198*'2.Variables'!$E$5)/150</f>
        <v>0</v>
      </c>
      <c r="G198" s="13">
        <f>(E198*'2.Variables'!$F$5)/150</f>
        <v>0</v>
      </c>
      <c r="H198" s="13">
        <f>('1.Data Entry'!D202*'2.Variables'!$A$5)*'1.Data Entry'!F202*'2.Variables'!$D$5</f>
        <v>0</v>
      </c>
      <c r="I198" s="13">
        <f>('1.Data Entry'!D202*'2.Variables'!$A$5)*'1.Data Entry'!F202*'2.Variables'!$D$5*'2.Variables'!$B$5</f>
        <v>0</v>
      </c>
      <c r="J198" s="13">
        <f>(I198*'2.Variables'!$E$5)/150</f>
        <v>0</v>
      </c>
      <c r="K198" s="13">
        <f>(I198*'2.Variables'!$F$5)/150</f>
        <v>0</v>
      </c>
      <c r="L198" s="13">
        <f>('1.Data Entry'!D202*'2.Variables'!$A$5)*'1.Data Entry'!G202*'2.Variables'!$D$5</f>
        <v>0</v>
      </c>
      <c r="M198" s="13">
        <f>('1.Data Entry'!D202*'2.Variables'!$A$5)*'1.Data Entry'!G202*'2.Variables'!$C$5*'2.Variables'!$D$5</f>
        <v>0</v>
      </c>
      <c r="N198" s="13">
        <f>(M198*'2.Variables'!$E$5)/150</f>
        <v>0</v>
      </c>
      <c r="O198" s="13">
        <f>(M198*'2.Variables'!$F$5)/150</f>
        <v>0</v>
      </c>
      <c r="P198" s="13">
        <f>('1.Data Entry'!D202*'2.Variables'!$A$5)*'1.Data Entry'!H202*'2.Variables'!$D$5</f>
        <v>0</v>
      </c>
      <c r="Q198" s="13">
        <f>('1.Data Entry'!D202*'2.Variables'!$A$5)*'1.Data Entry'!H202*'2.Variables'!$C$5*'2.Variables'!$D$5</f>
        <v>0</v>
      </c>
      <c r="R198" s="13">
        <f>(Q198*'2.Variables'!$E$5)/150</f>
        <v>0</v>
      </c>
      <c r="S198" s="13">
        <f>(Q198*'2.Variables'!$F$5)/150</f>
        <v>0</v>
      </c>
    </row>
    <row r="199" spans="1:19" x14ac:dyDescent="0.4">
      <c r="A199" s="2">
        <f>'1.Data Entry'!A203</f>
        <v>0</v>
      </c>
      <c r="B199" s="2">
        <f>'1.Data Entry'!B203</f>
        <v>0</v>
      </c>
      <c r="C199" s="2">
        <f>'1.Data Entry'!C203</f>
        <v>0</v>
      </c>
      <c r="D199" s="13">
        <f>('1.Data Entry'!D203*'2.Variables'!$A$5)*'1.Data Entry'!E203*'2.Variables'!$D$5</f>
        <v>0</v>
      </c>
      <c r="E199" s="13">
        <f>('1.Data Entry'!D203*'2.Variables'!$A$5)*'1.Data Entry'!E203*'2.Variables'!$D$5*'2.Variables'!$B$5</f>
        <v>0</v>
      </c>
      <c r="F199" s="13">
        <f>(E199*'2.Variables'!$E$5)/150</f>
        <v>0</v>
      </c>
      <c r="G199" s="13">
        <f>(E199*'2.Variables'!$F$5)/150</f>
        <v>0</v>
      </c>
      <c r="H199" s="13">
        <f>('1.Data Entry'!D203*'2.Variables'!$A$5)*'1.Data Entry'!F203*'2.Variables'!$D$5</f>
        <v>0</v>
      </c>
      <c r="I199" s="13">
        <f>('1.Data Entry'!D203*'2.Variables'!$A$5)*'1.Data Entry'!F203*'2.Variables'!$D$5*'2.Variables'!$B$5</f>
        <v>0</v>
      </c>
      <c r="J199" s="13">
        <f>(I199*'2.Variables'!$E$5)/150</f>
        <v>0</v>
      </c>
      <c r="K199" s="13">
        <f>(I199*'2.Variables'!$F$5)/150</f>
        <v>0</v>
      </c>
      <c r="L199" s="13">
        <f>('1.Data Entry'!D203*'2.Variables'!$A$5)*'1.Data Entry'!G203*'2.Variables'!$D$5</f>
        <v>0</v>
      </c>
      <c r="M199" s="13">
        <f>('1.Data Entry'!D203*'2.Variables'!$A$5)*'1.Data Entry'!G203*'2.Variables'!$C$5*'2.Variables'!$D$5</f>
        <v>0</v>
      </c>
      <c r="N199" s="13">
        <f>(M199*'2.Variables'!$E$5)/150</f>
        <v>0</v>
      </c>
      <c r="O199" s="13">
        <f>(M199*'2.Variables'!$F$5)/150</f>
        <v>0</v>
      </c>
      <c r="P199" s="13">
        <f>('1.Data Entry'!D203*'2.Variables'!$A$5)*'1.Data Entry'!H203*'2.Variables'!$D$5</f>
        <v>0</v>
      </c>
      <c r="Q199" s="13">
        <f>('1.Data Entry'!D203*'2.Variables'!$A$5)*'1.Data Entry'!H203*'2.Variables'!$C$5*'2.Variables'!$D$5</f>
        <v>0</v>
      </c>
      <c r="R199" s="13">
        <f>(Q199*'2.Variables'!$E$5)/150</f>
        <v>0</v>
      </c>
      <c r="S199" s="13">
        <f>(Q199*'2.Variables'!$F$5)/150</f>
        <v>0</v>
      </c>
    </row>
    <row r="200" spans="1:19" x14ac:dyDescent="0.4">
      <c r="A200" s="2">
        <f>'1.Data Entry'!A204</f>
        <v>0</v>
      </c>
      <c r="B200" s="2">
        <f>'1.Data Entry'!B204</f>
        <v>0</v>
      </c>
      <c r="C200" s="2">
        <f>'1.Data Entry'!C204</f>
        <v>0</v>
      </c>
      <c r="D200" s="13">
        <f>('1.Data Entry'!D204*'2.Variables'!$A$5)*'1.Data Entry'!E204*'2.Variables'!$D$5</f>
        <v>0</v>
      </c>
      <c r="E200" s="13">
        <f>('1.Data Entry'!D204*'2.Variables'!$A$5)*'1.Data Entry'!E204*'2.Variables'!$D$5*'2.Variables'!$B$5</f>
        <v>0</v>
      </c>
      <c r="F200" s="13">
        <f>(E200*'2.Variables'!$E$5)/150</f>
        <v>0</v>
      </c>
      <c r="G200" s="13">
        <f>(E200*'2.Variables'!$F$5)/150</f>
        <v>0</v>
      </c>
      <c r="H200" s="13">
        <f>('1.Data Entry'!D204*'2.Variables'!$A$5)*'1.Data Entry'!F204*'2.Variables'!$D$5</f>
        <v>0</v>
      </c>
      <c r="I200" s="13">
        <f>('1.Data Entry'!D204*'2.Variables'!$A$5)*'1.Data Entry'!F204*'2.Variables'!$D$5*'2.Variables'!$B$5</f>
        <v>0</v>
      </c>
      <c r="J200" s="13">
        <f>(I200*'2.Variables'!$E$5)/150</f>
        <v>0</v>
      </c>
      <c r="K200" s="13">
        <f>(I200*'2.Variables'!$F$5)/150</f>
        <v>0</v>
      </c>
      <c r="L200" s="13">
        <f>('1.Data Entry'!D204*'2.Variables'!$A$5)*'1.Data Entry'!G204*'2.Variables'!$D$5</f>
        <v>0</v>
      </c>
      <c r="M200" s="13">
        <f>('1.Data Entry'!D204*'2.Variables'!$A$5)*'1.Data Entry'!G204*'2.Variables'!$C$5*'2.Variables'!$D$5</f>
        <v>0</v>
      </c>
      <c r="N200" s="13">
        <f>(M200*'2.Variables'!$E$5)/150</f>
        <v>0</v>
      </c>
      <c r="O200" s="13">
        <f>(M200*'2.Variables'!$F$5)/150</f>
        <v>0</v>
      </c>
      <c r="P200" s="13">
        <f>('1.Data Entry'!D204*'2.Variables'!$A$5)*'1.Data Entry'!H204*'2.Variables'!$D$5</f>
        <v>0</v>
      </c>
      <c r="Q200" s="13">
        <f>('1.Data Entry'!D204*'2.Variables'!$A$5)*'1.Data Entry'!H204*'2.Variables'!$C$5*'2.Variables'!$D$5</f>
        <v>0</v>
      </c>
      <c r="R200" s="13">
        <f>(Q200*'2.Variables'!$E$5)/150</f>
        <v>0</v>
      </c>
      <c r="S200" s="13">
        <f>(Q200*'2.Variables'!$F$5)/150</f>
        <v>0</v>
      </c>
    </row>
    <row r="201" spans="1:19" x14ac:dyDescent="0.4">
      <c r="A201" s="2">
        <f>'1.Data Entry'!A205</f>
        <v>0</v>
      </c>
      <c r="B201" s="2">
        <f>'1.Data Entry'!B205</f>
        <v>0</v>
      </c>
      <c r="C201" s="2">
        <f>'1.Data Entry'!C205</f>
        <v>0</v>
      </c>
      <c r="D201" s="13">
        <f>('1.Data Entry'!D205*'2.Variables'!$A$5)*'1.Data Entry'!E205*'2.Variables'!$D$5</f>
        <v>0</v>
      </c>
      <c r="E201" s="13">
        <f>('1.Data Entry'!D205*'2.Variables'!$A$5)*'1.Data Entry'!E205*'2.Variables'!$D$5*'2.Variables'!$B$5</f>
        <v>0</v>
      </c>
      <c r="F201" s="13">
        <f>(E201*'2.Variables'!$E$5)/150</f>
        <v>0</v>
      </c>
      <c r="G201" s="13">
        <f>(E201*'2.Variables'!$F$5)/150</f>
        <v>0</v>
      </c>
      <c r="H201" s="13">
        <f>('1.Data Entry'!D205*'2.Variables'!$A$5)*'1.Data Entry'!F205*'2.Variables'!$D$5</f>
        <v>0</v>
      </c>
      <c r="I201" s="13">
        <f>('1.Data Entry'!D205*'2.Variables'!$A$5)*'1.Data Entry'!F205*'2.Variables'!$D$5*'2.Variables'!$B$5</f>
        <v>0</v>
      </c>
      <c r="J201" s="13">
        <f>(I201*'2.Variables'!$E$5)/150</f>
        <v>0</v>
      </c>
      <c r="K201" s="13">
        <f>(I201*'2.Variables'!$F$5)/150</f>
        <v>0</v>
      </c>
      <c r="L201" s="13">
        <f>('1.Data Entry'!D205*'2.Variables'!$A$5)*'1.Data Entry'!G205*'2.Variables'!$D$5</f>
        <v>0</v>
      </c>
      <c r="M201" s="13">
        <f>('1.Data Entry'!D205*'2.Variables'!$A$5)*'1.Data Entry'!G205*'2.Variables'!$C$5*'2.Variables'!$D$5</f>
        <v>0</v>
      </c>
      <c r="N201" s="13">
        <f>(M201*'2.Variables'!$E$5)/150</f>
        <v>0</v>
      </c>
      <c r="O201" s="13">
        <f>(M201*'2.Variables'!$F$5)/150</f>
        <v>0</v>
      </c>
      <c r="P201" s="13">
        <f>('1.Data Entry'!D205*'2.Variables'!$A$5)*'1.Data Entry'!H205*'2.Variables'!$D$5</f>
        <v>0</v>
      </c>
      <c r="Q201" s="13">
        <f>('1.Data Entry'!D205*'2.Variables'!$A$5)*'1.Data Entry'!H205*'2.Variables'!$C$5*'2.Variables'!$D$5</f>
        <v>0</v>
      </c>
      <c r="R201" s="13">
        <f>(Q201*'2.Variables'!$E$5)/150</f>
        <v>0</v>
      </c>
      <c r="S201" s="13">
        <f>(Q201*'2.Variables'!$F$5)/150</f>
        <v>0</v>
      </c>
    </row>
    <row r="202" spans="1:19" x14ac:dyDescent="0.4">
      <c r="A202" s="2">
        <f>'1.Data Entry'!A206</f>
        <v>0</v>
      </c>
      <c r="B202" s="2">
        <f>'1.Data Entry'!B206</f>
        <v>0</v>
      </c>
      <c r="C202" s="2">
        <f>'1.Data Entry'!C206</f>
        <v>0</v>
      </c>
      <c r="D202" s="13">
        <f>('1.Data Entry'!D206*'2.Variables'!$A$5)*'1.Data Entry'!E206*'2.Variables'!$D$5</f>
        <v>0</v>
      </c>
      <c r="E202" s="13">
        <f>('1.Data Entry'!D206*'2.Variables'!$A$5)*'1.Data Entry'!E206*'2.Variables'!$D$5*'2.Variables'!$B$5</f>
        <v>0</v>
      </c>
      <c r="F202" s="13">
        <f>(E202*'2.Variables'!$E$5)/150</f>
        <v>0</v>
      </c>
      <c r="G202" s="13">
        <f>(E202*'2.Variables'!$F$5)/150</f>
        <v>0</v>
      </c>
      <c r="H202" s="13">
        <f>('1.Data Entry'!D206*'2.Variables'!$A$5)*'1.Data Entry'!F206*'2.Variables'!$D$5</f>
        <v>0</v>
      </c>
      <c r="I202" s="13">
        <f>('1.Data Entry'!D206*'2.Variables'!$A$5)*'1.Data Entry'!F206*'2.Variables'!$D$5*'2.Variables'!$B$5</f>
        <v>0</v>
      </c>
      <c r="J202" s="13">
        <f>(I202*'2.Variables'!$E$5)/150</f>
        <v>0</v>
      </c>
      <c r="K202" s="13">
        <f>(I202*'2.Variables'!$F$5)/150</f>
        <v>0</v>
      </c>
      <c r="L202" s="13">
        <f>('1.Data Entry'!D206*'2.Variables'!$A$5)*'1.Data Entry'!G206*'2.Variables'!$D$5</f>
        <v>0</v>
      </c>
      <c r="M202" s="13">
        <f>('1.Data Entry'!D206*'2.Variables'!$A$5)*'1.Data Entry'!G206*'2.Variables'!$C$5*'2.Variables'!$D$5</f>
        <v>0</v>
      </c>
      <c r="N202" s="13">
        <f>(M202*'2.Variables'!$E$5)/150</f>
        <v>0</v>
      </c>
      <c r="O202" s="13">
        <f>(M202*'2.Variables'!$F$5)/150</f>
        <v>0</v>
      </c>
      <c r="P202" s="13">
        <f>('1.Data Entry'!D206*'2.Variables'!$A$5)*'1.Data Entry'!H206*'2.Variables'!$D$5</f>
        <v>0</v>
      </c>
      <c r="Q202" s="13">
        <f>('1.Data Entry'!D206*'2.Variables'!$A$5)*'1.Data Entry'!H206*'2.Variables'!$C$5*'2.Variables'!$D$5</f>
        <v>0</v>
      </c>
      <c r="R202" s="13">
        <f>(Q202*'2.Variables'!$E$5)/150</f>
        <v>0</v>
      </c>
      <c r="S202" s="13">
        <f>(Q202*'2.Variables'!$F$5)/150</f>
        <v>0</v>
      </c>
    </row>
    <row r="203" spans="1:19" x14ac:dyDescent="0.4">
      <c r="A203" s="2">
        <f>'1.Data Entry'!A207</f>
        <v>0</v>
      </c>
      <c r="B203" s="2">
        <f>'1.Data Entry'!B207</f>
        <v>0</v>
      </c>
      <c r="C203" s="2">
        <f>'1.Data Entry'!C207</f>
        <v>0</v>
      </c>
      <c r="D203" s="13">
        <f>('1.Data Entry'!D207*'2.Variables'!$A$5)*'1.Data Entry'!E207*'2.Variables'!$D$5</f>
        <v>0</v>
      </c>
      <c r="E203" s="13">
        <f>('1.Data Entry'!D207*'2.Variables'!$A$5)*'1.Data Entry'!E207*'2.Variables'!$D$5*'2.Variables'!$B$5</f>
        <v>0</v>
      </c>
      <c r="F203" s="13">
        <f>(E203*'2.Variables'!$E$5)/150</f>
        <v>0</v>
      </c>
      <c r="G203" s="13">
        <f>(E203*'2.Variables'!$F$5)/150</f>
        <v>0</v>
      </c>
      <c r="H203" s="13">
        <f>('1.Data Entry'!D207*'2.Variables'!$A$5)*'1.Data Entry'!F207*'2.Variables'!$D$5</f>
        <v>0</v>
      </c>
      <c r="I203" s="13">
        <f>('1.Data Entry'!D207*'2.Variables'!$A$5)*'1.Data Entry'!F207*'2.Variables'!$D$5*'2.Variables'!$B$5</f>
        <v>0</v>
      </c>
      <c r="J203" s="13">
        <f>(I203*'2.Variables'!$E$5)/150</f>
        <v>0</v>
      </c>
      <c r="K203" s="13">
        <f>(I203*'2.Variables'!$F$5)/150</f>
        <v>0</v>
      </c>
      <c r="L203" s="13">
        <f>('1.Data Entry'!D207*'2.Variables'!$A$5)*'1.Data Entry'!G207*'2.Variables'!$D$5</f>
        <v>0</v>
      </c>
      <c r="M203" s="13">
        <f>('1.Data Entry'!D207*'2.Variables'!$A$5)*'1.Data Entry'!G207*'2.Variables'!$C$5*'2.Variables'!$D$5</f>
        <v>0</v>
      </c>
      <c r="N203" s="13">
        <f>(M203*'2.Variables'!$E$5)/150</f>
        <v>0</v>
      </c>
      <c r="O203" s="13">
        <f>(M203*'2.Variables'!$F$5)/150</f>
        <v>0</v>
      </c>
      <c r="P203" s="13">
        <f>('1.Data Entry'!D207*'2.Variables'!$A$5)*'1.Data Entry'!H207*'2.Variables'!$D$5</f>
        <v>0</v>
      </c>
      <c r="Q203" s="13">
        <f>('1.Data Entry'!D207*'2.Variables'!$A$5)*'1.Data Entry'!H207*'2.Variables'!$C$5*'2.Variables'!$D$5</f>
        <v>0</v>
      </c>
      <c r="R203" s="13">
        <f>(Q203*'2.Variables'!$E$5)/150</f>
        <v>0</v>
      </c>
      <c r="S203" s="13">
        <f>(Q203*'2.Variables'!$F$5)/150</f>
        <v>0</v>
      </c>
    </row>
    <row r="204" spans="1:19" x14ac:dyDescent="0.4">
      <c r="A204" s="2">
        <f>'1.Data Entry'!A208</f>
        <v>0</v>
      </c>
      <c r="B204" s="2">
        <f>'1.Data Entry'!B208</f>
        <v>0</v>
      </c>
      <c r="C204" s="2">
        <f>'1.Data Entry'!C208</f>
        <v>0</v>
      </c>
      <c r="D204" s="13">
        <f>('1.Data Entry'!D208*'2.Variables'!$A$5)*'1.Data Entry'!E208*'2.Variables'!$D$5</f>
        <v>0</v>
      </c>
      <c r="E204" s="13">
        <f>('1.Data Entry'!D208*'2.Variables'!$A$5)*'1.Data Entry'!E208*'2.Variables'!$D$5*'2.Variables'!$B$5</f>
        <v>0</v>
      </c>
      <c r="F204" s="13">
        <f>(E204*'2.Variables'!$E$5)/150</f>
        <v>0</v>
      </c>
      <c r="G204" s="13">
        <f>(E204*'2.Variables'!$F$5)/150</f>
        <v>0</v>
      </c>
      <c r="H204" s="13">
        <f>('1.Data Entry'!D208*'2.Variables'!$A$5)*'1.Data Entry'!F208*'2.Variables'!$D$5</f>
        <v>0</v>
      </c>
      <c r="I204" s="13">
        <f>('1.Data Entry'!D208*'2.Variables'!$A$5)*'1.Data Entry'!F208*'2.Variables'!$D$5*'2.Variables'!$B$5</f>
        <v>0</v>
      </c>
      <c r="J204" s="13">
        <f>(I204*'2.Variables'!$E$5)/150</f>
        <v>0</v>
      </c>
      <c r="K204" s="13">
        <f>(I204*'2.Variables'!$F$5)/150</f>
        <v>0</v>
      </c>
      <c r="L204" s="13">
        <f>('1.Data Entry'!D208*'2.Variables'!$A$5)*'1.Data Entry'!G208*'2.Variables'!$D$5</f>
        <v>0</v>
      </c>
      <c r="M204" s="13">
        <f>('1.Data Entry'!D208*'2.Variables'!$A$5)*'1.Data Entry'!G208*'2.Variables'!$C$5*'2.Variables'!$D$5</f>
        <v>0</v>
      </c>
      <c r="N204" s="13">
        <f>(M204*'2.Variables'!$E$5)/150</f>
        <v>0</v>
      </c>
      <c r="O204" s="13">
        <f>(M204*'2.Variables'!$F$5)/150</f>
        <v>0</v>
      </c>
      <c r="P204" s="13">
        <f>('1.Data Entry'!D208*'2.Variables'!$A$5)*'1.Data Entry'!H208*'2.Variables'!$D$5</f>
        <v>0</v>
      </c>
      <c r="Q204" s="13">
        <f>('1.Data Entry'!D208*'2.Variables'!$A$5)*'1.Data Entry'!H208*'2.Variables'!$C$5*'2.Variables'!$D$5</f>
        <v>0</v>
      </c>
      <c r="R204" s="13">
        <f>(Q204*'2.Variables'!$E$5)/150</f>
        <v>0</v>
      </c>
      <c r="S204" s="13">
        <f>(Q204*'2.Variables'!$F$5)/150</f>
        <v>0</v>
      </c>
    </row>
    <row r="205" spans="1:19" x14ac:dyDescent="0.4">
      <c r="A205" s="2">
        <f>'1.Data Entry'!A209</f>
        <v>0</v>
      </c>
      <c r="B205" s="2">
        <f>'1.Data Entry'!B209</f>
        <v>0</v>
      </c>
      <c r="C205" s="2">
        <f>'1.Data Entry'!C209</f>
        <v>0</v>
      </c>
      <c r="D205" s="13">
        <f>('1.Data Entry'!D209*'2.Variables'!$A$5)*'1.Data Entry'!E209*'2.Variables'!$D$5</f>
        <v>0</v>
      </c>
      <c r="E205" s="13">
        <f>('1.Data Entry'!D209*'2.Variables'!$A$5)*'1.Data Entry'!E209*'2.Variables'!$D$5*'2.Variables'!$B$5</f>
        <v>0</v>
      </c>
      <c r="F205" s="13">
        <f>(E205*'2.Variables'!$E$5)/150</f>
        <v>0</v>
      </c>
      <c r="G205" s="13">
        <f>(E205*'2.Variables'!$F$5)/150</f>
        <v>0</v>
      </c>
      <c r="H205" s="13">
        <f>('1.Data Entry'!D209*'2.Variables'!$A$5)*'1.Data Entry'!F209*'2.Variables'!$D$5</f>
        <v>0</v>
      </c>
      <c r="I205" s="13">
        <f>('1.Data Entry'!D209*'2.Variables'!$A$5)*'1.Data Entry'!F209*'2.Variables'!$D$5*'2.Variables'!$B$5</f>
        <v>0</v>
      </c>
      <c r="J205" s="13">
        <f>(I205*'2.Variables'!$E$5)/150</f>
        <v>0</v>
      </c>
      <c r="K205" s="13">
        <f>(I205*'2.Variables'!$F$5)/150</f>
        <v>0</v>
      </c>
      <c r="L205" s="13">
        <f>('1.Data Entry'!D209*'2.Variables'!$A$5)*'1.Data Entry'!G209*'2.Variables'!$D$5</f>
        <v>0</v>
      </c>
      <c r="M205" s="13">
        <f>('1.Data Entry'!D209*'2.Variables'!$A$5)*'1.Data Entry'!G209*'2.Variables'!$C$5*'2.Variables'!$D$5</f>
        <v>0</v>
      </c>
      <c r="N205" s="13">
        <f>(M205*'2.Variables'!$E$5)/150</f>
        <v>0</v>
      </c>
      <c r="O205" s="13">
        <f>(M205*'2.Variables'!$F$5)/150</f>
        <v>0</v>
      </c>
      <c r="P205" s="13">
        <f>('1.Data Entry'!D209*'2.Variables'!$A$5)*'1.Data Entry'!H209*'2.Variables'!$D$5</f>
        <v>0</v>
      </c>
      <c r="Q205" s="13">
        <f>('1.Data Entry'!D209*'2.Variables'!$A$5)*'1.Data Entry'!H209*'2.Variables'!$C$5*'2.Variables'!$D$5</f>
        <v>0</v>
      </c>
      <c r="R205" s="13">
        <f>(Q205*'2.Variables'!$E$5)/150</f>
        <v>0</v>
      </c>
      <c r="S205" s="13">
        <f>(Q205*'2.Variables'!$F$5)/150</f>
        <v>0</v>
      </c>
    </row>
    <row r="206" spans="1:19" x14ac:dyDescent="0.4">
      <c r="A206" s="2">
        <f>'1.Data Entry'!A210</f>
        <v>0</v>
      </c>
      <c r="B206" s="2">
        <f>'1.Data Entry'!B210</f>
        <v>0</v>
      </c>
      <c r="C206" s="2">
        <f>'1.Data Entry'!C210</f>
        <v>0</v>
      </c>
      <c r="D206" s="13">
        <f>('1.Data Entry'!D210*'2.Variables'!$A$5)*'1.Data Entry'!E210*'2.Variables'!$D$5</f>
        <v>0</v>
      </c>
      <c r="E206" s="13">
        <f>('1.Data Entry'!D210*'2.Variables'!$A$5)*'1.Data Entry'!E210*'2.Variables'!$D$5*'2.Variables'!$B$5</f>
        <v>0</v>
      </c>
      <c r="F206" s="13">
        <f>(E206*'2.Variables'!$E$5)/150</f>
        <v>0</v>
      </c>
      <c r="G206" s="13">
        <f>(E206*'2.Variables'!$F$5)/150</f>
        <v>0</v>
      </c>
      <c r="H206" s="13">
        <f>('1.Data Entry'!D210*'2.Variables'!$A$5)*'1.Data Entry'!F210*'2.Variables'!$D$5</f>
        <v>0</v>
      </c>
      <c r="I206" s="13">
        <f>('1.Data Entry'!D210*'2.Variables'!$A$5)*'1.Data Entry'!F210*'2.Variables'!$D$5*'2.Variables'!$B$5</f>
        <v>0</v>
      </c>
      <c r="J206" s="13">
        <f>(I206*'2.Variables'!$E$5)/150</f>
        <v>0</v>
      </c>
      <c r="K206" s="13">
        <f>(I206*'2.Variables'!$F$5)/150</f>
        <v>0</v>
      </c>
      <c r="L206" s="13">
        <f>('1.Data Entry'!D210*'2.Variables'!$A$5)*'1.Data Entry'!G210*'2.Variables'!$D$5</f>
        <v>0</v>
      </c>
      <c r="M206" s="13">
        <f>('1.Data Entry'!D210*'2.Variables'!$A$5)*'1.Data Entry'!G210*'2.Variables'!$C$5*'2.Variables'!$D$5</f>
        <v>0</v>
      </c>
      <c r="N206" s="13">
        <f>(M206*'2.Variables'!$E$5)/150</f>
        <v>0</v>
      </c>
      <c r="O206" s="13">
        <f>(M206*'2.Variables'!$F$5)/150</f>
        <v>0</v>
      </c>
      <c r="P206" s="13">
        <f>('1.Data Entry'!D210*'2.Variables'!$A$5)*'1.Data Entry'!H210*'2.Variables'!$D$5</f>
        <v>0</v>
      </c>
      <c r="Q206" s="13">
        <f>('1.Data Entry'!D210*'2.Variables'!$A$5)*'1.Data Entry'!H210*'2.Variables'!$C$5*'2.Variables'!$D$5</f>
        <v>0</v>
      </c>
      <c r="R206" s="13">
        <f>(Q206*'2.Variables'!$E$5)/150</f>
        <v>0</v>
      </c>
      <c r="S206" s="13">
        <f>(Q206*'2.Variables'!$F$5)/150</f>
        <v>0</v>
      </c>
    </row>
    <row r="207" spans="1:19" x14ac:dyDescent="0.4">
      <c r="A207" s="2">
        <f>'1.Data Entry'!A211</f>
        <v>0</v>
      </c>
      <c r="B207" s="2">
        <f>'1.Data Entry'!B211</f>
        <v>0</v>
      </c>
      <c r="C207" s="2">
        <f>'1.Data Entry'!C211</f>
        <v>0</v>
      </c>
      <c r="D207" s="13">
        <f>('1.Data Entry'!D211*'2.Variables'!$A$5)*'1.Data Entry'!E211*'2.Variables'!$D$5</f>
        <v>0</v>
      </c>
      <c r="E207" s="13">
        <f>('1.Data Entry'!D211*'2.Variables'!$A$5)*'1.Data Entry'!E211*'2.Variables'!$D$5*'2.Variables'!$B$5</f>
        <v>0</v>
      </c>
      <c r="F207" s="13">
        <f>(E207*'2.Variables'!$E$5)/150</f>
        <v>0</v>
      </c>
      <c r="G207" s="13">
        <f>(E207*'2.Variables'!$F$5)/150</f>
        <v>0</v>
      </c>
      <c r="H207" s="13">
        <f>('1.Data Entry'!D211*'2.Variables'!$A$5)*'1.Data Entry'!F211*'2.Variables'!$D$5</f>
        <v>0</v>
      </c>
      <c r="I207" s="13">
        <f>('1.Data Entry'!D211*'2.Variables'!$A$5)*'1.Data Entry'!F211*'2.Variables'!$D$5*'2.Variables'!$B$5</f>
        <v>0</v>
      </c>
      <c r="J207" s="13">
        <f>(I207*'2.Variables'!$E$5)/150</f>
        <v>0</v>
      </c>
      <c r="K207" s="13">
        <f>(I207*'2.Variables'!$F$5)/150</f>
        <v>0</v>
      </c>
      <c r="L207" s="13">
        <f>('1.Data Entry'!D211*'2.Variables'!$A$5)*'1.Data Entry'!G211*'2.Variables'!$D$5</f>
        <v>0</v>
      </c>
      <c r="M207" s="13">
        <f>('1.Data Entry'!D211*'2.Variables'!$A$5)*'1.Data Entry'!G211*'2.Variables'!$C$5*'2.Variables'!$D$5</f>
        <v>0</v>
      </c>
      <c r="N207" s="13">
        <f>(M207*'2.Variables'!$E$5)/150</f>
        <v>0</v>
      </c>
      <c r="O207" s="13">
        <f>(M207*'2.Variables'!$F$5)/150</f>
        <v>0</v>
      </c>
      <c r="P207" s="13">
        <f>('1.Data Entry'!D211*'2.Variables'!$A$5)*'1.Data Entry'!H211*'2.Variables'!$D$5</f>
        <v>0</v>
      </c>
      <c r="Q207" s="13">
        <f>('1.Data Entry'!D211*'2.Variables'!$A$5)*'1.Data Entry'!H211*'2.Variables'!$C$5*'2.Variables'!$D$5</f>
        <v>0</v>
      </c>
      <c r="R207" s="13">
        <f>(Q207*'2.Variables'!$E$5)/150</f>
        <v>0</v>
      </c>
      <c r="S207" s="13">
        <f>(Q207*'2.Variables'!$F$5)/150</f>
        <v>0</v>
      </c>
    </row>
    <row r="208" spans="1:19" x14ac:dyDescent="0.4">
      <c r="A208" s="2">
        <f>'1.Data Entry'!A212</f>
        <v>0</v>
      </c>
      <c r="B208" s="2">
        <f>'1.Data Entry'!B212</f>
        <v>0</v>
      </c>
      <c r="C208" s="2">
        <f>'1.Data Entry'!C212</f>
        <v>0</v>
      </c>
      <c r="D208" s="13">
        <f>('1.Data Entry'!D212*'2.Variables'!$A$5)*'1.Data Entry'!E212*'2.Variables'!$D$5</f>
        <v>0</v>
      </c>
      <c r="E208" s="13">
        <f>('1.Data Entry'!D212*'2.Variables'!$A$5)*'1.Data Entry'!E212*'2.Variables'!$D$5*'2.Variables'!$B$5</f>
        <v>0</v>
      </c>
      <c r="F208" s="13">
        <f>(E208*'2.Variables'!$E$5)/150</f>
        <v>0</v>
      </c>
      <c r="G208" s="13">
        <f>(E208*'2.Variables'!$F$5)/150</f>
        <v>0</v>
      </c>
      <c r="H208" s="13">
        <f>('1.Data Entry'!D212*'2.Variables'!$A$5)*'1.Data Entry'!F212*'2.Variables'!$D$5</f>
        <v>0</v>
      </c>
      <c r="I208" s="13">
        <f>('1.Data Entry'!D212*'2.Variables'!$A$5)*'1.Data Entry'!F212*'2.Variables'!$D$5*'2.Variables'!$B$5</f>
        <v>0</v>
      </c>
      <c r="J208" s="13">
        <f>(I208*'2.Variables'!$E$5)/150</f>
        <v>0</v>
      </c>
      <c r="K208" s="13">
        <f>(I208*'2.Variables'!$F$5)/150</f>
        <v>0</v>
      </c>
      <c r="L208" s="13">
        <f>('1.Data Entry'!D212*'2.Variables'!$A$5)*'1.Data Entry'!G212*'2.Variables'!$D$5</f>
        <v>0</v>
      </c>
      <c r="M208" s="13">
        <f>('1.Data Entry'!D212*'2.Variables'!$A$5)*'1.Data Entry'!G212*'2.Variables'!$C$5*'2.Variables'!$D$5</f>
        <v>0</v>
      </c>
      <c r="N208" s="13">
        <f>(M208*'2.Variables'!$E$5)/150</f>
        <v>0</v>
      </c>
      <c r="O208" s="13">
        <f>(M208*'2.Variables'!$F$5)/150</f>
        <v>0</v>
      </c>
      <c r="P208" s="13">
        <f>('1.Data Entry'!D212*'2.Variables'!$A$5)*'1.Data Entry'!H212*'2.Variables'!$D$5</f>
        <v>0</v>
      </c>
      <c r="Q208" s="13">
        <f>('1.Data Entry'!D212*'2.Variables'!$A$5)*'1.Data Entry'!H212*'2.Variables'!$C$5*'2.Variables'!$D$5</f>
        <v>0</v>
      </c>
      <c r="R208" s="13">
        <f>(Q208*'2.Variables'!$E$5)/150</f>
        <v>0</v>
      </c>
      <c r="S208" s="13">
        <f>(Q208*'2.Variables'!$F$5)/150</f>
        <v>0</v>
      </c>
    </row>
    <row r="209" spans="1:19" x14ac:dyDescent="0.4">
      <c r="A209" s="2">
        <f>'1.Data Entry'!A213</f>
        <v>0</v>
      </c>
      <c r="B209" s="2">
        <f>'1.Data Entry'!B213</f>
        <v>0</v>
      </c>
      <c r="C209" s="2">
        <f>'1.Data Entry'!C213</f>
        <v>0</v>
      </c>
      <c r="D209" s="13">
        <f>('1.Data Entry'!D213*'2.Variables'!$A$5)*'1.Data Entry'!E213*'2.Variables'!$D$5</f>
        <v>0</v>
      </c>
      <c r="E209" s="13">
        <f>('1.Data Entry'!D213*'2.Variables'!$A$5)*'1.Data Entry'!E213*'2.Variables'!$D$5*'2.Variables'!$B$5</f>
        <v>0</v>
      </c>
      <c r="F209" s="13">
        <f>(E209*'2.Variables'!$E$5)/150</f>
        <v>0</v>
      </c>
      <c r="G209" s="13">
        <f>(E209*'2.Variables'!$F$5)/150</f>
        <v>0</v>
      </c>
      <c r="H209" s="13">
        <f>('1.Data Entry'!D213*'2.Variables'!$A$5)*'1.Data Entry'!F213*'2.Variables'!$D$5</f>
        <v>0</v>
      </c>
      <c r="I209" s="13">
        <f>('1.Data Entry'!D213*'2.Variables'!$A$5)*'1.Data Entry'!F213*'2.Variables'!$D$5*'2.Variables'!$B$5</f>
        <v>0</v>
      </c>
      <c r="J209" s="13">
        <f>(I209*'2.Variables'!$E$5)/150</f>
        <v>0</v>
      </c>
      <c r="K209" s="13">
        <f>(I209*'2.Variables'!$F$5)/150</f>
        <v>0</v>
      </c>
      <c r="L209" s="13">
        <f>('1.Data Entry'!D213*'2.Variables'!$A$5)*'1.Data Entry'!G213*'2.Variables'!$D$5</f>
        <v>0</v>
      </c>
      <c r="M209" s="13">
        <f>('1.Data Entry'!D213*'2.Variables'!$A$5)*'1.Data Entry'!G213*'2.Variables'!$C$5*'2.Variables'!$D$5</f>
        <v>0</v>
      </c>
      <c r="N209" s="13">
        <f>(M209*'2.Variables'!$E$5)/150</f>
        <v>0</v>
      </c>
      <c r="O209" s="13">
        <f>(M209*'2.Variables'!$F$5)/150</f>
        <v>0</v>
      </c>
      <c r="P209" s="13">
        <f>('1.Data Entry'!D213*'2.Variables'!$A$5)*'1.Data Entry'!H213*'2.Variables'!$D$5</f>
        <v>0</v>
      </c>
      <c r="Q209" s="13">
        <f>('1.Data Entry'!D213*'2.Variables'!$A$5)*'1.Data Entry'!H213*'2.Variables'!$C$5*'2.Variables'!$D$5</f>
        <v>0</v>
      </c>
      <c r="R209" s="13">
        <f>(Q209*'2.Variables'!$E$5)/150</f>
        <v>0</v>
      </c>
      <c r="S209" s="13">
        <f>(Q209*'2.Variables'!$F$5)/150</f>
        <v>0</v>
      </c>
    </row>
    <row r="210" spans="1:19" x14ac:dyDescent="0.4">
      <c r="A210" s="2">
        <f>'1.Data Entry'!A214</f>
        <v>0</v>
      </c>
      <c r="B210" s="2">
        <f>'1.Data Entry'!B214</f>
        <v>0</v>
      </c>
      <c r="C210" s="2">
        <f>'1.Data Entry'!C214</f>
        <v>0</v>
      </c>
      <c r="D210" s="13">
        <f>('1.Data Entry'!D214*'2.Variables'!$A$5)*'1.Data Entry'!E214*'2.Variables'!$D$5</f>
        <v>0</v>
      </c>
      <c r="E210" s="13">
        <f>('1.Data Entry'!D214*'2.Variables'!$A$5)*'1.Data Entry'!E214*'2.Variables'!$D$5*'2.Variables'!$B$5</f>
        <v>0</v>
      </c>
      <c r="F210" s="13">
        <f>(E210*'2.Variables'!$E$5)/150</f>
        <v>0</v>
      </c>
      <c r="G210" s="13">
        <f>(E210*'2.Variables'!$F$5)/150</f>
        <v>0</v>
      </c>
      <c r="H210" s="13">
        <f>('1.Data Entry'!D214*'2.Variables'!$A$5)*'1.Data Entry'!F214*'2.Variables'!$D$5</f>
        <v>0</v>
      </c>
      <c r="I210" s="13">
        <f>('1.Data Entry'!D214*'2.Variables'!$A$5)*'1.Data Entry'!F214*'2.Variables'!$D$5*'2.Variables'!$B$5</f>
        <v>0</v>
      </c>
      <c r="J210" s="13">
        <f>(I210*'2.Variables'!$E$5)/150</f>
        <v>0</v>
      </c>
      <c r="K210" s="13">
        <f>(I210*'2.Variables'!$F$5)/150</f>
        <v>0</v>
      </c>
      <c r="L210" s="13">
        <f>('1.Data Entry'!D214*'2.Variables'!$A$5)*'1.Data Entry'!G214*'2.Variables'!$D$5</f>
        <v>0</v>
      </c>
      <c r="M210" s="13">
        <f>('1.Data Entry'!D214*'2.Variables'!$A$5)*'1.Data Entry'!G214*'2.Variables'!$C$5*'2.Variables'!$D$5</f>
        <v>0</v>
      </c>
      <c r="N210" s="13">
        <f>(M210*'2.Variables'!$E$5)/150</f>
        <v>0</v>
      </c>
      <c r="O210" s="13">
        <f>(M210*'2.Variables'!$F$5)/150</f>
        <v>0</v>
      </c>
      <c r="P210" s="13">
        <f>('1.Data Entry'!D214*'2.Variables'!$A$5)*'1.Data Entry'!H214*'2.Variables'!$D$5</f>
        <v>0</v>
      </c>
      <c r="Q210" s="13">
        <f>('1.Data Entry'!D214*'2.Variables'!$A$5)*'1.Data Entry'!H214*'2.Variables'!$C$5*'2.Variables'!$D$5</f>
        <v>0</v>
      </c>
      <c r="R210" s="13">
        <f>(Q210*'2.Variables'!$E$5)/150</f>
        <v>0</v>
      </c>
      <c r="S210" s="13">
        <f>(Q210*'2.Variables'!$F$5)/150</f>
        <v>0</v>
      </c>
    </row>
    <row r="211" spans="1:19" x14ac:dyDescent="0.4">
      <c r="A211" s="2">
        <f>'1.Data Entry'!A215</f>
        <v>0</v>
      </c>
      <c r="B211" s="2">
        <f>'1.Data Entry'!B215</f>
        <v>0</v>
      </c>
      <c r="C211" s="2">
        <f>'1.Data Entry'!C215</f>
        <v>0</v>
      </c>
      <c r="D211" s="13">
        <f>('1.Data Entry'!D215*'2.Variables'!$A$5)*'1.Data Entry'!E215*'2.Variables'!$D$5</f>
        <v>0</v>
      </c>
      <c r="E211" s="13">
        <f>('1.Data Entry'!D215*'2.Variables'!$A$5)*'1.Data Entry'!E215*'2.Variables'!$D$5*'2.Variables'!$B$5</f>
        <v>0</v>
      </c>
      <c r="F211" s="13">
        <f>(E211*'2.Variables'!$E$5)/150</f>
        <v>0</v>
      </c>
      <c r="G211" s="13">
        <f>(E211*'2.Variables'!$F$5)/150</f>
        <v>0</v>
      </c>
      <c r="H211" s="13">
        <f>('1.Data Entry'!D215*'2.Variables'!$A$5)*'1.Data Entry'!F215*'2.Variables'!$D$5</f>
        <v>0</v>
      </c>
      <c r="I211" s="13">
        <f>('1.Data Entry'!D215*'2.Variables'!$A$5)*'1.Data Entry'!F215*'2.Variables'!$D$5*'2.Variables'!$B$5</f>
        <v>0</v>
      </c>
      <c r="J211" s="13">
        <f>(I211*'2.Variables'!$E$5)/150</f>
        <v>0</v>
      </c>
      <c r="K211" s="13">
        <f>(I211*'2.Variables'!$F$5)/150</f>
        <v>0</v>
      </c>
      <c r="L211" s="13">
        <f>('1.Data Entry'!D215*'2.Variables'!$A$5)*'1.Data Entry'!G215*'2.Variables'!$D$5</f>
        <v>0</v>
      </c>
      <c r="M211" s="13">
        <f>('1.Data Entry'!D215*'2.Variables'!$A$5)*'1.Data Entry'!G215*'2.Variables'!$C$5*'2.Variables'!$D$5</f>
        <v>0</v>
      </c>
      <c r="N211" s="13">
        <f>(M211*'2.Variables'!$E$5)/150</f>
        <v>0</v>
      </c>
      <c r="O211" s="13">
        <f>(M211*'2.Variables'!$F$5)/150</f>
        <v>0</v>
      </c>
      <c r="P211" s="13">
        <f>('1.Data Entry'!D215*'2.Variables'!$A$5)*'1.Data Entry'!H215*'2.Variables'!$D$5</f>
        <v>0</v>
      </c>
      <c r="Q211" s="13">
        <f>('1.Data Entry'!D215*'2.Variables'!$A$5)*'1.Data Entry'!H215*'2.Variables'!$C$5*'2.Variables'!$D$5</f>
        <v>0</v>
      </c>
      <c r="R211" s="13">
        <f>(Q211*'2.Variables'!$E$5)/150</f>
        <v>0</v>
      </c>
      <c r="S211" s="13">
        <f>(Q211*'2.Variables'!$F$5)/150</f>
        <v>0</v>
      </c>
    </row>
    <row r="212" spans="1:19" x14ac:dyDescent="0.4">
      <c r="A212" s="2">
        <f>'1.Data Entry'!A216</f>
        <v>0</v>
      </c>
      <c r="B212" s="2">
        <f>'1.Data Entry'!B216</f>
        <v>0</v>
      </c>
      <c r="C212" s="2">
        <f>'1.Data Entry'!C216</f>
        <v>0</v>
      </c>
      <c r="D212" s="13">
        <f>('1.Data Entry'!D216*'2.Variables'!$A$5)*'1.Data Entry'!E216*'2.Variables'!$D$5</f>
        <v>0</v>
      </c>
      <c r="E212" s="13">
        <f>('1.Data Entry'!D216*'2.Variables'!$A$5)*'1.Data Entry'!E216*'2.Variables'!$D$5*'2.Variables'!$B$5</f>
        <v>0</v>
      </c>
      <c r="F212" s="13">
        <f>(E212*'2.Variables'!$E$5)/150</f>
        <v>0</v>
      </c>
      <c r="G212" s="13">
        <f>(E212*'2.Variables'!$F$5)/150</f>
        <v>0</v>
      </c>
      <c r="H212" s="13">
        <f>('1.Data Entry'!D216*'2.Variables'!$A$5)*'1.Data Entry'!F216*'2.Variables'!$D$5</f>
        <v>0</v>
      </c>
      <c r="I212" s="13">
        <f>('1.Data Entry'!D216*'2.Variables'!$A$5)*'1.Data Entry'!F216*'2.Variables'!$D$5*'2.Variables'!$B$5</f>
        <v>0</v>
      </c>
      <c r="J212" s="13">
        <f>(I212*'2.Variables'!$E$5)/150</f>
        <v>0</v>
      </c>
      <c r="K212" s="13">
        <f>(I212*'2.Variables'!$F$5)/150</f>
        <v>0</v>
      </c>
      <c r="L212" s="13">
        <f>('1.Data Entry'!D216*'2.Variables'!$A$5)*'1.Data Entry'!G216*'2.Variables'!$D$5</f>
        <v>0</v>
      </c>
      <c r="M212" s="13">
        <f>('1.Data Entry'!D216*'2.Variables'!$A$5)*'1.Data Entry'!G216*'2.Variables'!$C$5*'2.Variables'!$D$5</f>
        <v>0</v>
      </c>
      <c r="N212" s="13">
        <f>(M212*'2.Variables'!$E$5)/150</f>
        <v>0</v>
      </c>
      <c r="O212" s="13">
        <f>(M212*'2.Variables'!$F$5)/150</f>
        <v>0</v>
      </c>
      <c r="P212" s="13">
        <f>('1.Data Entry'!D216*'2.Variables'!$A$5)*'1.Data Entry'!H216*'2.Variables'!$D$5</f>
        <v>0</v>
      </c>
      <c r="Q212" s="13">
        <f>('1.Data Entry'!D216*'2.Variables'!$A$5)*'1.Data Entry'!H216*'2.Variables'!$C$5*'2.Variables'!$D$5</f>
        <v>0</v>
      </c>
      <c r="R212" s="13">
        <f>(Q212*'2.Variables'!$E$5)/150</f>
        <v>0</v>
      </c>
      <c r="S212" s="13">
        <f>(Q212*'2.Variables'!$F$5)/150</f>
        <v>0</v>
      </c>
    </row>
    <row r="213" spans="1:19" x14ac:dyDescent="0.4">
      <c r="A213" s="2">
        <f>'1.Data Entry'!A217</f>
        <v>0</v>
      </c>
      <c r="B213" s="2">
        <f>'1.Data Entry'!B217</f>
        <v>0</v>
      </c>
      <c r="C213" s="2">
        <f>'1.Data Entry'!C217</f>
        <v>0</v>
      </c>
      <c r="D213" s="13">
        <f>('1.Data Entry'!D217*'2.Variables'!$A$5)*'1.Data Entry'!E217*'2.Variables'!$D$5</f>
        <v>0</v>
      </c>
      <c r="E213" s="13">
        <f>('1.Data Entry'!D217*'2.Variables'!$A$5)*'1.Data Entry'!E217*'2.Variables'!$D$5*'2.Variables'!$B$5</f>
        <v>0</v>
      </c>
      <c r="F213" s="13">
        <f>(E213*'2.Variables'!$E$5)/150</f>
        <v>0</v>
      </c>
      <c r="G213" s="13">
        <f>(E213*'2.Variables'!$F$5)/150</f>
        <v>0</v>
      </c>
      <c r="H213" s="13">
        <f>('1.Data Entry'!D217*'2.Variables'!$A$5)*'1.Data Entry'!F217*'2.Variables'!$D$5</f>
        <v>0</v>
      </c>
      <c r="I213" s="13">
        <f>('1.Data Entry'!D217*'2.Variables'!$A$5)*'1.Data Entry'!F217*'2.Variables'!$D$5*'2.Variables'!$B$5</f>
        <v>0</v>
      </c>
      <c r="J213" s="13">
        <f>(I213*'2.Variables'!$E$5)/150</f>
        <v>0</v>
      </c>
      <c r="K213" s="13">
        <f>(I213*'2.Variables'!$F$5)/150</f>
        <v>0</v>
      </c>
      <c r="L213" s="13">
        <f>('1.Data Entry'!D217*'2.Variables'!$A$5)*'1.Data Entry'!G217*'2.Variables'!$D$5</f>
        <v>0</v>
      </c>
      <c r="M213" s="13">
        <f>('1.Data Entry'!D217*'2.Variables'!$A$5)*'1.Data Entry'!G217*'2.Variables'!$C$5*'2.Variables'!$D$5</f>
        <v>0</v>
      </c>
      <c r="N213" s="13">
        <f>(M213*'2.Variables'!$E$5)/150</f>
        <v>0</v>
      </c>
      <c r="O213" s="13">
        <f>(M213*'2.Variables'!$F$5)/150</f>
        <v>0</v>
      </c>
      <c r="P213" s="13">
        <f>('1.Data Entry'!D217*'2.Variables'!$A$5)*'1.Data Entry'!H217*'2.Variables'!$D$5</f>
        <v>0</v>
      </c>
      <c r="Q213" s="13">
        <f>('1.Data Entry'!D217*'2.Variables'!$A$5)*'1.Data Entry'!H217*'2.Variables'!$C$5*'2.Variables'!$D$5</f>
        <v>0</v>
      </c>
      <c r="R213" s="13">
        <f>(Q213*'2.Variables'!$E$5)/150</f>
        <v>0</v>
      </c>
      <c r="S213" s="13">
        <f>(Q213*'2.Variables'!$F$5)/150</f>
        <v>0</v>
      </c>
    </row>
    <row r="214" spans="1:19" x14ac:dyDescent="0.4">
      <c r="A214" s="2">
        <f>'1.Data Entry'!A218</f>
        <v>0</v>
      </c>
      <c r="B214" s="2">
        <f>'1.Data Entry'!B218</f>
        <v>0</v>
      </c>
      <c r="C214" s="2">
        <f>'1.Data Entry'!C218</f>
        <v>0</v>
      </c>
      <c r="D214" s="13">
        <f>('1.Data Entry'!D218*'2.Variables'!$A$5)*'1.Data Entry'!E218*'2.Variables'!$D$5</f>
        <v>0</v>
      </c>
      <c r="E214" s="13">
        <f>('1.Data Entry'!D218*'2.Variables'!$A$5)*'1.Data Entry'!E218*'2.Variables'!$D$5*'2.Variables'!$B$5</f>
        <v>0</v>
      </c>
      <c r="F214" s="13">
        <f>(E214*'2.Variables'!$E$5)/150</f>
        <v>0</v>
      </c>
      <c r="G214" s="13">
        <f>(E214*'2.Variables'!$F$5)/150</f>
        <v>0</v>
      </c>
      <c r="H214" s="13">
        <f>('1.Data Entry'!D218*'2.Variables'!$A$5)*'1.Data Entry'!F218*'2.Variables'!$D$5</f>
        <v>0</v>
      </c>
      <c r="I214" s="13">
        <f>('1.Data Entry'!D218*'2.Variables'!$A$5)*'1.Data Entry'!F218*'2.Variables'!$D$5*'2.Variables'!$B$5</f>
        <v>0</v>
      </c>
      <c r="J214" s="13">
        <f>(I214*'2.Variables'!$E$5)/150</f>
        <v>0</v>
      </c>
      <c r="K214" s="13">
        <f>(I214*'2.Variables'!$F$5)/150</f>
        <v>0</v>
      </c>
      <c r="L214" s="13">
        <f>('1.Data Entry'!D218*'2.Variables'!$A$5)*'1.Data Entry'!G218*'2.Variables'!$D$5</f>
        <v>0</v>
      </c>
      <c r="M214" s="13">
        <f>('1.Data Entry'!D218*'2.Variables'!$A$5)*'1.Data Entry'!G218*'2.Variables'!$C$5*'2.Variables'!$D$5</f>
        <v>0</v>
      </c>
      <c r="N214" s="13">
        <f>(M214*'2.Variables'!$E$5)/150</f>
        <v>0</v>
      </c>
      <c r="O214" s="13">
        <f>(M214*'2.Variables'!$F$5)/150</f>
        <v>0</v>
      </c>
      <c r="P214" s="13">
        <f>('1.Data Entry'!D218*'2.Variables'!$A$5)*'1.Data Entry'!H218*'2.Variables'!$D$5</f>
        <v>0</v>
      </c>
      <c r="Q214" s="13">
        <f>('1.Data Entry'!D218*'2.Variables'!$A$5)*'1.Data Entry'!H218*'2.Variables'!$C$5*'2.Variables'!$D$5</f>
        <v>0</v>
      </c>
      <c r="R214" s="13">
        <f>(Q214*'2.Variables'!$E$5)/150</f>
        <v>0</v>
      </c>
      <c r="S214" s="13">
        <f>(Q214*'2.Variables'!$F$5)/150</f>
        <v>0</v>
      </c>
    </row>
    <row r="215" spans="1:19" x14ac:dyDescent="0.4">
      <c r="A215" s="2">
        <f>'1.Data Entry'!A219</f>
        <v>0</v>
      </c>
      <c r="B215" s="2">
        <f>'1.Data Entry'!B219</f>
        <v>0</v>
      </c>
      <c r="C215" s="2">
        <f>'1.Data Entry'!C219</f>
        <v>0</v>
      </c>
      <c r="D215" s="13">
        <f>('1.Data Entry'!D219*'2.Variables'!$A$5)*'1.Data Entry'!E219*'2.Variables'!$D$5</f>
        <v>0</v>
      </c>
      <c r="E215" s="13">
        <f>('1.Data Entry'!D219*'2.Variables'!$A$5)*'1.Data Entry'!E219*'2.Variables'!$D$5*'2.Variables'!$B$5</f>
        <v>0</v>
      </c>
      <c r="F215" s="13">
        <f>(E215*'2.Variables'!$E$5)/150</f>
        <v>0</v>
      </c>
      <c r="G215" s="13">
        <f>(E215*'2.Variables'!$F$5)/150</f>
        <v>0</v>
      </c>
      <c r="H215" s="13">
        <f>('1.Data Entry'!D219*'2.Variables'!$A$5)*'1.Data Entry'!F219*'2.Variables'!$D$5</f>
        <v>0</v>
      </c>
      <c r="I215" s="13">
        <f>('1.Data Entry'!D219*'2.Variables'!$A$5)*'1.Data Entry'!F219*'2.Variables'!$D$5*'2.Variables'!$B$5</f>
        <v>0</v>
      </c>
      <c r="J215" s="13">
        <f>(I215*'2.Variables'!$E$5)/150</f>
        <v>0</v>
      </c>
      <c r="K215" s="13">
        <f>(I215*'2.Variables'!$F$5)/150</f>
        <v>0</v>
      </c>
      <c r="L215" s="13">
        <f>('1.Data Entry'!D219*'2.Variables'!$A$5)*'1.Data Entry'!G219*'2.Variables'!$D$5</f>
        <v>0</v>
      </c>
      <c r="M215" s="13">
        <f>('1.Data Entry'!D219*'2.Variables'!$A$5)*'1.Data Entry'!G219*'2.Variables'!$C$5*'2.Variables'!$D$5</f>
        <v>0</v>
      </c>
      <c r="N215" s="13">
        <f>(M215*'2.Variables'!$E$5)/150</f>
        <v>0</v>
      </c>
      <c r="O215" s="13">
        <f>(M215*'2.Variables'!$F$5)/150</f>
        <v>0</v>
      </c>
      <c r="P215" s="13">
        <f>('1.Data Entry'!D219*'2.Variables'!$A$5)*'1.Data Entry'!H219*'2.Variables'!$D$5</f>
        <v>0</v>
      </c>
      <c r="Q215" s="13">
        <f>('1.Data Entry'!D219*'2.Variables'!$A$5)*'1.Data Entry'!H219*'2.Variables'!$C$5*'2.Variables'!$D$5</f>
        <v>0</v>
      </c>
      <c r="R215" s="13">
        <f>(Q215*'2.Variables'!$E$5)/150</f>
        <v>0</v>
      </c>
      <c r="S215" s="13">
        <f>(Q215*'2.Variables'!$F$5)/150</f>
        <v>0</v>
      </c>
    </row>
    <row r="216" spans="1:19" x14ac:dyDescent="0.4">
      <c r="A216" s="2">
        <f>'1.Data Entry'!A220</f>
        <v>0</v>
      </c>
      <c r="B216" s="2">
        <f>'1.Data Entry'!B220</f>
        <v>0</v>
      </c>
      <c r="C216" s="2">
        <f>'1.Data Entry'!C220</f>
        <v>0</v>
      </c>
      <c r="D216" s="13">
        <f>('1.Data Entry'!D220*'2.Variables'!$A$5)*'1.Data Entry'!E220*'2.Variables'!$D$5</f>
        <v>0</v>
      </c>
      <c r="E216" s="13">
        <f>('1.Data Entry'!D220*'2.Variables'!$A$5)*'1.Data Entry'!E220*'2.Variables'!$D$5*'2.Variables'!$B$5</f>
        <v>0</v>
      </c>
      <c r="F216" s="13">
        <f>(E216*'2.Variables'!$E$5)/150</f>
        <v>0</v>
      </c>
      <c r="G216" s="13">
        <f>(E216*'2.Variables'!$F$5)/150</f>
        <v>0</v>
      </c>
      <c r="H216" s="13">
        <f>('1.Data Entry'!D220*'2.Variables'!$A$5)*'1.Data Entry'!F220*'2.Variables'!$D$5</f>
        <v>0</v>
      </c>
      <c r="I216" s="13">
        <f>('1.Data Entry'!D220*'2.Variables'!$A$5)*'1.Data Entry'!F220*'2.Variables'!$D$5*'2.Variables'!$B$5</f>
        <v>0</v>
      </c>
      <c r="J216" s="13">
        <f>(I216*'2.Variables'!$E$5)/150</f>
        <v>0</v>
      </c>
      <c r="K216" s="13">
        <f>(I216*'2.Variables'!$F$5)/150</f>
        <v>0</v>
      </c>
      <c r="L216" s="13">
        <f>('1.Data Entry'!D220*'2.Variables'!$A$5)*'1.Data Entry'!G220*'2.Variables'!$D$5</f>
        <v>0</v>
      </c>
      <c r="M216" s="13">
        <f>('1.Data Entry'!D220*'2.Variables'!$A$5)*'1.Data Entry'!G220*'2.Variables'!$C$5*'2.Variables'!$D$5</f>
        <v>0</v>
      </c>
      <c r="N216" s="13">
        <f>(M216*'2.Variables'!$E$5)/150</f>
        <v>0</v>
      </c>
      <c r="O216" s="13">
        <f>(M216*'2.Variables'!$F$5)/150</f>
        <v>0</v>
      </c>
      <c r="P216" s="13">
        <f>('1.Data Entry'!D220*'2.Variables'!$A$5)*'1.Data Entry'!H220*'2.Variables'!$D$5</f>
        <v>0</v>
      </c>
      <c r="Q216" s="13">
        <f>('1.Data Entry'!D220*'2.Variables'!$A$5)*'1.Data Entry'!H220*'2.Variables'!$C$5*'2.Variables'!$D$5</f>
        <v>0</v>
      </c>
      <c r="R216" s="13">
        <f>(Q216*'2.Variables'!$E$5)/150</f>
        <v>0</v>
      </c>
      <c r="S216" s="13">
        <f>(Q216*'2.Variables'!$F$5)/150</f>
        <v>0</v>
      </c>
    </row>
    <row r="217" spans="1:19" x14ac:dyDescent="0.4">
      <c r="A217" s="2">
        <f>'1.Data Entry'!A221</f>
        <v>0</v>
      </c>
      <c r="B217" s="2">
        <f>'1.Data Entry'!B221</f>
        <v>0</v>
      </c>
      <c r="C217" s="2">
        <f>'1.Data Entry'!C221</f>
        <v>0</v>
      </c>
      <c r="D217" s="13">
        <f>('1.Data Entry'!D221*'2.Variables'!$A$5)*'1.Data Entry'!E221*'2.Variables'!$D$5</f>
        <v>0</v>
      </c>
      <c r="E217" s="13">
        <f>('1.Data Entry'!D221*'2.Variables'!$A$5)*'1.Data Entry'!E221*'2.Variables'!$D$5*'2.Variables'!$B$5</f>
        <v>0</v>
      </c>
      <c r="F217" s="13">
        <f>(E217*'2.Variables'!$E$5)/150</f>
        <v>0</v>
      </c>
      <c r="G217" s="13">
        <f>(E217*'2.Variables'!$F$5)/150</f>
        <v>0</v>
      </c>
      <c r="H217" s="13">
        <f>('1.Data Entry'!D221*'2.Variables'!$A$5)*'1.Data Entry'!F221*'2.Variables'!$D$5</f>
        <v>0</v>
      </c>
      <c r="I217" s="13">
        <f>('1.Data Entry'!D221*'2.Variables'!$A$5)*'1.Data Entry'!F221*'2.Variables'!$D$5*'2.Variables'!$B$5</f>
        <v>0</v>
      </c>
      <c r="J217" s="13">
        <f>(I217*'2.Variables'!$E$5)/150</f>
        <v>0</v>
      </c>
      <c r="K217" s="13">
        <f>(I217*'2.Variables'!$F$5)/150</f>
        <v>0</v>
      </c>
      <c r="L217" s="13">
        <f>('1.Data Entry'!D221*'2.Variables'!$A$5)*'1.Data Entry'!G221*'2.Variables'!$D$5</f>
        <v>0</v>
      </c>
      <c r="M217" s="13">
        <f>('1.Data Entry'!D221*'2.Variables'!$A$5)*'1.Data Entry'!G221*'2.Variables'!$C$5*'2.Variables'!$D$5</f>
        <v>0</v>
      </c>
      <c r="N217" s="13">
        <f>(M217*'2.Variables'!$E$5)/150</f>
        <v>0</v>
      </c>
      <c r="O217" s="13">
        <f>(M217*'2.Variables'!$F$5)/150</f>
        <v>0</v>
      </c>
      <c r="P217" s="13">
        <f>('1.Data Entry'!D221*'2.Variables'!$A$5)*'1.Data Entry'!H221*'2.Variables'!$D$5</f>
        <v>0</v>
      </c>
      <c r="Q217" s="13">
        <f>('1.Data Entry'!D221*'2.Variables'!$A$5)*'1.Data Entry'!H221*'2.Variables'!$C$5*'2.Variables'!$D$5</f>
        <v>0</v>
      </c>
      <c r="R217" s="13">
        <f>(Q217*'2.Variables'!$E$5)/150</f>
        <v>0</v>
      </c>
      <c r="S217" s="13">
        <f>(Q217*'2.Variables'!$F$5)/150</f>
        <v>0</v>
      </c>
    </row>
    <row r="218" spans="1:19" x14ac:dyDescent="0.4">
      <c r="A218" s="2">
        <f>'1.Data Entry'!A222</f>
        <v>0</v>
      </c>
      <c r="B218" s="2">
        <f>'1.Data Entry'!B222</f>
        <v>0</v>
      </c>
      <c r="C218" s="2">
        <f>'1.Data Entry'!C222</f>
        <v>0</v>
      </c>
      <c r="D218" s="13">
        <f>('1.Data Entry'!D222*'2.Variables'!$A$5)*'1.Data Entry'!E222*'2.Variables'!$D$5</f>
        <v>0</v>
      </c>
      <c r="E218" s="13">
        <f>('1.Data Entry'!D222*'2.Variables'!$A$5)*'1.Data Entry'!E222*'2.Variables'!$D$5*'2.Variables'!$B$5</f>
        <v>0</v>
      </c>
      <c r="F218" s="13">
        <f>(E218*'2.Variables'!$E$5)/150</f>
        <v>0</v>
      </c>
      <c r="G218" s="13">
        <f>(E218*'2.Variables'!$F$5)/150</f>
        <v>0</v>
      </c>
      <c r="H218" s="13">
        <f>('1.Data Entry'!D222*'2.Variables'!$A$5)*'1.Data Entry'!F222*'2.Variables'!$D$5</f>
        <v>0</v>
      </c>
      <c r="I218" s="13">
        <f>('1.Data Entry'!D222*'2.Variables'!$A$5)*'1.Data Entry'!F222*'2.Variables'!$D$5*'2.Variables'!$B$5</f>
        <v>0</v>
      </c>
      <c r="J218" s="13">
        <f>(I218*'2.Variables'!$E$5)/150</f>
        <v>0</v>
      </c>
      <c r="K218" s="13">
        <f>(I218*'2.Variables'!$F$5)/150</f>
        <v>0</v>
      </c>
      <c r="L218" s="13">
        <f>('1.Data Entry'!D222*'2.Variables'!$A$5)*'1.Data Entry'!G222*'2.Variables'!$D$5</f>
        <v>0</v>
      </c>
      <c r="M218" s="13">
        <f>('1.Data Entry'!D222*'2.Variables'!$A$5)*'1.Data Entry'!G222*'2.Variables'!$C$5*'2.Variables'!$D$5</f>
        <v>0</v>
      </c>
      <c r="N218" s="13">
        <f>(M218*'2.Variables'!$E$5)/150</f>
        <v>0</v>
      </c>
      <c r="O218" s="13">
        <f>(M218*'2.Variables'!$F$5)/150</f>
        <v>0</v>
      </c>
      <c r="P218" s="13">
        <f>('1.Data Entry'!D222*'2.Variables'!$A$5)*'1.Data Entry'!H222*'2.Variables'!$D$5</f>
        <v>0</v>
      </c>
      <c r="Q218" s="13">
        <f>('1.Data Entry'!D222*'2.Variables'!$A$5)*'1.Data Entry'!H222*'2.Variables'!$C$5*'2.Variables'!$D$5</f>
        <v>0</v>
      </c>
      <c r="R218" s="13">
        <f>(Q218*'2.Variables'!$E$5)/150</f>
        <v>0</v>
      </c>
      <c r="S218" s="13">
        <f>(Q218*'2.Variables'!$F$5)/150</f>
        <v>0</v>
      </c>
    </row>
    <row r="219" spans="1:19" x14ac:dyDescent="0.4">
      <c r="A219" s="2">
        <f>'1.Data Entry'!A223</f>
        <v>0</v>
      </c>
      <c r="B219" s="2">
        <f>'1.Data Entry'!B223</f>
        <v>0</v>
      </c>
      <c r="C219" s="2">
        <f>'1.Data Entry'!C223</f>
        <v>0</v>
      </c>
      <c r="D219" s="13">
        <f>('1.Data Entry'!D223*'2.Variables'!$A$5)*'1.Data Entry'!E223*'2.Variables'!$D$5</f>
        <v>0</v>
      </c>
      <c r="E219" s="13">
        <f>('1.Data Entry'!D223*'2.Variables'!$A$5)*'1.Data Entry'!E223*'2.Variables'!$D$5*'2.Variables'!$B$5</f>
        <v>0</v>
      </c>
      <c r="F219" s="13">
        <f>(E219*'2.Variables'!$E$5)/150</f>
        <v>0</v>
      </c>
      <c r="G219" s="13">
        <f>(E219*'2.Variables'!$F$5)/150</f>
        <v>0</v>
      </c>
      <c r="H219" s="13">
        <f>('1.Data Entry'!D223*'2.Variables'!$A$5)*'1.Data Entry'!F223*'2.Variables'!$D$5</f>
        <v>0</v>
      </c>
      <c r="I219" s="13">
        <f>('1.Data Entry'!D223*'2.Variables'!$A$5)*'1.Data Entry'!F223*'2.Variables'!$D$5*'2.Variables'!$B$5</f>
        <v>0</v>
      </c>
      <c r="J219" s="13">
        <f>(I219*'2.Variables'!$E$5)/150</f>
        <v>0</v>
      </c>
      <c r="K219" s="13">
        <f>(I219*'2.Variables'!$F$5)/150</f>
        <v>0</v>
      </c>
      <c r="L219" s="13">
        <f>('1.Data Entry'!D223*'2.Variables'!$A$5)*'1.Data Entry'!G223*'2.Variables'!$D$5</f>
        <v>0</v>
      </c>
      <c r="M219" s="13">
        <f>('1.Data Entry'!D223*'2.Variables'!$A$5)*'1.Data Entry'!G223*'2.Variables'!$C$5*'2.Variables'!$D$5</f>
        <v>0</v>
      </c>
      <c r="N219" s="13">
        <f>(M219*'2.Variables'!$E$5)/150</f>
        <v>0</v>
      </c>
      <c r="O219" s="13">
        <f>(M219*'2.Variables'!$F$5)/150</f>
        <v>0</v>
      </c>
      <c r="P219" s="13">
        <f>('1.Data Entry'!D223*'2.Variables'!$A$5)*'1.Data Entry'!H223*'2.Variables'!$D$5</f>
        <v>0</v>
      </c>
      <c r="Q219" s="13">
        <f>('1.Data Entry'!D223*'2.Variables'!$A$5)*'1.Data Entry'!H223*'2.Variables'!$C$5*'2.Variables'!$D$5</f>
        <v>0</v>
      </c>
      <c r="R219" s="13">
        <f>(Q219*'2.Variables'!$E$5)/150</f>
        <v>0</v>
      </c>
      <c r="S219" s="13">
        <f>(Q219*'2.Variables'!$F$5)/150</f>
        <v>0</v>
      </c>
    </row>
    <row r="220" spans="1:19" x14ac:dyDescent="0.4">
      <c r="A220" s="2">
        <f>'1.Data Entry'!A224</f>
        <v>0</v>
      </c>
      <c r="B220" s="2">
        <f>'1.Data Entry'!B224</f>
        <v>0</v>
      </c>
      <c r="C220" s="2">
        <f>'1.Data Entry'!C224</f>
        <v>0</v>
      </c>
      <c r="D220" s="13">
        <f>('1.Data Entry'!D224*'2.Variables'!$A$5)*'1.Data Entry'!E224*'2.Variables'!$D$5</f>
        <v>0</v>
      </c>
      <c r="E220" s="13">
        <f>('1.Data Entry'!D224*'2.Variables'!$A$5)*'1.Data Entry'!E224*'2.Variables'!$D$5*'2.Variables'!$B$5</f>
        <v>0</v>
      </c>
      <c r="F220" s="13">
        <f>(E220*'2.Variables'!$E$5)/150</f>
        <v>0</v>
      </c>
      <c r="G220" s="13">
        <f>(E220*'2.Variables'!$F$5)/150</f>
        <v>0</v>
      </c>
      <c r="H220" s="13">
        <f>('1.Data Entry'!D224*'2.Variables'!$A$5)*'1.Data Entry'!F224*'2.Variables'!$D$5</f>
        <v>0</v>
      </c>
      <c r="I220" s="13">
        <f>('1.Data Entry'!D224*'2.Variables'!$A$5)*'1.Data Entry'!F224*'2.Variables'!$D$5*'2.Variables'!$B$5</f>
        <v>0</v>
      </c>
      <c r="J220" s="13">
        <f>(I220*'2.Variables'!$E$5)/150</f>
        <v>0</v>
      </c>
      <c r="K220" s="13">
        <f>(I220*'2.Variables'!$F$5)/150</f>
        <v>0</v>
      </c>
      <c r="L220" s="13">
        <f>('1.Data Entry'!D224*'2.Variables'!$A$5)*'1.Data Entry'!G224*'2.Variables'!$D$5</f>
        <v>0</v>
      </c>
      <c r="M220" s="13">
        <f>('1.Data Entry'!D224*'2.Variables'!$A$5)*'1.Data Entry'!G224*'2.Variables'!$C$5*'2.Variables'!$D$5</f>
        <v>0</v>
      </c>
      <c r="N220" s="13">
        <f>(M220*'2.Variables'!$E$5)/150</f>
        <v>0</v>
      </c>
      <c r="O220" s="13">
        <f>(M220*'2.Variables'!$F$5)/150</f>
        <v>0</v>
      </c>
      <c r="P220" s="13">
        <f>('1.Data Entry'!D224*'2.Variables'!$A$5)*'1.Data Entry'!H224*'2.Variables'!$D$5</f>
        <v>0</v>
      </c>
      <c r="Q220" s="13">
        <f>('1.Data Entry'!D224*'2.Variables'!$A$5)*'1.Data Entry'!H224*'2.Variables'!$C$5*'2.Variables'!$D$5</f>
        <v>0</v>
      </c>
      <c r="R220" s="13">
        <f>(Q220*'2.Variables'!$E$5)/150</f>
        <v>0</v>
      </c>
      <c r="S220" s="13">
        <f>(Q220*'2.Variables'!$F$5)/150</f>
        <v>0</v>
      </c>
    </row>
    <row r="221" spans="1:19" x14ac:dyDescent="0.4">
      <c r="A221" s="2">
        <f>'1.Data Entry'!A225</f>
        <v>0</v>
      </c>
      <c r="B221" s="2">
        <f>'1.Data Entry'!B225</f>
        <v>0</v>
      </c>
      <c r="C221" s="2">
        <f>'1.Data Entry'!C225</f>
        <v>0</v>
      </c>
      <c r="D221" s="13">
        <f>('1.Data Entry'!D225*'2.Variables'!$A$5)*'1.Data Entry'!E225*'2.Variables'!$D$5</f>
        <v>0</v>
      </c>
      <c r="E221" s="13">
        <f>('1.Data Entry'!D225*'2.Variables'!$A$5)*'1.Data Entry'!E225*'2.Variables'!$D$5*'2.Variables'!$B$5</f>
        <v>0</v>
      </c>
      <c r="F221" s="13">
        <f>(E221*'2.Variables'!$E$5)/150</f>
        <v>0</v>
      </c>
      <c r="G221" s="13">
        <f>(E221*'2.Variables'!$F$5)/150</f>
        <v>0</v>
      </c>
      <c r="H221" s="13">
        <f>('1.Data Entry'!D225*'2.Variables'!$A$5)*'1.Data Entry'!F225*'2.Variables'!$D$5</f>
        <v>0</v>
      </c>
      <c r="I221" s="13">
        <f>('1.Data Entry'!D225*'2.Variables'!$A$5)*'1.Data Entry'!F225*'2.Variables'!$D$5*'2.Variables'!$B$5</f>
        <v>0</v>
      </c>
      <c r="J221" s="13">
        <f>(I221*'2.Variables'!$E$5)/150</f>
        <v>0</v>
      </c>
      <c r="K221" s="13">
        <f>(I221*'2.Variables'!$F$5)/150</f>
        <v>0</v>
      </c>
      <c r="L221" s="13">
        <f>('1.Data Entry'!D225*'2.Variables'!$A$5)*'1.Data Entry'!G225*'2.Variables'!$D$5</f>
        <v>0</v>
      </c>
      <c r="M221" s="13">
        <f>('1.Data Entry'!D225*'2.Variables'!$A$5)*'1.Data Entry'!G225*'2.Variables'!$C$5*'2.Variables'!$D$5</f>
        <v>0</v>
      </c>
      <c r="N221" s="13">
        <f>(M221*'2.Variables'!$E$5)/150</f>
        <v>0</v>
      </c>
      <c r="O221" s="13">
        <f>(M221*'2.Variables'!$F$5)/150</f>
        <v>0</v>
      </c>
      <c r="P221" s="13">
        <f>('1.Data Entry'!D225*'2.Variables'!$A$5)*'1.Data Entry'!H225*'2.Variables'!$D$5</f>
        <v>0</v>
      </c>
      <c r="Q221" s="13">
        <f>('1.Data Entry'!D225*'2.Variables'!$A$5)*'1.Data Entry'!H225*'2.Variables'!$C$5*'2.Variables'!$D$5</f>
        <v>0</v>
      </c>
      <c r="R221" s="13">
        <f>(Q221*'2.Variables'!$E$5)/150</f>
        <v>0</v>
      </c>
      <c r="S221" s="13">
        <f>(Q221*'2.Variables'!$F$5)/150</f>
        <v>0</v>
      </c>
    </row>
    <row r="222" spans="1:19" x14ac:dyDescent="0.4">
      <c r="A222" s="2">
        <f>'1.Data Entry'!A226</f>
        <v>0</v>
      </c>
      <c r="B222" s="2">
        <f>'1.Data Entry'!B226</f>
        <v>0</v>
      </c>
      <c r="C222" s="2">
        <f>'1.Data Entry'!C226</f>
        <v>0</v>
      </c>
      <c r="D222" s="13">
        <f>('1.Data Entry'!D226*'2.Variables'!$A$5)*'1.Data Entry'!E226*'2.Variables'!$D$5</f>
        <v>0</v>
      </c>
      <c r="E222" s="13">
        <f>('1.Data Entry'!D226*'2.Variables'!$A$5)*'1.Data Entry'!E226*'2.Variables'!$D$5*'2.Variables'!$B$5</f>
        <v>0</v>
      </c>
      <c r="F222" s="13">
        <f>(E222*'2.Variables'!$E$5)/150</f>
        <v>0</v>
      </c>
      <c r="G222" s="13">
        <f>(E222*'2.Variables'!$F$5)/150</f>
        <v>0</v>
      </c>
      <c r="H222" s="13">
        <f>('1.Data Entry'!D226*'2.Variables'!$A$5)*'1.Data Entry'!F226*'2.Variables'!$D$5</f>
        <v>0</v>
      </c>
      <c r="I222" s="13">
        <f>('1.Data Entry'!D226*'2.Variables'!$A$5)*'1.Data Entry'!F226*'2.Variables'!$D$5*'2.Variables'!$B$5</f>
        <v>0</v>
      </c>
      <c r="J222" s="13">
        <f>(I222*'2.Variables'!$E$5)/150</f>
        <v>0</v>
      </c>
      <c r="K222" s="13">
        <f>(I222*'2.Variables'!$F$5)/150</f>
        <v>0</v>
      </c>
      <c r="L222" s="13">
        <f>('1.Data Entry'!D226*'2.Variables'!$A$5)*'1.Data Entry'!G226*'2.Variables'!$D$5</f>
        <v>0</v>
      </c>
      <c r="M222" s="13">
        <f>('1.Data Entry'!D226*'2.Variables'!$A$5)*'1.Data Entry'!G226*'2.Variables'!$C$5*'2.Variables'!$D$5</f>
        <v>0</v>
      </c>
      <c r="N222" s="13">
        <f>(M222*'2.Variables'!$E$5)/150</f>
        <v>0</v>
      </c>
      <c r="O222" s="13">
        <f>(M222*'2.Variables'!$F$5)/150</f>
        <v>0</v>
      </c>
      <c r="P222" s="13">
        <f>('1.Data Entry'!D226*'2.Variables'!$A$5)*'1.Data Entry'!H226*'2.Variables'!$D$5</f>
        <v>0</v>
      </c>
      <c r="Q222" s="13">
        <f>('1.Data Entry'!D226*'2.Variables'!$A$5)*'1.Data Entry'!H226*'2.Variables'!$C$5*'2.Variables'!$D$5</f>
        <v>0</v>
      </c>
      <c r="R222" s="13">
        <f>(Q222*'2.Variables'!$E$5)/150</f>
        <v>0</v>
      </c>
      <c r="S222" s="13">
        <f>(Q222*'2.Variables'!$F$5)/150</f>
        <v>0</v>
      </c>
    </row>
    <row r="223" spans="1:19" x14ac:dyDescent="0.4">
      <c r="A223" s="2">
        <f>'1.Data Entry'!A227</f>
        <v>0</v>
      </c>
      <c r="B223" s="2">
        <f>'1.Data Entry'!B227</f>
        <v>0</v>
      </c>
      <c r="C223" s="2">
        <f>'1.Data Entry'!C227</f>
        <v>0</v>
      </c>
      <c r="D223" s="13">
        <f>('1.Data Entry'!D227*'2.Variables'!$A$5)*'1.Data Entry'!E227*'2.Variables'!$D$5</f>
        <v>0</v>
      </c>
      <c r="E223" s="13">
        <f>('1.Data Entry'!D227*'2.Variables'!$A$5)*'1.Data Entry'!E227*'2.Variables'!$D$5*'2.Variables'!$B$5</f>
        <v>0</v>
      </c>
      <c r="F223" s="13">
        <f>(E223*'2.Variables'!$E$5)/150</f>
        <v>0</v>
      </c>
      <c r="G223" s="13">
        <f>(E223*'2.Variables'!$F$5)/150</f>
        <v>0</v>
      </c>
      <c r="H223" s="13">
        <f>('1.Data Entry'!D227*'2.Variables'!$A$5)*'1.Data Entry'!F227*'2.Variables'!$D$5</f>
        <v>0</v>
      </c>
      <c r="I223" s="13">
        <f>('1.Data Entry'!D227*'2.Variables'!$A$5)*'1.Data Entry'!F227*'2.Variables'!$D$5*'2.Variables'!$B$5</f>
        <v>0</v>
      </c>
      <c r="J223" s="13">
        <f>(I223*'2.Variables'!$E$5)/150</f>
        <v>0</v>
      </c>
      <c r="K223" s="13">
        <f>(I223*'2.Variables'!$F$5)/150</f>
        <v>0</v>
      </c>
      <c r="L223" s="13">
        <f>('1.Data Entry'!D227*'2.Variables'!$A$5)*'1.Data Entry'!G227*'2.Variables'!$D$5</f>
        <v>0</v>
      </c>
      <c r="M223" s="13">
        <f>('1.Data Entry'!D227*'2.Variables'!$A$5)*'1.Data Entry'!G227*'2.Variables'!$C$5*'2.Variables'!$D$5</f>
        <v>0</v>
      </c>
      <c r="N223" s="13">
        <f>(M223*'2.Variables'!$E$5)/150</f>
        <v>0</v>
      </c>
      <c r="O223" s="13">
        <f>(M223*'2.Variables'!$F$5)/150</f>
        <v>0</v>
      </c>
      <c r="P223" s="13">
        <f>('1.Data Entry'!D227*'2.Variables'!$A$5)*'1.Data Entry'!H227*'2.Variables'!$D$5</f>
        <v>0</v>
      </c>
      <c r="Q223" s="13">
        <f>('1.Data Entry'!D227*'2.Variables'!$A$5)*'1.Data Entry'!H227*'2.Variables'!$C$5*'2.Variables'!$D$5</f>
        <v>0</v>
      </c>
      <c r="R223" s="13">
        <f>(Q223*'2.Variables'!$E$5)/150</f>
        <v>0</v>
      </c>
      <c r="S223" s="13">
        <f>(Q223*'2.Variables'!$F$5)/150</f>
        <v>0</v>
      </c>
    </row>
    <row r="224" spans="1:19" x14ac:dyDescent="0.4">
      <c r="A224" s="2">
        <f>'1.Data Entry'!A228</f>
        <v>0</v>
      </c>
      <c r="B224" s="2">
        <f>'1.Data Entry'!B228</f>
        <v>0</v>
      </c>
      <c r="C224" s="2">
        <f>'1.Data Entry'!C228</f>
        <v>0</v>
      </c>
      <c r="D224" s="13">
        <f>('1.Data Entry'!D228*'2.Variables'!$A$5)*'1.Data Entry'!E228*'2.Variables'!$D$5</f>
        <v>0</v>
      </c>
      <c r="E224" s="13">
        <f>('1.Data Entry'!D228*'2.Variables'!$A$5)*'1.Data Entry'!E228*'2.Variables'!$D$5*'2.Variables'!$B$5</f>
        <v>0</v>
      </c>
      <c r="F224" s="13">
        <f>(E224*'2.Variables'!$E$5)/150</f>
        <v>0</v>
      </c>
      <c r="G224" s="13">
        <f>(E224*'2.Variables'!$F$5)/150</f>
        <v>0</v>
      </c>
      <c r="H224" s="13">
        <f>('1.Data Entry'!D228*'2.Variables'!$A$5)*'1.Data Entry'!F228*'2.Variables'!$D$5</f>
        <v>0</v>
      </c>
      <c r="I224" s="13">
        <f>('1.Data Entry'!D228*'2.Variables'!$A$5)*'1.Data Entry'!F228*'2.Variables'!$D$5*'2.Variables'!$B$5</f>
        <v>0</v>
      </c>
      <c r="J224" s="13">
        <f>(I224*'2.Variables'!$E$5)/150</f>
        <v>0</v>
      </c>
      <c r="K224" s="13">
        <f>(I224*'2.Variables'!$F$5)/150</f>
        <v>0</v>
      </c>
      <c r="L224" s="13">
        <f>('1.Data Entry'!D228*'2.Variables'!$A$5)*'1.Data Entry'!G228*'2.Variables'!$D$5</f>
        <v>0</v>
      </c>
      <c r="M224" s="13">
        <f>('1.Data Entry'!D228*'2.Variables'!$A$5)*'1.Data Entry'!G228*'2.Variables'!$C$5*'2.Variables'!$D$5</f>
        <v>0</v>
      </c>
      <c r="N224" s="13">
        <f>(M224*'2.Variables'!$E$5)/150</f>
        <v>0</v>
      </c>
      <c r="O224" s="13">
        <f>(M224*'2.Variables'!$F$5)/150</f>
        <v>0</v>
      </c>
      <c r="P224" s="13">
        <f>('1.Data Entry'!D228*'2.Variables'!$A$5)*'1.Data Entry'!H228*'2.Variables'!$D$5</f>
        <v>0</v>
      </c>
      <c r="Q224" s="13">
        <f>('1.Data Entry'!D228*'2.Variables'!$A$5)*'1.Data Entry'!H228*'2.Variables'!$C$5*'2.Variables'!$D$5</f>
        <v>0</v>
      </c>
      <c r="R224" s="13">
        <f>(Q224*'2.Variables'!$E$5)/150</f>
        <v>0</v>
      </c>
      <c r="S224" s="13">
        <f>(Q224*'2.Variables'!$F$5)/150</f>
        <v>0</v>
      </c>
    </row>
    <row r="225" spans="1:19" x14ac:dyDescent="0.4">
      <c r="A225" s="2">
        <f>'1.Data Entry'!A229</f>
        <v>0</v>
      </c>
      <c r="B225" s="2">
        <f>'1.Data Entry'!B229</f>
        <v>0</v>
      </c>
      <c r="C225" s="2">
        <f>'1.Data Entry'!C229</f>
        <v>0</v>
      </c>
      <c r="D225" s="13">
        <f>('1.Data Entry'!D229*'2.Variables'!$A$5)*'1.Data Entry'!E229*'2.Variables'!$D$5</f>
        <v>0</v>
      </c>
      <c r="E225" s="13">
        <f>('1.Data Entry'!D229*'2.Variables'!$A$5)*'1.Data Entry'!E229*'2.Variables'!$D$5*'2.Variables'!$B$5</f>
        <v>0</v>
      </c>
      <c r="F225" s="13">
        <f>(E225*'2.Variables'!$E$5)/150</f>
        <v>0</v>
      </c>
      <c r="G225" s="13">
        <f>(E225*'2.Variables'!$F$5)/150</f>
        <v>0</v>
      </c>
      <c r="H225" s="13">
        <f>('1.Data Entry'!D229*'2.Variables'!$A$5)*'1.Data Entry'!F229*'2.Variables'!$D$5</f>
        <v>0</v>
      </c>
      <c r="I225" s="13">
        <f>('1.Data Entry'!D229*'2.Variables'!$A$5)*'1.Data Entry'!F229*'2.Variables'!$D$5*'2.Variables'!$B$5</f>
        <v>0</v>
      </c>
      <c r="J225" s="13">
        <f>(I225*'2.Variables'!$E$5)/150</f>
        <v>0</v>
      </c>
      <c r="K225" s="13">
        <f>(I225*'2.Variables'!$F$5)/150</f>
        <v>0</v>
      </c>
      <c r="L225" s="13">
        <f>('1.Data Entry'!D229*'2.Variables'!$A$5)*'1.Data Entry'!G229*'2.Variables'!$D$5</f>
        <v>0</v>
      </c>
      <c r="M225" s="13">
        <f>('1.Data Entry'!D229*'2.Variables'!$A$5)*'1.Data Entry'!G229*'2.Variables'!$C$5*'2.Variables'!$D$5</f>
        <v>0</v>
      </c>
      <c r="N225" s="13">
        <f>(M225*'2.Variables'!$E$5)/150</f>
        <v>0</v>
      </c>
      <c r="O225" s="13">
        <f>(M225*'2.Variables'!$F$5)/150</f>
        <v>0</v>
      </c>
      <c r="P225" s="13">
        <f>('1.Data Entry'!D229*'2.Variables'!$A$5)*'1.Data Entry'!H229*'2.Variables'!$D$5</f>
        <v>0</v>
      </c>
      <c r="Q225" s="13">
        <f>('1.Data Entry'!D229*'2.Variables'!$A$5)*'1.Data Entry'!H229*'2.Variables'!$C$5*'2.Variables'!$D$5</f>
        <v>0</v>
      </c>
      <c r="R225" s="13">
        <f>(Q225*'2.Variables'!$E$5)/150</f>
        <v>0</v>
      </c>
      <c r="S225" s="13">
        <f>(Q225*'2.Variables'!$F$5)/150</f>
        <v>0</v>
      </c>
    </row>
    <row r="226" spans="1:19" x14ac:dyDescent="0.4">
      <c r="A226" s="2">
        <f>'1.Data Entry'!A230</f>
        <v>0</v>
      </c>
      <c r="B226" s="2">
        <f>'1.Data Entry'!B230</f>
        <v>0</v>
      </c>
      <c r="C226" s="2">
        <f>'1.Data Entry'!C230</f>
        <v>0</v>
      </c>
      <c r="D226" s="13">
        <f>('1.Data Entry'!D230*'2.Variables'!$A$5)*'1.Data Entry'!E230*'2.Variables'!$D$5</f>
        <v>0</v>
      </c>
      <c r="E226" s="13">
        <f>('1.Data Entry'!D230*'2.Variables'!$A$5)*'1.Data Entry'!E230*'2.Variables'!$D$5*'2.Variables'!$B$5</f>
        <v>0</v>
      </c>
      <c r="F226" s="13">
        <f>(E226*'2.Variables'!$E$5)/150</f>
        <v>0</v>
      </c>
      <c r="G226" s="13">
        <f>(E226*'2.Variables'!$F$5)/150</f>
        <v>0</v>
      </c>
      <c r="H226" s="13">
        <f>('1.Data Entry'!D230*'2.Variables'!$A$5)*'1.Data Entry'!F230*'2.Variables'!$D$5</f>
        <v>0</v>
      </c>
      <c r="I226" s="13">
        <f>('1.Data Entry'!D230*'2.Variables'!$A$5)*'1.Data Entry'!F230*'2.Variables'!$D$5*'2.Variables'!$B$5</f>
        <v>0</v>
      </c>
      <c r="J226" s="13">
        <f>(I226*'2.Variables'!$E$5)/150</f>
        <v>0</v>
      </c>
      <c r="K226" s="13">
        <f>(I226*'2.Variables'!$F$5)/150</f>
        <v>0</v>
      </c>
      <c r="L226" s="13">
        <f>('1.Data Entry'!D230*'2.Variables'!$A$5)*'1.Data Entry'!G230*'2.Variables'!$D$5</f>
        <v>0</v>
      </c>
      <c r="M226" s="13">
        <f>('1.Data Entry'!D230*'2.Variables'!$A$5)*'1.Data Entry'!G230*'2.Variables'!$C$5*'2.Variables'!$D$5</f>
        <v>0</v>
      </c>
      <c r="N226" s="13">
        <f>(M226*'2.Variables'!$E$5)/150</f>
        <v>0</v>
      </c>
      <c r="O226" s="13">
        <f>(M226*'2.Variables'!$F$5)/150</f>
        <v>0</v>
      </c>
      <c r="P226" s="13">
        <f>('1.Data Entry'!D230*'2.Variables'!$A$5)*'1.Data Entry'!H230*'2.Variables'!$D$5</f>
        <v>0</v>
      </c>
      <c r="Q226" s="13">
        <f>('1.Data Entry'!D230*'2.Variables'!$A$5)*'1.Data Entry'!H230*'2.Variables'!$C$5*'2.Variables'!$D$5</f>
        <v>0</v>
      </c>
      <c r="R226" s="13">
        <f>(Q226*'2.Variables'!$E$5)/150</f>
        <v>0</v>
      </c>
      <c r="S226" s="13">
        <f>(Q226*'2.Variables'!$F$5)/150</f>
        <v>0</v>
      </c>
    </row>
    <row r="227" spans="1:19" x14ac:dyDescent="0.4">
      <c r="A227" s="2">
        <f>'1.Data Entry'!A231</f>
        <v>0</v>
      </c>
      <c r="B227" s="2">
        <f>'1.Data Entry'!B231</f>
        <v>0</v>
      </c>
      <c r="C227" s="2">
        <f>'1.Data Entry'!C231</f>
        <v>0</v>
      </c>
      <c r="D227" s="13">
        <f>('1.Data Entry'!D231*'2.Variables'!$A$5)*'1.Data Entry'!E231*'2.Variables'!$D$5</f>
        <v>0</v>
      </c>
      <c r="E227" s="13">
        <f>('1.Data Entry'!D231*'2.Variables'!$A$5)*'1.Data Entry'!E231*'2.Variables'!$D$5*'2.Variables'!$B$5</f>
        <v>0</v>
      </c>
      <c r="F227" s="13">
        <f>(E227*'2.Variables'!$E$5)/150</f>
        <v>0</v>
      </c>
      <c r="G227" s="13">
        <f>(E227*'2.Variables'!$F$5)/150</f>
        <v>0</v>
      </c>
      <c r="H227" s="13">
        <f>('1.Data Entry'!D231*'2.Variables'!$A$5)*'1.Data Entry'!F231*'2.Variables'!$D$5</f>
        <v>0</v>
      </c>
      <c r="I227" s="13">
        <f>('1.Data Entry'!D231*'2.Variables'!$A$5)*'1.Data Entry'!F231*'2.Variables'!$D$5*'2.Variables'!$B$5</f>
        <v>0</v>
      </c>
      <c r="J227" s="13">
        <f>(I227*'2.Variables'!$E$5)/150</f>
        <v>0</v>
      </c>
      <c r="K227" s="13">
        <f>(I227*'2.Variables'!$F$5)/150</f>
        <v>0</v>
      </c>
      <c r="L227" s="13">
        <f>('1.Data Entry'!D231*'2.Variables'!$A$5)*'1.Data Entry'!G231*'2.Variables'!$D$5</f>
        <v>0</v>
      </c>
      <c r="M227" s="13">
        <f>('1.Data Entry'!D231*'2.Variables'!$A$5)*'1.Data Entry'!G231*'2.Variables'!$C$5*'2.Variables'!$D$5</f>
        <v>0</v>
      </c>
      <c r="N227" s="13">
        <f>(M227*'2.Variables'!$E$5)/150</f>
        <v>0</v>
      </c>
      <c r="O227" s="13">
        <f>(M227*'2.Variables'!$F$5)/150</f>
        <v>0</v>
      </c>
      <c r="P227" s="13">
        <f>('1.Data Entry'!D231*'2.Variables'!$A$5)*'1.Data Entry'!H231*'2.Variables'!$D$5</f>
        <v>0</v>
      </c>
      <c r="Q227" s="13">
        <f>('1.Data Entry'!D231*'2.Variables'!$A$5)*'1.Data Entry'!H231*'2.Variables'!$C$5*'2.Variables'!$D$5</f>
        <v>0</v>
      </c>
      <c r="R227" s="13">
        <f>(Q227*'2.Variables'!$E$5)/150</f>
        <v>0</v>
      </c>
      <c r="S227" s="13">
        <f>(Q227*'2.Variables'!$F$5)/150</f>
        <v>0</v>
      </c>
    </row>
    <row r="228" spans="1:19" x14ac:dyDescent="0.4">
      <c r="A228" s="2">
        <f>'1.Data Entry'!A232</f>
        <v>0</v>
      </c>
      <c r="B228" s="2">
        <f>'1.Data Entry'!B232</f>
        <v>0</v>
      </c>
      <c r="C228" s="2">
        <f>'1.Data Entry'!C232</f>
        <v>0</v>
      </c>
      <c r="D228" s="13">
        <f>('1.Data Entry'!D232*'2.Variables'!$A$5)*'1.Data Entry'!E232*'2.Variables'!$D$5</f>
        <v>0</v>
      </c>
      <c r="E228" s="13">
        <f>('1.Data Entry'!D232*'2.Variables'!$A$5)*'1.Data Entry'!E232*'2.Variables'!$D$5*'2.Variables'!$B$5</f>
        <v>0</v>
      </c>
      <c r="F228" s="13">
        <f>(E228*'2.Variables'!$E$5)/150</f>
        <v>0</v>
      </c>
      <c r="G228" s="13">
        <f>(E228*'2.Variables'!$F$5)/150</f>
        <v>0</v>
      </c>
      <c r="H228" s="13">
        <f>('1.Data Entry'!D232*'2.Variables'!$A$5)*'1.Data Entry'!F232*'2.Variables'!$D$5</f>
        <v>0</v>
      </c>
      <c r="I228" s="13">
        <f>('1.Data Entry'!D232*'2.Variables'!$A$5)*'1.Data Entry'!F232*'2.Variables'!$D$5*'2.Variables'!$B$5</f>
        <v>0</v>
      </c>
      <c r="J228" s="13">
        <f>(I228*'2.Variables'!$E$5)/150</f>
        <v>0</v>
      </c>
      <c r="K228" s="13">
        <f>(I228*'2.Variables'!$F$5)/150</f>
        <v>0</v>
      </c>
      <c r="L228" s="13">
        <f>('1.Data Entry'!D232*'2.Variables'!$A$5)*'1.Data Entry'!G232*'2.Variables'!$D$5</f>
        <v>0</v>
      </c>
      <c r="M228" s="13">
        <f>('1.Data Entry'!D232*'2.Variables'!$A$5)*'1.Data Entry'!G232*'2.Variables'!$C$5*'2.Variables'!$D$5</f>
        <v>0</v>
      </c>
      <c r="N228" s="13">
        <f>(M228*'2.Variables'!$E$5)/150</f>
        <v>0</v>
      </c>
      <c r="O228" s="13">
        <f>(M228*'2.Variables'!$F$5)/150</f>
        <v>0</v>
      </c>
      <c r="P228" s="13">
        <f>('1.Data Entry'!D232*'2.Variables'!$A$5)*'1.Data Entry'!H232*'2.Variables'!$D$5</f>
        <v>0</v>
      </c>
      <c r="Q228" s="13">
        <f>('1.Data Entry'!D232*'2.Variables'!$A$5)*'1.Data Entry'!H232*'2.Variables'!$C$5*'2.Variables'!$D$5</f>
        <v>0</v>
      </c>
      <c r="R228" s="13">
        <f>(Q228*'2.Variables'!$E$5)/150</f>
        <v>0</v>
      </c>
      <c r="S228" s="13">
        <f>(Q228*'2.Variables'!$F$5)/150</f>
        <v>0</v>
      </c>
    </row>
    <row r="229" spans="1:19" x14ac:dyDescent="0.4">
      <c r="A229" s="2">
        <f>'1.Data Entry'!A233</f>
        <v>0</v>
      </c>
      <c r="B229" s="2">
        <f>'1.Data Entry'!B233</f>
        <v>0</v>
      </c>
      <c r="C229" s="2">
        <f>'1.Data Entry'!C233</f>
        <v>0</v>
      </c>
      <c r="D229" s="13">
        <f>('1.Data Entry'!D233*'2.Variables'!$A$5)*'1.Data Entry'!E233*'2.Variables'!$D$5</f>
        <v>0</v>
      </c>
      <c r="E229" s="13">
        <f>('1.Data Entry'!D233*'2.Variables'!$A$5)*'1.Data Entry'!E233*'2.Variables'!$D$5*'2.Variables'!$B$5</f>
        <v>0</v>
      </c>
      <c r="F229" s="13">
        <f>(E229*'2.Variables'!$E$5)/150</f>
        <v>0</v>
      </c>
      <c r="G229" s="13">
        <f>(E229*'2.Variables'!$F$5)/150</f>
        <v>0</v>
      </c>
      <c r="H229" s="13">
        <f>('1.Data Entry'!D233*'2.Variables'!$A$5)*'1.Data Entry'!F233*'2.Variables'!$D$5</f>
        <v>0</v>
      </c>
      <c r="I229" s="13">
        <f>('1.Data Entry'!D233*'2.Variables'!$A$5)*'1.Data Entry'!F233*'2.Variables'!$D$5*'2.Variables'!$B$5</f>
        <v>0</v>
      </c>
      <c r="J229" s="13">
        <f>(I229*'2.Variables'!$E$5)/150</f>
        <v>0</v>
      </c>
      <c r="K229" s="13">
        <f>(I229*'2.Variables'!$F$5)/150</f>
        <v>0</v>
      </c>
      <c r="L229" s="13">
        <f>('1.Data Entry'!D233*'2.Variables'!$A$5)*'1.Data Entry'!G233*'2.Variables'!$D$5</f>
        <v>0</v>
      </c>
      <c r="M229" s="13">
        <f>('1.Data Entry'!D233*'2.Variables'!$A$5)*'1.Data Entry'!G233*'2.Variables'!$C$5*'2.Variables'!$D$5</f>
        <v>0</v>
      </c>
      <c r="N229" s="13">
        <f>(M229*'2.Variables'!$E$5)/150</f>
        <v>0</v>
      </c>
      <c r="O229" s="13">
        <f>(M229*'2.Variables'!$F$5)/150</f>
        <v>0</v>
      </c>
      <c r="P229" s="13">
        <f>('1.Data Entry'!D233*'2.Variables'!$A$5)*'1.Data Entry'!H233*'2.Variables'!$D$5</f>
        <v>0</v>
      </c>
      <c r="Q229" s="13">
        <f>('1.Data Entry'!D233*'2.Variables'!$A$5)*'1.Data Entry'!H233*'2.Variables'!$C$5*'2.Variables'!$D$5</f>
        <v>0</v>
      </c>
      <c r="R229" s="13">
        <f>(Q229*'2.Variables'!$E$5)/150</f>
        <v>0</v>
      </c>
      <c r="S229" s="13">
        <f>(Q229*'2.Variables'!$F$5)/150</f>
        <v>0</v>
      </c>
    </row>
    <row r="230" spans="1:19" x14ac:dyDescent="0.4">
      <c r="A230" s="2">
        <f>'1.Data Entry'!A234</f>
        <v>0</v>
      </c>
      <c r="B230" s="2">
        <f>'1.Data Entry'!B234</f>
        <v>0</v>
      </c>
      <c r="C230" s="2">
        <f>'1.Data Entry'!C234</f>
        <v>0</v>
      </c>
      <c r="D230" s="13">
        <f>('1.Data Entry'!D234*'2.Variables'!$A$5)*'1.Data Entry'!E234*'2.Variables'!$D$5</f>
        <v>0</v>
      </c>
      <c r="E230" s="13">
        <f>('1.Data Entry'!D234*'2.Variables'!$A$5)*'1.Data Entry'!E234*'2.Variables'!$D$5*'2.Variables'!$B$5</f>
        <v>0</v>
      </c>
      <c r="F230" s="13">
        <f>(E230*'2.Variables'!$E$5)/150</f>
        <v>0</v>
      </c>
      <c r="G230" s="13">
        <f>(E230*'2.Variables'!$F$5)/150</f>
        <v>0</v>
      </c>
      <c r="H230" s="13">
        <f>('1.Data Entry'!D234*'2.Variables'!$A$5)*'1.Data Entry'!F234*'2.Variables'!$D$5</f>
        <v>0</v>
      </c>
      <c r="I230" s="13">
        <f>('1.Data Entry'!D234*'2.Variables'!$A$5)*'1.Data Entry'!F234*'2.Variables'!$D$5*'2.Variables'!$B$5</f>
        <v>0</v>
      </c>
      <c r="J230" s="13">
        <f>(I230*'2.Variables'!$E$5)/150</f>
        <v>0</v>
      </c>
      <c r="K230" s="13">
        <f>(I230*'2.Variables'!$F$5)/150</f>
        <v>0</v>
      </c>
      <c r="L230" s="13">
        <f>('1.Data Entry'!D234*'2.Variables'!$A$5)*'1.Data Entry'!G234*'2.Variables'!$D$5</f>
        <v>0</v>
      </c>
      <c r="M230" s="13">
        <f>('1.Data Entry'!D234*'2.Variables'!$A$5)*'1.Data Entry'!G234*'2.Variables'!$C$5*'2.Variables'!$D$5</f>
        <v>0</v>
      </c>
      <c r="N230" s="13">
        <f>(M230*'2.Variables'!$E$5)/150</f>
        <v>0</v>
      </c>
      <c r="O230" s="13">
        <f>(M230*'2.Variables'!$F$5)/150</f>
        <v>0</v>
      </c>
      <c r="P230" s="13">
        <f>('1.Data Entry'!D234*'2.Variables'!$A$5)*'1.Data Entry'!H234*'2.Variables'!$D$5</f>
        <v>0</v>
      </c>
      <c r="Q230" s="13">
        <f>('1.Data Entry'!D234*'2.Variables'!$A$5)*'1.Data Entry'!H234*'2.Variables'!$C$5*'2.Variables'!$D$5</f>
        <v>0</v>
      </c>
      <c r="R230" s="13">
        <f>(Q230*'2.Variables'!$E$5)/150</f>
        <v>0</v>
      </c>
      <c r="S230" s="13">
        <f>(Q230*'2.Variables'!$F$5)/150</f>
        <v>0</v>
      </c>
    </row>
    <row r="231" spans="1:19" x14ac:dyDescent="0.4">
      <c r="A231" s="2">
        <f>'1.Data Entry'!A235</f>
        <v>0</v>
      </c>
      <c r="B231" s="2">
        <f>'1.Data Entry'!B235</f>
        <v>0</v>
      </c>
      <c r="C231" s="2">
        <f>'1.Data Entry'!C235</f>
        <v>0</v>
      </c>
      <c r="D231" s="13">
        <f>('1.Data Entry'!D235*'2.Variables'!$A$5)*'1.Data Entry'!E235*'2.Variables'!$D$5</f>
        <v>0</v>
      </c>
      <c r="E231" s="13">
        <f>('1.Data Entry'!D235*'2.Variables'!$A$5)*'1.Data Entry'!E235*'2.Variables'!$D$5*'2.Variables'!$B$5</f>
        <v>0</v>
      </c>
      <c r="F231" s="13">
        <f>(E231*'2.Variables'!$E$5)/150</f>
        <v>0</v>
      </c>
      <c r="G231" s="13">
        <f>(E231*'2.Variables'!$F$5)/150</f>
        <v>0</v>
      </c>
      <c r="H231" s="13">
        <f>('1.Data Entry'!D235*'2.Variables'!$A$5)*'1.Data Entry'!F235*'2.Variables'!$D$5</f>
        <v>0</v>
      </c>
      <c r="I231" s="13">
        <f>('1.Data Entry'!D235*'2.Variables'!$A$5)*'1.Data Entry'!F235*'2.Variables'!$D$5*'2.Variables'!$B$5</f>
        <v>0</v>
      </c>
      <c r="J231" s="13">
        <f>(I231*'2.Variables'!$E$5)/150</f>
        <v>0</v>
      </c>
      <c r="K231" s="13">
        <f>(I231*'2.Variables'!$F$5)/150</f>
        <v>0</v>
      </c>
      <c r="L231" s="13">
        <f>('1.Data Entry'!D235*'2.Variables'!$A$5)*'1.Data Entry'!G235*'2.Variables'!$D$5</f>
        <v>0</v>
      </c>
      <c r="M231" s="13">
        <f>('1.Data Entry'!D235*'2.Variables'!$A$5)*'1.Data Entry'!G235*'2.Variables'!$C$5*'2.Variables'!$D$5</f>
        <v>0</v>
      </c>
      <c r="N231" s="13">
        <f>(M231*'2.Variables'!$E$5)/150</f>
        <v>0</v>
      </c>
      <c r="O231" s="13">
        <f>(M231*'2.Variables'!$F$5)/150</f>
        <v>0</v>
      </c>
      <c r="P231" s="13">
        <f>('1.Data Entry'!D235*'2.Variables'!$A$5)*'1.Data Entry'!H235*'2.Variables'!$D$5</f>
        <v>0</v>
      </c>
      <c r="Q231" s="13">
        <f>('1.Data Entry'!D235*'2.Variables'!$A$5)*'1.Data Entry'!H235*'2.Variables'!$C$5*'2.Variables'!$D$5</f>
        <v>0</v>
      </c>
      <c r="R231" s="13">
        <f>(Q231*'2.Variables'!$E$5)/150</f>
        <v>0</v>
      </c>
      <c r="S231" s="13">
        <f>(Q231*'2.Variables'!$F$5)/150</f>
        <v>0</v>
      </c>
    </row>
    <row r="232" spans="1:19" x14ac:dyDescent="0.4">
      <c r="A232" s="2">
        <f>'1.Data Entry'!A236</f>
        <v>0</v>
      </c>
      <c r="B232" s="2">
        <f>'1.Data Entry'!B236</f>
        <v>0</v>
      </c>
      <c r="C232" s="2">
        <f>'1.Data Entry'!C236</f>
        <v>0</v>
      </c>
      <c r="D232" s="13">
        <f>('1.Data Entry'!D236*'2.Variables'!$A$5)*'1.Data Entry'!E236*'2.Variables'!$D$5</f>
        <v>0</v>
      </c>
      <c r="E232" s="13">
        <f>('1.Data Entry'!D236*'2.Variables'!$A$5)*'1.Data Entry'!E236*'2.Variables'!$D$5*'2.Variables'!$B$5</f>
        <v>0</v>
      </c>
      <c r="F232" s="13">
        <f>(E232*'2.Variables'!$E$5)/150</f>
        <v>0</v>
      </c>
      <c r="G232" s="13">
        <f>(E232*'2.Variables'!$F$5)/150</f>
        <v>0</v>
      </c>
      <c r="H232" s="13">
        <f>('1.Data Entry'!D236*'2.Variables'!$A$5)*'1.Data Entry'!F236*'2.Variables'!$D$5</f>
        <v>0</v>
      </c>
      <c r="I232" s="13">
        <f>('1.Data Entry'!D236*'2.Variables'!$A$5)*'1.Data Entry'!F236*'2.Variables'!$D$5*'2.Variables'!$B$5</f>
        <v>0</v>
      </c>
      <c r="J232" s="13">
        <f>(I232*'2.Variables'!$E$5)/150</f>
        <v>0</v>
      </c>
      <c r="K232" s="13">
        <f>(I232*'2.Variables'!$F$5)/150</f>
        <v>0</v>
      </c>
      <c r="L232" s="13">
        <f>('1.Data Entry'!D236*'2.Variables'!$A$5)*'1.Data Entry'!G236*'2.Variables'!$D$5</f>
        <v>0</v>
      </c>
      <c r="M232" s="13">
        <f>('1.Data Entry'!D236*'2.Variables'!$A$5)*'1.Data Entry'!G236*'2.Variables'!$C$5*'2.Variables'!$D$5</f>
        <v>0</v>
      </c>
      <c r="N232" s="13">
        <f>(M232*'2.Variables'!$E$5)/150</f>
        <v>0</v>
      </c>
      <c r="O232" s="13">
        <f>(M232*'2.Variables'!$F$5)/150</f>
        <v>0</v>
      </c>
      <c r="P232" s="13">
        <f>('1.Data Entry'!D236*'2.Variables'!$A$5)*'1.Data Entry'!H236*'2.Variables'!$D$5</f>
        <v>0</v>
      </c>
      <c r="Q232" s="13">
        <f>('1.Data Entry'!D236*'2.Variables'!$A$5)*'1.Data Entry'!H236*'2.Variables'!$C$5*'2.Variables'!$D$5</f>
        <v>0</v>
      </c>
      <c r="R232" s="13">
        <f>(Q232*'2.Variables'!$E$5)/150</f>
        <v>0</v>
      </c>
      <c r="S232" s="13">
        <f>(Q232*'2.Variables'!$F$5)/150</f>
        <v>0</v>
      </c>
    </row>
    <row r="233" spans="1:19" x14ac:dyDescent="0.4">
      <c r="A233" s="2">
        <f>'1.Data Entry'!A237</f>
        <v>0</v>
      </c>
      <c r="B233" s="2">
        <f>'1.Data Entry'!B237</f>
        <v>0</v>
      </c>
      <c r="C233" s="2">
        <f>'1.Data Entry'!C237</f>
        <v>0</v>
      </c>
      <c r="D233" s="13">
        <f>('1.Data Entry'!D237*'2.Variables'!$A$5)*'1.Data Entry'!E237*'2.Variables'!$D$5</f>
        <v>0</v>
      </c>
      <c r="E233" s="13">
        <f>('1.Data Entry'!D237*'2.Variables'!$A$5)*'1.Data Entry'!E237*'2.Variables'!$D$5*'2.Variables'!$B$5</f>
        <v>0</v>
      </c>
      <c r="F233" s="13">
        <f>(E233*'2.Variables'!$E$5)/150</f>
        <v>0</v>
      </c>
      <c r="G233" s="13">
        <f>(E233*'2.Variables'!$F$5)/150</f>
        <v>0</v>
      </c>
      <c r="H233" s="13">
        <f>('1.Data Entry'!D237*'2.Variables'!$A$5)*'1.Data Entry'!F237*'2.Variables'!$D$5</f>
        <v>0</v>
      </c>
      <c r="I233" s="13">
        <f>('1.Data Entry'!D237*'2.Variables'!$A$5)*'1.Data Entry'!F237*'2.Variables'!$D$5*'2.Variables'!$B$5</f>
        <v>0</v>
      </c>
      <c r="J233" s="13">
        <f>(I233*'2.Variables'!$E$5)/150</f>
        <v>0</v>
      </c>
      <c r="K233" s="13">
        <f>(I233*'2.Variables'!$F$5)/150</f>
        <v>0</v>
      </c>
      <c r="L233" s="13">
        <f>('1.Data Entry'!D237*'2.Variables'!$A$5)*'1.Data Entry'!G237*'2.Variables'!$D$5</f>
        <v>0</v>
      </c>
      <c r="M233" s="13">
        <f>('1.Data Entry'!D237*'2.Variables'!$A$5)*'1.Data Entry'!G237*'2.Variables'!$C$5*'2.Variables'!$D$5</f>
        <v>0</v>
      </c>
      <c r="N233" s="13">
        <f>(M233*'2.Variables'!$E$5)/150</f>
        <v>0</v>
      </c>
      <c r="O233" s="13">
        <f>(M233*'2.Variables'!$F$5)/150</f>
        <v>0</v>
      </c>
      <c r="P233" s="13">
        <f>('1.Data Entry'!D237*'2.Variables'!$A$5)*'1.Data Entry'!H237*'2.Variables'!$D$5</f>
        <v>0</v>
      </c>
      <c r="Q233" s="13">
        <f>('1.Data Entry'!D237*'2.Variables'!$A$5)*'1.Data Entry'!H237*'2.Variables'!$C$5*'2.Variables'!$D$5</f>
        <v>0</v>
      </c>
      <c r="R233" s="13">
        <f>(Q233*'2.Variables'!$E$5)/150</f>
        <v>0</v>
      </c>
      <c r="S233" s="13">
        <f>(Q233*'2.Variables'!$F$5)/150</f>
        <v>0</v>
      </c>
    </row>
    <row r="234" spans="1:19" x14ac:dyDescent="0.4">
      <c r="A234" s="2">
        <f>'1.Data Entry'!A238</f>
        <v>0</v>
      </c>
      <c r="B234" s="2">
        <f>'1.Data Entry'!B238</f>
        <v>0</v>
      </c>
      <c r="C234" s="2">
        <f>'1.Data Entry'!C238</f>
        <v>0</v>
      </c>
      <c r="D234" s="13">
        <f>('1.Data Entry'!D238*'2.Variables'!$A$5)*'1.Data Entry'!E238*'2.Variables'!$D$5</f>
        <v>0</v>
      </c>
      <c r="E234" s="13">
        <f>('1.Data Entry'!D238*'2.Variables'!$A$5)*'1.Data Entry'!E238*'2.Variables'!$D$5*'2.Variables'!$B$5</f>
        <v>0</v>
      </c>
      <c r="F234" s="13">
        <f>(E234*'2.Variables'!$E$5)/150</f>
        <v>0</v>
      </c>
      <c r="G234" s="13">
        <f>(E234*'2.Variables'!$F$5)/150</f>
        <v>0</v>
      </c>
      <c r="H234" s="13">
        <f>('1.Data Entry'!D238*'2.Variables'!$A$5)*'1.Data Entry'!F238*'2.Variables'!$D$5</f>
        <v>0</v>
      </c>
      <c r="I234" s="13">
        <f>('1.Data Entry'!D238*'2.Variables'!$A$5)*'1.Data Entry'!F238*'2.Variables'!$D$5*'2.Variables'!$B$5</f>
        <v>0</v>
      </c>
      <c r="J234" s="13">
        <f>(I234*'2.Variables'!$E$5)/150</f>
        <v>0</v>
      </c>
      <c r="K234" s="13">
        <f>(I234*'2.Variables'!$F$5)/150</f>
        <v>0</v>
      </c>
      <c r="L234" s="13">
        <f>('1.Data Entry'!D238*'2.Variables'!$A$5)*'1.Data Entry'!G238*'2.Variables'!$D$5</f>
        <v>0</v>
      </c>
      <c r="M234" s="13">
        <f>('1.Data Entry'!D238*'2.Variables'!$A$5)*'1.Data Entry'!G238*'2.Variables'!$C$5*'2.Variables'!$D$5</f>
        <v>0</v>
      </c>
      <c r="N234" s="13">
        <f>(M234*'2.Variables'!$E$5)/150</f>
        <v>0</v>
      </c>
      <c r="O234" s="13">
        <f>(M234*'2.Variables'!$F$5)/150</f>
        <v>0</v>
      </c>
      <c r="P234" s="13">
        <f>('1.Data Entry'!D238*'2.Variables'!$A$5)*'1.Data Entry'!H238*'2.Variables'!$D$5</f>
        <v>0</v>
      </c>
      <c r="Q234" s="13">
        <f>('1.Data Entry'!D238*'2.Variables'!$A$5)*'1.Data Entry'!H238*'2.Variables'!$C$5*'2.Variables'!$D$5</f>
        <v>0</v>
      </c>
      <c r="R234" s="13">
        <f>(Q234*'2.Variables'!$E$5)/150</f>
        <v>0</v>
      </c>
      <c r="S234" s="13">
        <f>(Q234*'2.Variables'!$F$5)/150</f>
        <v>0</v>
      </c>
    </row>
    <row r="235" spans="1:19" x14ac:dyDescent="0.4">
      <c r="A235" s="2">
        <f>'1.Data Entry'!A239</f>
        <v>0</v>
      </c>
      <c r="B235" s="2">
        <f>'1.Data Entry'!B239</f>
        <v>0</v>
      </c>
      <c r="C235" s="2">
        <f>'1.Data Entry'!C239</f>
        <v>0</v>
      </c>
      <c r="D235" s="13">
        <f>('1.Data Entry'!D239*'2.Variables'!$A$5)*'1.Data Entry'!E239*'2.Variables'!$D$5</f>
        <v>0</v>
      </c>
      <c r="E235" s="13">
        <f>('1.Data Entry'!D239*'2.Variables'!$A$5)*'1.Data Entry'!E239*'2.Variables'!$D$5*'2.Variables'!$B$5</f>
        <v>0</v>
      </c>
      <c r="F235" s="13">
        <f>(E235*'2.Variables'!$E$5)/150</f>
        <v>0</v>
      </c>
      <c r="G235" s="13">
        <f>(E235*'2.Variables'!$F$5)/150</f>
        <v>0</v>
      </c>
      <c r="H235" s="13">
        <f>('1.Data Entry'!D239*'2.Variables'!$A$5)*'1.Data Entry'!F239*'2.Variables'!$D$5</f>
        <v>0</v>
      </c>
      <c r="I235" s="13">
        <f>('1.Data Entry'!D239*'2.Variables'!$A$5)*'1.Data Entry'!F239*'2.Variables'!$D$5*'2.Variables'!$B$5</f>
        <v>0</v>
      </c>
      <c r="J235" s="13">
        <f>(I235*'2.Variables'!$E$5)/150</f>
        <v>0</v>
      </c>
      <c r="K235" s="13">
        <f>(I235*'2.Variables'!$F$5)/150</f>
        <v>0</v>
      </c>
      <c r="L235" s="13">
        <f>('1.Data Entry'!D239*'2.Variables'!$A$5)*'1.Data Entry'!G239*'2.Variables'!$D$5</f>
        <v>0</v>
      </c>
      <c r="M235" s="13">
        <f>('1.Data Entry'!D239*'2.Variables'!$A$5)*'1.Data Entry'!G239*'2.Variables'!$C$5*'2.Variables'!$D$5</f>
        <v>0</v>
      </c>
      <c r="N235" s="13">
        <f>(M235*'2.Variables'!$E$5)/150</f>
        <v>0</v>
      </c>
      <c r="O235" s="13">
        <f>(M235*'2.Variables'!$F$5)/150</f>
        <v>0</v>
      </c>
      <c r="P235" s="13">
        <f>('1.Data Entry'!D239*'2.Variables'!$A$5)*'1.Data Entry'!H239*'2.Variables'!$D$5</f>
        <v>0</v>
      </c>
      <c r="Q235" s="13">
        <f>('1.Data Entry'!D239*'2.Variables'!$A$5)*'1.Data Entry'!H239*'2.Variables'!$C$5*'2.Variables'!$D$5</f>
        <v>0</v>
      </c>
      <c r="R235" s="13">
        <f>(Q235*'2.Variables'!$E$5)/150</f>
        <v>0</v>
      </c>
      <c r="S235" s="13">
        <f>(Q235*'2.Variables'!$F$5)/150</f>
        <v>0</v>
      </c>
    </row>
    <row r="236" spans="1:19" x14ac:dyDescent="0.4">
      <c r="A236" s="2">
        <f>'1.Data Entry'!A240</f>
        <v>0</v>
      </c>
      <c r="B236" s="2">
        <f>'1.Data Entry'!B240</f>
        <v>0</v>
      </c>
      <c r="C236" s="2">
        <f>'1.Data Entry'!C240</f>
        <v>0</v>
      </c>
      <c r="D236" s="13">
        <f>('1.Data Entry'!D240*'2.Variables'!$A$5)*'1.Data Entry'!E240*'2.Variables'!$D$5</f>
        <v>0</v>
      </c>
      <c r="E236" s="13">
        <f>('1.Data Entry'!D240*'2.Variables'!$A$5)*'1.Data Entry'!E240*'2.Variables'!$D$5*'2.Variables'!$B$5</f>
        <v>0</v>
      </c>
      <c r="F236" s="13">
        <f>(E236*'2.Variables'!$E$5)/150</f>
        <v>0</v>
      </c>
      <c r="G236" s="13">
        <f>(E236*'2.Variables'!$F$5)/150</f>
        <v>0</v>
      </c>
      <c r="H236" s="13">
        <f>('1.Data Entry'!D240*'2.Variables'!$A$5)*'1.Data Entry'!F240*'2.Variables'!$D$5</f>
        <v>0</v>
      </c>
      <c r="I236" s="13">
        <f>('1.Data Entry'!D240*'2.Variables'!$A$5)*'1.Data Entry'!F240*'2.Variables'!$D$5*'2.Variables'!$B$5</f>
        <v>0</v>
      </c>
      <c r="J236" s="13">
        <f>(I236*'2.Variables'!$E$5)/150</f>
        <v>0</v>
      </c>
      <c r="K236" s="13">
        <f>(I236*'2.Variables'!$F$5)/150</f>
        <v>0</v>
      </c>
      <c r="L236" s="13">
        <f>('1.Data Entry'!D240*'2.Variables'!$A$5)*'1.Data Entry'!G240*'2.Variables'!$D$5</f>
        <v>0</v>
      </c>
      <c r="M236" s="13">
        <f>('1.Data Entry'!D240*'2.Variables'!$A$5)*'1.Data Entry'!G240*'2.Variables'!$C$5*'2.Variables'!$D$5</f>
        <v>0</v>
      </c>
      <c r="N236" s="13">
        <f>(M236*'2.Variables'!$E$5)/150</f>
        <v>0</v>
      </c>
      <c r="O236" s="13">
        <f>(M236*'2.Variables'!$F$5)/150</f>
        <v>0</v>
      </c>
      <c r="P236" s="13">
        <f>('1.Data Entry'!D240*'2.Variables'!$A$5)*'1.Data Entry'!H240*'2.Variables'!$D$5</f>
        <v>0</v>
      </c>
      <c r="Q236" s="13">
        <f>('1.Data Entry'!D240*'2.Variables'!$A$5)*'1.Data Entry'!H240*'2.Variables'!$C$5*'2.Variables'!$D$5</f>
        <v>0</v>
      </c>
      <c r="R236" s="13">
        <f>(Q236*'2.Variables'!$E$5)/150</f>
        <v>0</v>
      </c>
      <c r="S236" s="13">
        <f>(Q236*'2.Variables'!$F$5)/150</f>
        <v>0</v>
      </c>
    </row>
    <row r="237" spans="1:19" x14ac:dyDescent="0.4">
      <c r="A237" s="2">
        <f>'1.Data Entry'!A241</f>
        <v>0</v>
      </c>
      <c r="B237" s="2">
        <f>'1.Data Entry'!B241</f>
        <v>0</v>
      </c>
      <c r="C237" s="2">
        <f>'1.Data Entry'!C241</f>
        <v>0</v>
      </c>
      <c r="D237" s="13">
        <f>('1.Data Entry'!D241*'2.Variables'!$A$5)*'1.Data Entry'!E241*'2.Variables'!$D$5</f>
        <v>0</v>
      </c>
      <c r="E237" s="13">
        <f>('1.Data Entry'!D241*'2.Variables'!$A$5)*'1.Data Entry'!E241*'2.Variables'!$D$5*'2.Variables'!$B$5</f>
        <v>0</v>
      </c>
      <c r="F237" s="13">
        <f>(E237*'2.Variables'!$E$5)/150</f>
        <v>0</v>
      </c>
      <c r="G237" s="13">
        <f>(E237*'2.Variables'!$F$5)/150</f>
        <v>0</v>
      </c>
      <c r="H237" s="13">
        <f>('1.Data Entry'!D241*'2.Variables'!$A$5)*'1.Data Entry'!F241*'2.Variables'!$D$5</f>
        <v>0</v>
      </c>
      <c r="I237" s="13">
        <f>('1.Data Entry'!D241*'2.Variables'!$A$5)*'1.Data Entry'!F241*'2.Variables'!$D$5*'2.Variables'!$B$5</f>
        <v>0</v>
      </c>
      <c r="J237" s="13">
        <f>(I237*'2.Variables'!$E$5)/150</f>
        <v>0</v>
      </c>
      <c r="K237" s="13">
        <f>(I237*'2.Variables'!$F$5)/150</f>
        <v>0</v>
      </c>
      <c r="L237" s="13">
        <f>('1.Data Entry'!D241*'2.Variables'!$A$5)*'1.Data Entry'!G241*'2.Variables'!$D$5</f>
        <v>0</v>
      </c>
      <c r="M237" s="13">
        <f>('1.Data Entry'!D241*'2.Variables'!$A$5)*'1.Data Entry'!G241*'2.Variables'!$C$5*'2.Variables'!$D$5</f>
        <v>0</v>
      </c>
      <c r="N237" s="13">
        <f>(M237*'2.Variables'!$E$5)/150</f>
        <v>0</v>
      </c>
      <c r="O237" s="13">
        <f>(M237*'2.Variables'!$F$5)/150</f>
        <v>0</v>
      </c>
      <c r="P237" s="13">
        <f>('1.Data Entry'!D241*'2.Variables'!$A$5)*'1.Data Entry'!H241*'2.Variables'!$D$5</f>
        <v>0</v>
      </c>
      <c r="Q237" s="13">
        <f>('1.Data Entry'!D241*'2.Variables'!$A$5)*'1.Data Entry'!H241*'2.Variables'!$C$5*'2.Variables'!$D$5</f>
        <v>0</v>
      </c>
      <c r="R237" s="13">
        <f>(Q237*'2.Variables'!$E$5)/150</f>
        <v>0</v>
      </c>
      <c r="S237" s="13">
        <f>(Q237*'2.Variables'!$F$5)/150</f>
        <v>0</v>
      </c>
    </row>
    <row r="238" spans="1:19" x14ac:dyDescent="0.4">
      <c r="A238" s="2">
        <f>'1.Data Entry'!A242</f>
        <v>0</v>
      </c>
      <c r="B238" s="2">
        <f>'1.Data Entry'!B242</f>
        <v>0</v>
      </c>
      <c r="C238" s="2">
        <f>'1.Data Entry'!C242</f>
        <v>0</v>
      </c>
      <c r="D238" s="13">
        <f>('1.Data Entry'!D242*'2.Variables'!$A$5)*'1.Data Entry'!E242*'2.Variables'!$D$5</f>
        <v>0</v>
      </c>
      <c r="E238" s="13">
        <f>('1.Data Entry'!D242*'2.Variables'!$A$5)*'1.Data Entry'!E242*'2.Variables'!$D$5*'2.Variables'!$B$5</f>
        <v>0</v>
      </c>
      <c r="F238" s="13">
        <f>(E238*'2.Variables'!$E$5)/150</f>
        <v>0</v>
      </c>
      <c r="G238" s="13">
        <f>(E238*'2.Variables'!$F$5)/150</f>
        <v>0</v>
      </c>
      <c r="H238" s="13">
        <f>('1.Data Entry'!D242*'2.Variables'!$A$5)*'1.Data Entry'!F242*'2.Variables'!$D$5</f>
        <v>0</v>
      </c>
      <c r="I238" s="13">
        <f>('1.Data Entry'!D242*'2.Variables'!$A$5)*'1.Data Entry'!F242*'2.Variables'!$D$5*'2.Variables'!$B$5</f>
        <v>0</v>
      </c>
      <c r="J238" s="13">
        <f>(I238*'2.Variables'!$E$5)/150</f>
        <v>0</v>
      </c>
      <c r="K238" s="13">
        <f>(I238*'2.Variables'!$F$5)/150</f>
        <v>0</v>
      </c>
      <c r="L238" s="13">
        <f>('1.Data Entry'!D242*'2.Variables'!$A$5)*'1.Data Entry'!G242*'2.Variables'!$D$5</f>
        <v>0</v>
      </c>
      <c r="M238" s="13">
        <f>('1.Data Entry'!D242*'2.Variables'!$A$5)*'1.Data Entry'!G242*'2.Variables'!$C$5*'2.Variables'!$D$5</f>
        <v>0</v>
      </c>
      <c r="N238" s="13">
        <f>(M238*'2.Variables'!$E$5)/150</f>
        <v>0</v>
      </c>
      <c r="O238" s="13">
        <f>(M238*'2.Variables'!$F$5)/150</f>
        <v>0</v>
      </c>
      <c r="P238" s="13">
        <f>('1.Data Entry'!D242*'2.Variables'!$A$5)*'1.Data Entry'!H242*'2.Variables'!$D$5</f>
        <v>0</v>
      </c>
      <c r="Q238" s="13">
        <f>('1.Data Entry'!D242*'2.Variables'!$A$5)*'1.Data Entry'!H242*'2.Variables'!$C$5*'2.Variables'!$D$5</f>
        <v>0</v>
      </c>
      <c r="R238" s="13">
        <f>(Q238*'2.Variables'!$E$5)/150</f>
        <v>0</v>
      </c>
      <c r="S238" s="13">
        <f>(Q238*'2.Variables'!$F$5)/150</f>
        <v>0</v>
      </c>
    </row>
    <row r="239" spans="1:19" x14ac:dyDescent="0.4">
      <c r="A239" s="2">
        <f>'1.Data Entry'!A243</f>
        <v>0</v>
      </c>
      <c r="B239" s="2">
        <f>'1.Data Entry'!B243</f>
        <v>0</v>
      </c>
      <c r="C239" s="2">
        <f>'1.Data Entry'!C243</f>
        <v>0</v>
      </c>
      <c r="D239" s="13">
        <f>('1.Data Entry'!D243*'2.Variables'!$A$5)*'1.Data Entry'!E243*'2.Variables'!$D$5</f>
        <v>0</v>
      </c>
      <c r="E239" s="13">
        <f>('1.Data Entry'!D243*'2.Variables'!$A$5)*'1.Data Entry'!E243*'2.Variables'!$D$5*'2.Variables'!$B$5</f>
        <v>0</v>
      </c>
      <c r="F239" s="13">
        <f>(E239*'2.Variables'!$E$5)/150</f>
        <v>0</v>
      </c>
      <c r="G239" s="13">
        <f>(E239*'2.Variables'!$F$5)/150</f>
        <v>0</v>
      </c>
      <c r="H239" s="13">
        <f>('1.Data Entry'!D243*'2.Variables'!$A$5)*'1.Data Entry'!F243*'2.Variables'!$D$5</f>
        <v>0</v>
      </c>
      <c r="I239" s="13">
        <f>('1.Data Entry'!D243*'2.Variables'!$A$5)*'1.Data Entry'!F243*'2.Variables'!$D$5*'2.Variables'!$B$5</f>
        <v>0</v>
      </c>
      <c r="J239" s="13">
        <f>(I239*'2.Variables'!$E$5)/150</f>
        <v>0</v>
      </c>
      <c r="K239" s="13">
        <f>(I239*'2.Variables'!$F$5)/150</f>
        <v>0</v>
      </c>
      <c r="L239" s="13">
        <f>('1.Data Entry'!D243*'2.Variables'!$A$5)*'1.Data Entry'!G243*'2.Variables'!$D$5</f>
        <v>0</v>
      </c>
      <c r="M239" s="13">
        <f>('1.Data Entry'!D243*'2.Variables'!$A$5)*'1.Data Entry'!G243*'2.Variables'!$C$5*'2.Variables'!$D$5</f>
        <v>0</v>
      </c>
      <c r="N239" s="13">
        <f>(M239*'2.Variables'!$E$5)/150</f>
        <v>0</v>
      </c>
      <c r="O239" s="13">
        <f>(M239*'2.Variables'!$F$5)/150</f>
        <v>0</v>
      </c>
      <c r="P239" s="13">
        <f>('1.Data Entry'!D243*'2.Variables'!$A$5)*'1.Data Entry'!H243*'2.Variables'!$D$5</f>
        <v>0</v>
      </c>
      <c r="Q239" s="13">
        <f>('1.Data Entry'!D243*'2.Variables'!$A$5)*'1.Data Entry'!H243*'2.Variables'!$C$5*'2.Variables'!$D$5</f>
        <v>0</v>
      </c>
      <c r="R239" s="13">
        <f>(Q239*'2.Variables'!$E$5)/150</f>
        <v>0</v>
      </c>
      <c r="S239" s="13">
        <f>(Q239*'2.Variables'!$F$5)/150</f>
        <v>0</v>
      </c>
    </row>
    <row r="240" spans="1:19" x14ac:dyDescent="0.4">
      <c r="A240" s="2">
        <f>'1.Data Entry'!A244</f>
        <v>0</v>
      </c>
      <c r="B240" s="2">
        <f>'1.Data Entry'!B244</f>
        <v>0</v>
      </c>
      <c r="C240" s="2">
        <f>'1.Data Entry'!C244</f>
        <v>0</v>
      </c>
      <c r="D240" s="13">
        <f>('1.Data Entry'!D244*'2.Variables'!$A$5)*'1.Data Entry'!E244*'2.Variables'!$D$5</f>
        <v>0</v>
      </c>
      <c r="E240" s="13">
        <f>('1.Data Entry'!D244*'2.Variables'!$A$5)*'1.Data Entry'!E244*'2.Variables'!$D$5*'2.Variables'!$B$5</f>
        <v>0</v>
      </c>
      <c r="F240" s="13">
        <f>(E240*'2.Variables'!$E$5)/150</f>
        <v>0</v>
      </c>
      <c r="G240" s="13">
        <f>(E240*'2.Variables'!$F$5)/150</f>
        <v>0</v>
      </c>
      <c r="H240" s="13">
        <f>('1.Data Entry'!D244*'2.Variables'!$A$5)*'1.Data Entry'!F244*'2.Variables'!$D$5</f>
        <v>0</v>
      </c>
      <c r="I240" s="13">
        <f>('1.Data Entry'!D244*'2.Variables'!$A$5)*'1.Data Entry'!F244*'2.Variables'!$D$5*'2.Variables'!$B$5</f>
        <v>0</v>
      </c>
      <c r="J240" s="13">
        <f>(I240*'2.Variables'!$E$5)/150</f>
        <v>0</v>
      </c>
      <c r="K240" s="13">
        <f>(I240*'2.Variables'!$F$5)/150</f>
        <v>0</v>
      </c>
      <c r="L240" s="13">
        <f>('1.Data Entry'!D244*'2.Variables'!$A$5)*'1.Data Entry'!G244*'2.Variables'!$D$5</f>
        <v>0</v>
      </c>
      <c r="M240" s="13">
        <f>('1.Data Entry'!D244*'2.Variables'!$A$5)*'1.Data Entry'!G244*'2.Variables'!$C$5*'2.Variables'!$D$5</f>
        <v>0</v>
      </c>
      <c r="N240" s="13">
        <f>(M240*'2.Variables'!$E$5)/150</f>
        <v>0</v>
      </c>
      <c r="O240" s="13">
        <f>(M240*'2.Variables'!$F$5)/150</f>
        <v>0</v>
      </c>
      <c r="P240" s="13">
        <f>('1.Data Entry'!D244*'2.Variables'!$A$5)*'1.Data Entry'!H244*'2.Variables'!$D$5</f>
        <v>0</v>
      </c>
      <c r="Q240" s="13">
        <f>('1.Data Entry'!D244*'2.Variables'!$A$5)*'1.Data Entry'!H244*'2.Variables'!$C$5*'2.Variables'!$D$5</f>
        <v>0</v>
      </c>
      <c r="R240" s="13">
        <f>(Q240*'2.Variables'!$E$5)/150</f>
        <v>0</v>
      </c>
      <c r="S240" s="13">
        <f>(Q240*'2.Variables'!$F$5)/150</f>
        <v>0</v>
      </c>
    </row>
    <row r="241" spans="1:19" x14ac:dyDescent="0.4">
      <c r="A241" s="2">
        <f>'1.Data Entry'!A245</f>
        <v>0</v>
      </c>
      <c r="B241" s="2">
        <f>'1.Data Entry'!B245</f>
        <v>0</v>
      </c>
      <c r="C241" s="2">
        <f>'1.Data Entry'!C245</f>
        <v>0</v>
      </c>
      <c r="D241" s="13">
        <f>('1.Data Entry'!D245*'2.Variables'!$A$5)*'1.Data Entry'!E245*'2.Variables'!$D$5</f>
        <v>0</v>
      </c>
      <c r="E241" s="13">
        <f>('1.Data Entry'!D245*'2.Variables'!$A$5)*'1.Data Entry'!E245*'2.Variables'!$D$5*'2.Variables'!$B$5</f>
        <v>0</v>
      </c>
      <c r="F241" s="13">
        <f>(E241*'2.Variables'!$E$5)/150</f>
        <v>0</v>
      </c>
      <c r="G241" s="13">
        <f>(E241*'2.Variables'!$F$5)/150</f>
        <v>0</v>
      </c>
      <c r="H241" s="13">
        <f>('1.Data Entry'!D245*'2.Variables'!$A$5)*'1.Data Entry'!F245*'2.Variables'!$D$5</f>
        <v>0</v>
      </c>
      <c r="I241" s="13">
        <f>('1.Data Entry'!D245*'2.Variables'!$A$5)*'1.Data Entry'!F245*'2.Variables'!$D$5*'2.Variables'!$B$5</f>
        <v>0</v>
      </c>
      <c r="J241" s="13">
        <f>(I241*'2.Variables'!$E$5)/150</f>
        <v>0</v>
      </c>
      <c r="K241" s="13">
        <f>(I241*'2.Variables'!$F$5)/150</f>
        <v>0</v>
      </c>
      <c r="L241" s="13">
        <f>('1.Data Entry'!D245*'2.Variables'!$A$5)*'1.Data Entry'!G245*'2.Variables'!$D$5</f>
        <v>0</v>
      </c>
      <c r="M241" s="13">
        <f>('1.Data Entry'!D245*'2.Variables'!$A$5)*'1.Data Entry'!G245*'2.Variables'!$C$5*'2.Variables'!$D$5</f>
        <v>0</v>
      </c>
      <c r="N241" s="13">
        <f>(M241*'2.Variables'!$E$5)/150</f>
        <v>0</v>
      </c>
      <c r="O241" s="13">
        <f>(M241*'2.Variables'!$F$5)/150</f>
        <v>0</v>
      </c>
      <c r="P241" s="13">
        <f>('1.Data Entry'!D245*'2.Variables'!$A$5)*'1.Data Entry'!H245*'2.Variables'!$D$5</f>
        <v>0</v>
      </c>
      <c r="Q241" s="13">
        <f>('1.Data Entry'!D245*'2.Variables'!$A$5)*'1.Data Entry'!H245*'2.Variables'!$C$5*'2.Variables'!$D$5</f>
        <v>0</v>
      </c>
      <c r="R241" s="13">
        <f>(Q241*'2.Variables'!$E$5)/150</f>
        <v>0</v>
      </c>
      <c r="S241" s="13">
        <f>(Q241*'2.Variables'!$F$5)/150</f>
        <v>0</v>
      </c>
    </row>
    <row r="242" spans="1:19" x14ac:dyDescent="0.4">
      <c r="A242" s="2">
        <f>'1.Data Entry'!A246</f>
        <v>0</v>
      </c>
      <c r="B242" s="2">
        <f>'1.Data Entry'!B246</f>
        <v>0</v>
      </c>
      <c r="C242" s="2">
        <f>'1.Data Entry'!C246</f>
        <v>0</v>
      </c>
      <c r="D242" s="13">
        <f>('1.Data Entry'!D246*'2.Variables'!$A$5)*'1.Data Entry'!E246*'2.Variables'!$D$5</f>
        <v>0</v>
      </c>
      <c r="E242" s="13">
        <f>('1.Data Entry'!D246*'2.Variables'!$A$5)*'1.Data Entry'!E246*'2.Variables'!$D$5*'2.Variables'!$B$5</f>
        <v>0</v>
      </c>
      <c r="F242" s="13">
        <f>(E242*'2.Variables'!$E$5)/150</f>
        <v>0</v>
      </c>
      <c r="G242" s="13">
        <f>(E242*'2.Variables'!$F$5)/150</f>
        <v>0</v>
      </c>
      <c r="H242" s="13">
        <f>('1.Data Entry'!D246*'2.Variables'!$A$5)*'1.Data Entry'!F246*'2.Variables'!$D$5</f>
        <v>0</v>
      </c>
      <c r="I242" s="13">
        <f>('1.Data Entry'!D246*'2.Variables'!$A$5)*'1.Data Entry'!F246*'2.Variables'!$D$5*'2.Variables'!$B$5</f>
        <v>0</v>
      </c>
      <c r="J242" s="13">
        <f>(I242*'2.Variables'!$E$5)/150</f>
        <v>0</v>
      </c>
      <c r="K242" s="13">
        <f>(I242*'2.Variables'!$F$5)/150</f>
        <v>0</v>
      </c>
      <c r="L242" s="13">
        <f>('1.Data Entry'!D246*'2.Variables'!$A$5)*'1.Data Entry'!G246*'2.Variables'!$D$5</f>
        <v>0</v>
      </c>
      <c r="M242" s="13">
        <f>('1.Data Entry'!D246*'2.Variables'!$A$5)*'1.Data Entry'!G246*'2.Variables'!$C$5*'2.Variables'!$D$5</f>
        <v>0</v>
      </c>
      <c r="N242" s="13">
        <f>(M242*'2.Variables'!$E$5)/150</f>
        <v>0</v>
      </c>
      <c r="O242" s="13">
        <f>(M242*'2.Variables'!$F$5)/150</f>
        <v>0</v>
      </c>
      <c r="P242" s="13">
        <f>('1.Data Entry'!D246*'2.Variables'!$A$5)*'1.Data Entry'!H246*'2.Variables'!$D$5</f>
        <v>0</v>
      </c>
      <c r="Q242" s="13">
        <f>('1.Data Entry'!D246*'2.Variables'!$A$5)*'1.Data Entry'!H246*'2.Variables'!$C$5*'2.Variables'!$D$5</f>
        <v>0</v>
      </c>
      <c r="R242" s="13">
        <f>(Q242*'2.Variables'!$E$5)/150</f>
        <v>0</v>
      </c>
      <c r="S242" s="13">
        <f>(Q242*'2.Variables'!$F$5)/150</f>
        <v>0</v>
      </c>
    </row>
    <row r="243" spans="1:19" x14ac:dyDescent="0.4">
      <c r="A243" s="2">
        <f>'1.Data Entry'!A247</f>
        <v>0</v>
      </c>
      <c r="B243" s="2">
        <f>'1.Data Entry'!B247</f>
        <v>0</v>
      </c>
      <c r="C243" s="2">
        <f>'1.Data Entry'!C247</f>
        <v>0</v>
      </c>
      <c r="D243" s="13">
        <f>('1.Data Entry'!D247*'2.Variables'!$A$5)*'1.Data Entry'!E247*'2.Variables'!$D$5</f>
        <v>0</v>
      </c>
      <c r="E243" s="13">
        <f>('1.Data Entry'!D247*'2.Variables'!$A$5)*'1.Data Entry'!E247*'2.Variables'!$D$5*'2.Variables'!$B$5</f>
        <v>0</v>
      </c>
      <c r="F243" s="13">
        <f>(E243*'2.Variables'!$E$5)/150</f>
        <v>0</v>
      </c>
      <c r="G243" s="13">
        <f>(E243*'2.Variables'!$F$5)/150</f>
        <v>0</v>
      </c>
      <c r="H243" s="13">
        <f>('1.Data Entry'!D247*'2.Variables'!$A$5)*'1.Data Entry'!F247*'2.Variables'!$D$5</f>
        <v>0</v>
      </c>
      <c r="I243" s="13">
        <f>('1.Data Entry'!D247*'2.Variables'!$A$5)*'1.Data Entry'!F247*'2.Variables'!$D$5*'2.Variables'!$B$5</f>
        <v>0</v>
      </c>
      <c r="J243" s="13">
        <f>(I243*'2.Variables'!$E$5)/150</f>
        <v>0</v>
      </c>
      <c r="K243" s="13">
        <f>(I243*'2.Variables'!$F$5)/150</f>
        <v>0</v>
      </c>
      <c r="L243" s="13">
        <f>('1.Data Entry'!D247*'2.Variables'!$A$5)*'1.Data Entry'!G247*'2.Variables'!$D$5</f>
        <v>0</v>
      </c>
      <c r="M243" s="13">
        <f>('1.Data Entry'!D247*'2.Variables'!$A$5)*'1.Data Entry'!G247*'2.Variables'!$C$5*'2.Variables'!$D$5</f>
        <v>0</v>
      </c>
      <c r="N243" s="13">
        <f>(M243*'2.Variables'!$E$5)/150</f>
        <v>0</v>
      </c>
      <c r="O243" s="13">
        <f>(M243*'2.Variables'!$F$5)/150</f>
        <v>0</v>
      </c>
      <c r="P243" s="13">
        <f>('1.Data Entry'!D247*'2.Variables'!$A$5)*'1.Data Entry'!H247*'2.Variables'!$D$5</f>
        <v>0</v>
      </c>
      <c r="Q243" s="13">
        <f>('1.Data Entry'!D247*'2.Variables'!$A$5)*'1.Data Entry'!H247*'2.Variables'!$C$5*'2.Variables'!$D$5</f>
        <v>0</v>
      </c>
      <c r="R243" s="13">
        <f>(Q243*'2.Variables'!$E$5)/150</f>
        <v>0</v>
      </c>
      <c r="S243" s="13">
        <f>(Q243*'2.Variables'!$F$5)/150</f>
        <v>0</v>
      </c>
    </row>
    <row r="244" spans="1:19" x14ac:dyDescent="0.4">
      <c r="A244" s="2">
        <f>'1.Data Entry'!A248</f>
        <v>0</v>
      </c>
      <c r="B244" s="2">
        <f>'1.Data Entry'!B248</f>
        <v>0</v>
      </c>
      <c r="C244" s="2">
        <f>'1.Data Entry'!C248</f>
        <v>0</v>
      </c>
      <c r="D244" s="13">
        <f>('1.Data Entry'!D248*'2.Variables'!$A$5)*'1.Data Entry'!E248*'2.Variables'!$D$5</f>
        <v>0</v>
      </c>
      <c r="E244" s="13">
        <f>('1.Data Entry'!D248*'2.Variables'!$A$5)*'1.Data Entry'!E248*'2.Variables'!$D$5*'2.Variables'!$B$5</f>
        <v>0</v>
      </c>
      <c r="F244" s="13">
        <f>(E244*'2.Variables'!$E$5)/150</f>
        <v>0</v>
      </c>
      <c r="G244" s="13">
        <f>(E244*'2.Variables'!$F$5)/150</f>
        <v>0</v>
      </c>
      <c r="H244" s="13">
        <f>('1.Data Entry'!D248*'2.Variables'!$A$5)*'1.Data Entry'!F248*'2.Variables'!$D$5</f>
        <v>0</v>
      </c>
      <c r="I244" s="13">
        <f>('1.Data Entry'!D248*'2.Variables'!$A$5)*'1.Data Entry'!F248*'2.Variables'!$D$5*'2.Variables'!$B$5</f>
        <v>0</v>
      </c>
      <c r="J244" s="13">
        <f>(I244*'2.Variables'!$E$5)/150</f>
        <v>0</v>
      </c>
      <c r="K244" s="13">
        <f>(I244*'2.Variables'!$F$5)/150</f>
        <v>0</v>
      </c>
      <c r="L244" s="13">
        <f>('1.Data Entry'!D248*'2.Variables'!$A$5)*'1.Data Entry'!G248*'2.Variables'!$D$5</f>
        <v>0</v>
      </c>
      <c r="M244" s="13">
        <f>('1.Data Entry'!D248*'2.Variables'!$A$5)*'1.Data Entry'!G248*'2.Variables'!$C$5*'2.Variables'!$D$5</f>
        <v>0</v>
      </c>
      <c r="N244" s="13">
        <f>(M244*'2.Variables'!$E$5)/150</f>
        <v>0</v>
      </c>
      <c r="O244" s="13">
        <f>(M244*'2.Variables'!$F$5)/150</f>
        <v>0</v>
      </c>
      <c r="P244" s="13">
        <f>('1.Data Entry'!D248*'2.Variables'!$A$5)*'1.Data Entry'!H248*'2.Variables'!$D$5</f>
        <v>0</v>
      </c>
      <c r="Q244" s="13">
        <f>('1.Data Entry'!D248*'2.Variables'!$A$5)*'1.Data Entry'!H248*'2.Variables'!$C$5*'2.Variables'!$D$5</f>
        <v>0</v>
      </c>
      <c r="R244" s="13">
        <f>(Q244*'2.Variables'!$E$5)/150</f>
        <v>0</v>
      </c>
      <c r="S244" s="13">
        <f>(Q244*'2.Variables'!$F$5)/150</f>
        <v>0</v>
      </c>
    </row>
    <row r="245" spans="1:19" x14ac:dyDescent="0.4">
      <c r="A245" s="2">
        <f>'1.Data Entry'!A249</f>
        <v>0</v>
      </c>
      <c r="B245" s="2">
        <f>'1.Data Entry'!B249</f>
        <v>0</v>
      </c>
      <c r="C245" s="2">
        <f>'1.Data Entry'!C249</f>
        <v>0</v>
      </c>
      <c r="D245" s="13">
        <f>('1.Data Entry'!D249*'2.Variables'!$A$5)*'1.Data Entry'!E249*'2.Variables'!$D$5</f>
        <v>0</v>
      </c>
      <c r="E245" s="13">
        <f>('1.Data Entry'!D249*'2.Variables'!$A$5)*'1.Data Entry'!E249*'2.Variables'!$D$5*'2.Variables'!$B$5</f>
        <v>0</v>
      </c>
      <c r="F245" s="13">
        <f>(E245*'2.Variables'!$E$5)/150</f>
        <v>0</v>
      </c>
      <c r="G245" s="13">
        <f>(E245*'2.Variables'!$F$5)/150</f>
        <v>0</v>
      </c>
      <c r="H245" s="13">
        <f>('1.Data Entry'!D249*'2.Variables'!$A$5)*'1.Data Entry'!F249*'2.Variables'!$D$5</f>
        <v>0</v>
      </c>
      <c r="I245" s="13">
        <f>('1.Data Entry'!D249*'2.Variables'!$A$5)*'1.Data Entry'!F249*'2.Variables'!$D$5*'2.Variables'!$B$5</f>
        <v>0</v>
      </c>
      <c r="J245" s="13">
        <f>(I245*'2.Variables'!$E$5)/150</f>
        <v>0</v>
      </c>
      <c r="K245" s="13">
        <f>(I245*'2.Variables'!$F$5)/150</f>
        <v>0</v>
      </c>
      <c r="L245" s="13">
        <f>('1.Data Entry'!D249*'2.Variables'!$A$5)*'1.Data Entry'!G249*'2.Variables'!$D$5</f>
        <v>0</v>
      </c>
      <c r="M245" s="13">
        <f>('1.Data Entry'!D249*'2.Variables'!$A$5)*'1.Data Entry'!G249*'2.Variables'!$C$5*'2.Variables'!$D$5</f>
        <v>0</v>
      </c>
      <c r="N245" s="13">
        <f>(M245*'2.Variables'!$E$5)/150</f>
        <v>0</v>
      </c>
      <c r="O245" s="13">
        <f>(M245*'2.Variables'!$F$5)/150</f>
        <v>0</v>
      </c>
      <c r="P245" s="13">
        <f>('1.Data Entry'!D249*'2.Variables'!$A$5)*'1.Data Entry'!H249*'2.Variables'!$D$5</f>
        <v>0</v>
      </c>
      <c r="Q245" s="13">
        <f>('1.Data Entry'!D249*'2.Variables'!$A$5)*'1.Data Entry'!H249*'2.Variables'!$C$5*'2.Variables'!$D$5</f>
        <v>0</v>
      </c>
      <c r="R245" s="13">
        <f>(Q245*'2.Variables'!$E$5)/150</f>
        <v>0</v>
      </c>
      <c r="S245" s="13">
        <f>(Q245*'2.Variables'!$F$5)/150</f>
        <v>0</v>
      </c>
    </row>
    <row r="246" spans="1:19" x14ac:dyDescent="0.4">
      <c r="A246" s="2">
        <f>'1.Data Entry'!A250</f>
        <v>0</v>
      </c>
      <c r="B246" s="2">
        <f>'1.Data Entry'!B250</f>
        <v>0</v>
      </c>
      <c r="C246" s="2">
        <f>'1.Data Entry'!C250</f>
        <v>0</v>
      </c>
      <c r="D246" s="13">
        <f>('1.Data Entry'!D250*'2.Variables'!$A$5)*'1.Data Entry'!E250*'2.Variables'!$D$5</f>
        <v>0</v>
      </c>
      <c r="E246" s="13">
        <f>('1.Data Entry'!D250*'2.Variables'!$A$5)*'1.Data Entry'!E250*'2.Variables'!$D$5*'2.Variables'!$B$5</f>
        <v>0</v>
      </c>
      <c r="F246" s="13">
        <f>(E246*'2.Variables'!$E$5)/150</f>
        <v>0</v>
      </c>
      <c r="G246" s="13">
        <f>(E246*'2.Variables'!$F$5)/150</f>
        <v>0</v>
      </c>
      <c r="H246" s="13">
        <f>('1.Data Entry'!D250*'2.Variables'!$A$5)*'1.Data Entry'!F250*'2.Variables'!$D$5</f>
        <v>0</v>
      </c>
      <c r="I246" s="13">
        <f>('1.Data Entry'!D250*'2.Variables'!$A$5)*'1.Data Entry'!F250*'2.Variables'!$D$5*'2.Variables'!$B$5</f>
        <v>0</v>
      </c>
      <c r="J246" s="13">
        <f>(I246*'2.Variables'!$E$5)/150</f>
        <v>0</v>
      </c>
      <c r="K246" s="13">
        <f>(I246*'2.Variables'!$F$5)/150</f>
        <v>0</v>
      </c>
      <c r="L246" s="13">
        <f>('1.Data Entry'!D250*'2.Variables'!$A$5)*'1.Data Entry'!G250*'2.Variables'!$D$5</f>
        <v>0</v>
      </c>
      <c r="M246" s="13">
        <f>('1.Data Entry'!D250*'2.Variables'!$A$5)*'1.Data Entry'!G250*'2.Variables'!$C$5*'2.Variables'!$D$5</f>
        <v>0</v>
      </c>
      <c r="N246" s="13">
        <f>(M246*'2.Variables'!$E$5)/150</f>
        <v>0</v>
      </c>
      <c r="O246" s="13">
        <f>(M246*'2.Variables'!$F$5)/150</f>
        <v>0</v>
      </c>
      <c r="P246" s="13">
        <f>('1.Data Entry'!D250*'2.Variables'!$A$5)*'1.Data Entry'!H250*'2.Variables'!$D$5</f>
        <v>0</v>
      </c>
      <c r="Q246" s="13">
        <f>('1.Data Entry'!D250*'2.Variables'!$A$5)*'1.Data Entry'!H250*'2.Variables'!$C$5*'2.Variables'!$D$5</f>
        <v>0</v>
      </c>
      <c r="R246" s="13">
        <f>(Q246*'2.Variables'!$E$5)/150</f>
        <v>0</v>
      </c>
      <c r="S246" s="13">
        <f>(Q246*'2.Variables'!$F$5)/150</f>
        <v>0</v>
      </c>
    </row>
    <row r="247" spans="1:19" x14ac:dyDescent="0.4">
      <c r="A247" s="2">
        <f>'1.Data Entry'!A251</f>
        <v>0</v>
      </c>
      <c r="B247" s="2">
        <f>'1.Data Entry'!B251</f>
        <v>0</v>
      </c>
      <c r="C247" s="2">
        <f>'1.Data Entry'!C251</f>
        <v>0</v>
      </c>
      <c r="D247" s="13">
        <f>('1.Data Entry'!D251*'2.Variables'!$A$5)*'1.Data Entry'!E251*'2.Variables'!$D$5</f>
        <v>0</v>
      </c>
      <c r="E247" s="13">
        <f>('1.Data Entry'!D251*'2.Variables'!$A$5)*'1.Data Entry'!E251*'2.Variables'!$D$5*'2.Variables'!$B$5</f>
        <v>0</v>
      </c>
      <c r="F247" s="13">
        <f>(E247*'2.Variables'!$E$5)/150</f>
        <v>0</v>
      </c>
      <c r="G247" s="13">
        <f>(E247*'2.Variables'!$F$5)/150</f>
        <v>0</v>
      </c>
      <c r="H247" s="13">
        <f>('1.Data Entry'!D251*'2.Variables'!$A$5)*'1.Data Entry'!F251*'2.Variables'!$D$5</f>
        <v>0</v>
      </c>
      <c r="I247" s="13">
        <f>('1.Data Entry'!D251*'2.Variables'!$A$5)*'1.Data Entry'!F251*'2.Variables'!$D$5*'2.Variables'!$B$5</f>
        <v>0</v>
      </c>
      <c r="J247" s="13">
        <f>(I247*'2.Variables'!$E$5)/150</f>
        <v>0</v>
      </c>
      <c r="K247" s="13">
        <f>(I247*'2.Variables'!$F$5)/150</f>
        <v>0</v>
      </c>
      <c r="L247" s="13">
        <f>('1.Data Entry'!D251*'2.Variables'!$A$5)*'1.Data Entry'!G251*'2.Variables'!$D$5</f>
        <v>0</v>
      </c>
      <c r="M247" s="13">
        <f>('1.Data Entry'!D251*'2.Variables'!$A$5)*'1.Data Entry'!G251*'2.Variables'!$C$5*'2.Variables'!$D$5</f>
        <v>0</v>
      </c>
      <c r="N247" s="13">
        <f>(M247*'2.Variables'!$E$5)/150</f>
        <v>0</v>
      </c>
      <c r="O247" s="13">
        <f>(M247*'2.Variables'!$F$5)/150</f>
        <v>0</v>
      </c>
      <c r="P247" s="13">
        <f>('1.Data Entry'!D251*'2.Variables'!$A$5)*'1.Data Entry'!H251*'2.Variables'!$D$5</f>
        <v>0</v>
      </c>
      <c r="Q247" s="13">
        <f>('1.Data Entry'!D251*'2.Variables'!$A$5)*'1.Data Entry'!H251*'2.Variables'!$C$5*'2.Variables'!$D$5</f>
        <v>0</v>
      </c>
      <c r="R247" s="13">
        <f>(Q247*'2.Variables'!$E$5)/150</f>
        <v>0</v>
      </c>
      <c r="S247" s="13">
        <f>(Q247*'2.Variables'!$F$5)/150</f>
        <v>0</v>
      </c>
    </row>
    <row r="248" spans="1:19" x14ac:dyDescent="0.4">
      <c r="A248" s="2">
        <f>'1.Data Entry'!A252</f>
        <v>0</v>
      </c>
      <c r="B248" s="2">
        <f>'1.Data Entry'!B252</f>
        <v>0</v>
      </c>
      <c r="C248" s="2">
        <f>'1.Data Entry'!C252</f>
        <v>0</v>
      </c>
      <c r="D248" s="13">
        <f>('1.Data Entry'!D252*'2.Variables'!$A$5)*'1.Data Entry'!E252*'2.Variables'!$D$5</f>
        <v>0</v>
      </c>
      <c r="E248" s="13">
        <f>('1.Data Entry'!D252*'2.Variables'!$A$5)*'1.Data Entry'!E252*'2.Variables'!$D$5*'2.Variables'!$B$5</f>
        <v>0</v>
      </c>
      <c r="F248" s="13">
        <f>(E248*'2.Variables'!$E$5)/150</f>
        <v>0</v>
      </c>
      <c r="G248" s="13">
        <f>(E248*'2.Variables'!$F$5)/150</f>
        <v>0</v>
      </c>
      <c r="H248" s="13">
        <f>('1.Data Entry'!D252*'2.Variables'!$A$5)*'1.Data Entry'!F252*'2.Variables'!$D$5</f>
        <v>0</v>
      </c>
      <c r="I248" s="13">
        <f>('1.Data Entry'!D252*'2.Variables'!$A$5)*'1.Data Entry'!F252*'2.Variables'!$D$5*'2.Variables'!$B$5</f>
        <v>0</v>
      </c>
      <c r="J248" s="13">
        <f>(I248*'2.Variables'!$E$5)/150</f>
        <v>0</v>
      </c>
      <c r="K248" s="13">
        <f>(I248*'2.Variables'!$F$5)/150</f>
        <v>0</v>
      </c>
      <c r="L248" s="13">
        <f>('1.Data Entry'!D252*'2.Variables'!$A$5)*'1.Data Entry'!G252*'2.Variables'!$D$5</f>
        <v>0</v>
      </c>
      <c r="M248" s="13">
        <f>('1.Data Entry'!D252*'2.Variables'!$A$5)*'1.Data Entry'!G252*'2.Variables'!$C$5*'2.Variables'!$D$5</f>
        <v>0</v>
      </c>
      <c r="N248" s="13">
        <f>(M248*'2.Variables'!$E$5)/150</f>
        <v>0</v>
      </c>
      <c r="O248" s="13">
        <f>(M248*'2.Variables'!$F$5)/150</f>
        <v>0</v>
      </c>
      <c r="P248" s="13">
        <f>('1.Data Entry'!D252*'2.Variables'!$A$5)*'1.Data Entry'!H252*'2.Variables'!$D$5</f>
        <v>0</v>
      </c>
      <c r="Q248" s="13">
        <f>('1.Data Entry'!D252*'2.Variables'!$A$5)*'1.Data Entry'!H252*'2.Variables'!$C$5*'2.Variables'!$D$5</f>
        <v>0</v>
      </c>
      <c r="R248" s="13">
        <f>(Q248*'2.Variables'!$E$5)/150</f>
        <v>0</v>
      </c>
      <c r="S248" s="13">
        <f>(Q248*'2.Variables'!$F$5)/150</f>
        <v>0</v>
      </c>
    </row>
    <row r="249" spans="1:19" x14ac:dyDescent="0.4">
      <c r="A249" s="2">
        <f>'1.Data Entry'!A253</f>
        <v>0</v>
      </c>
      <c r="B249" s="2">
        <f>'1.Data Entry'!B253</f>
        <v>0</v>
      </c>
      <c r="C249" s="2">
        <f>'1.Data Entry'!C253</f>
        <v>0</v>
      </c>
      <c r="D249" s="13">
        <f>('1.Data Entry'!D253*'2.Variables'!$A$5)*'1.Data Entry'!E253*'2.Variables'!$D$5</f>
        <v>0</v>
      </c>
      <c r="E249" s="13">
        <f>('1.Data Entry'!D253*'2.Variables'!$A$5)*'1.Data Entry'!E253*'2.Variables'!$D$5*'2.Variables'!$B$5</f>
        <v>0</v>
      </c>
      <c r="F249" s="13">
        <f>(E249*'2.Variables'!$E$5)/150</f>
        <v>0</v>
      </c>
      <c r="G249" s="13">
        <f>(E249*'2.Variables'!$F$5)/150</f>
        <v>0</v>
      </c>
      <c r="H249" s="13">
        <f>('1.Data Entry'!D253*'2.Variables'!$A$5)*'1.Data Entry'!F253*'2.Variables'!$D$5</f>
        <v>0</v>
      </c>
      <c r="I249" s="13">
        <f>('1.Data Entry'!D253*'2.Variables'!$A$5)*'1.Data Entry'!F253*'2.Variables'!$D$5*'2.Variables'!$B$5</f>
        <v>0</v>
      </c>
      <c r="J249" s="13">
        <f>(I249*'2.Variables'!$E$5)/150</f>
        <v>0</v>
      </c>
      <c r="K249" s="13">
        <f>(I249*'2.Variables'!$F$5)/150</f>
        <v>0</v>
      </c>
      <c r="L249" s="13">
        <f>('1.Data Entry'!D253*'2.Variables'!$A$5)*'1.Data Entry'!G253*'2.Variables'!$D$5</f>
        <v>0</v>
      </c>
      <c r="M249" s="13">
        <f>('1.Data Entry'!D253*'2.Variables'!$A$5)*'1.Data Entry'!G253*'2.Variables'!$C$5*'2.Variables'!$D$5</f>
        <v>0</v>
      </c>
      <c r="N249" s="13">
        <f>(M249*'2.Variables'!$E$5)/150</f>
        <v>0</v>
      </c>
      <c r="O249" s="13">
        <f>(M249*'2.Variables'!$F$5)/150</f>
        <v>0</v>
      </c>
      <c r="P249" s="13">
        <f>('1.Data Entry'!D253*'2.Variables'!$A$5)*'1.Data Entry'!H253*'2.Variables'!$D$5</f>
        <v>0</v>
      </c>
      <c r="Q249" s="13">
        <f>('1.Data Entry'!D253*'2.Variables'!$A$5)*'1.Data Entry'!H253*'2.Variables'!$C$5*'2.Variables'!$D$5</f>
        <v>0</v>
      </c>
      <c r="R249" s="13">
        <f>(Q249*'2.Variables'!$E$5)/150</f>
        <v>0</v>
      </c>
      <c r="S249" s="13">
        <f>(Q249*'2.Variables'!$F$5)/150</f>
        <v>0</v>
      </c>
    </row>
    <row r="250" spans="1:19" x14ac:dyDescent="0.4">
      <c r="A250" s="2">
        <f>'1.Data Entry'!A254</f>
        <v>0</v>
      </c>
      <c r="B250" s="2">
        <f>'1.Data Entry'!B254</f>
        <v>0</v>
      </c>
      <c r="C250" s="2">
        <f>'1.Data Entry'!C254</f>
        <v>0</v>
      </c>
      <c r="D250" s="13">
        <f>('1.Data Entry'!D254*'2.Variables'!$A$5)*'1.Data Entry'!E254*'2.Variables'!$D$5</f>
        <v>0</v>
      </c>
      <c r="E250" s="13">
        <f>('1.Data Entry'!D254*'2.Variables'!$A$5)*'1.Data Entry'!E254*'2.Variables'!$D$5*'2.Variables'!$B$5</f>
        <v>0</v>
      </c>
      <c r="F250" s="13">
        <f>(E250*'2.Variables'!$E$5)/150</f>
        <v>0</v>
      </c>
      <c r="G250" s="13">
        <f>(E250*'2.Variables'!$F$5)/150</f>
        <v>0</v>
      </c>
      <c r="H250" s="13">
        <f>('1.Data Entry'!D254*'2.Variables'!$A$5)*'1.Data Entry'!F254*'2.Variables'!$D$5</f>
        <v>0</v>
      </c>
      <c r="I250" s="13">
        <f>('1.Data Entry'!D254*'2.Variables'!$A$5)*'1.Data Entry'!F254*'2.Variables'!$D$5*'2.Variables'!$B$5</f>
        <v>0</v>
      </c>
      <c r="J250" s="13">
        <f>(I250*'2.Variables'!$E$5)/150</f>
        <v>0</v>
      </c>
      <c r="K250" s="13">
        <f>(I250*'2.Variables'!$F$5)/150</f>
        <v>0</v>
      </c>
      <c r="L250" s="13">
        <f>('1.Data Entry'!D254*'2.Variables'!$A$5)*'1.Data Entry'!G254*'2.Variables'!$D$5</f>
        <v>0</v>
      </c>
      <c r="M250" s="13">
        <f>('1.Data Entry'!D254*'2.Variables'!$A$5)*'1.Data Entry'!G254*'2.Variables'!$C$5*'2.Variables'!$D$5</f>
        <v>0</v>
      </c>
      <c r="N250" s="13">
        <f>(M250*'2.Variables'!$E$5)/150</f>
        <v>0</v>
      </c>
      <c r="O250" s="13">
        <f>(M250*'2.Variables'!$F$5)/150</f>
        <v>0</v>
      </c>
      <c r="P250" s="13">
        <f>('1.Data Entry'!D254*'2.Variables'!$A$5)*'1.Data Entry'!H254*'2.Variables'!$D$5</f>
        <v>0</v>
      </c>
      <c r="Q250" s="13">
        <f>('1.Data Entry'!D254*'2.Variables'!$A$5)*'1.Data Entry'!H254*'2.Variables'!$C$5*'2.Variables'!$D$5</f>
        <v>0</v>
      </c>
      <c r="R250" s="13">
        <f>(Q250*'2.Variables'!$E$5)/150</f>
        <v>0</v>
      </c>
      <c r="S250" s="13">
        <f>(Q250*'2.Variables'!$F$5)/150</f>
        <v>0</v>
      </c>
    </row>
    <row r="251" spans="1:19" x14ac:dyDescent="0.4">
      <c r="A251" s="2">
        <f>'1.Data Entry'!A255</f>
        <v>0</v>
      </c>
      <c r="B251" s="2">
        <f>'1.Data Entry'!B255</f>
        <v>0</v>
      </c>
      <c r="C251" s="2">
        <f>'1.Data Entry'!C255</f>
        <v>0</v>
      </c>
      <c r="D251" s="13">
        <f>('1.Data Entry'!D255*'2.Variables'!$A$5)*'1.Data Entry'!E255*'2.Variables'!$D$5</f>
        <v>0</v>
      </c>
      <c r="E251" s="13">
        <f>('1.Data Entry'!D255*'2.Variables'!$A$5)*'1.Data Entry'!E255*'2.Variables'!$D$5*'2.Variables'!$B$5</f>
        <v>0</v>
      </c>
      <c r="F251" s="13">
        <f>(E251*'2.Variables'!$E$5)/150</f>
        <v>0</v>
      </c>
      <c r="G251" s="13">
        <f>(E251*'2.Variables'!$F$5)/150</f>
        <v>0</v>
      </c>
      <c r="H251" s="13">
        <f>('1.Data Entry'!D255*'2.Variables'!$A$5)*'1.Data Entry'!F255*'2.Variables'!$D$5</f>
        <v>0</v>
      </c>
      <c r="I251" s="13">
        <f>('1.Data Entry'!D255*'2.Variables'!$A$5)*'1.Data Entry'!F255*'2.Variables'!$D$5*'2.Variables'!$B$5</f>
        <v>0</v>
      </c>
      <c r="J251" s="13">
        <f>(I251*'2.Variables'!$E$5)/150</f>
        <v>0</v>
      </c>
      <c r="K251" s="13">
        <f>(I251*'2.Variables'!$F$5)/150</f>
        <v>0</v>
      </c>
      <c r="L251" s="13">
        <f>('1.Data Entry'!D255*'2.Variables'!$A$5)*'1.Data Entry'!G255*'2.Variables'!$D$5</f>
        <v>0</v>
      </c>
      <c r="M251" s="13">
        <f>('1.Data Entry'!D255*'2.Variables'!$A$5)*'1.Data Entry'!G255*'2.Variables'!$C$5*'2.Variables'!$D$5</f>
        <v>0</v>
      </c>
      <c r="N251" s="13">
        <f>(M251*'2.Variables'!$E$5)/150</f>
        <v>0</v>
      </c>
      <c r="O251" s="13">
        <f>(M251*'2.Variables'!$F$5)/150</f>
        <v>0</v>
      </c>
      <c r="P251" s="13">
        <f>('1.Data Entry'!D255*'2.Variables'!$A$5)*'1.Data Entry'!H255*'2.Variables'!$D$5</f>
        <v>0</v>
      </c>
      <c r="Q251" s="13">
        <f>('1.Data Entry'!D255*'2.Variables'!$A$5)*'1.Data Entry'!H255*'2.Variables'!$C$5*'2.Variables'!$D$5</f>
        <v>0</v>
      </c>
      <c r="R251" s="13">
        <f>(Q251*'2.Variables'!$E$5)/150</f>
        <v>0</v>
      </c>
      <c r="S251" s="13">
        <f>(Q251*'2.Variables'!$F$5)/150</f>
        <v>0</v>
      </c>
    </row>
    <row r="252" spans="1:19" x14ac:dyDescent="0.4">
      <c r="A252" s="2">
        <f>'1.Data Entry'!A256</f>
        <v>0</v>
      </c>
      <c r="B252" s="2">
        <f>'1.Data Entry'!B256</f>
        <v>0</v>
      </c>
      <c r="C252" s="2">
        <f>'1.Data Entry'!C256</f>
        <v>0</v>
      </c>
      <c r="D252" s="13">
        <f>('1.Data Entry'!D256*'2.Variables'!$A$5)*'1.Data Entry'!E256*'2.Variables'!$D$5</f>
        <v>0</v>
      </c>
      <c r="E252" s="13">
        <f>('1.Data Entry'!D256*'2.Variables'!$A$5)*'1.Data Entry'!E256*'2.Variables'!$D$5*'2.Variables'!$B$5</f>
        <v>0</v>
      </c>
      <c r="F252" s="13">
        <f>(E252*'2.Variables'!$E$5)/150</f>
        <v>0</v>
      </c>
      <c r="G252" s="13">
        <f>(E252*'2.Variables'!$F$5)/150</f>
        <v>0</v>
      </c>
      <c r="H252" s="13">
        <f>('1.Data Entry'!D256*'2.Variables'!$A$5)*'1.Data Entry'!F256*'2.Variables'!$D$5</f>
        <v>0</v>
      </c>
      <c r="I252" s="13">
        <f>('1.Data Entry'!D256*'2.Variables'!$A$5)*'1.Data Entry'!F256*'2.Variables'!$D$5*'2.Variables'!$B$5</f>
        <v>0</v>
      </c>
      <c r="J252" s="13">
        <f>(I252*'2.Variables'!$E$5)/150</f>
        <v>0</v>
      </c>
      <c r="K252" s="13">
        <f>(I252*'2.Variables'!$F$5)/150</f>
        <v>0</v>
      </c>
      <c r="L252" s="13">
        <f>('1.Data Entry'!D256*'2.Variables'!$A$5)*'1.Data Entry'!G256*'2.Variables'!$D$5</f>
        <v>0</v>
      </c>
      <c r="M252" s="13">
        <f>('1.Data Entry'!D256*'2.Variables'!$A$5)*'1.Data Entry'!G256*'2.Variables'!$C$5*'2.Variables'!$D$5</f>
        <v>0</v>
      </c>
      <c r="N252" s="13">
        <f>(M252*'2.Variables'!$E$5)/150</f>
        <v>0</v>
      </c>
      <c r="O252" s="13">
        <f>(M252*'2.Variables'!$F$5)/150</f>
        <v>0</v>
      </c>
      <c r="P252" s="13">
        <f>('1.Data Entry'!D256*'2.Variables'!$A$5)*'1.Data Entry'!H256*'2.Variables'!$D$5</f>
        <v>0</v>
      </c>
      <c r="Q252" s="13">
        <f>('1.Data Entry'!D256*'2.Variables'!$A$5)*'1.Data Entry'!H256*'2.Variables'!$C$5*'2.Variables'!$D$5</f>
        <v>0</v>
      </c>
      <c r="R252" s="13">
        <f>(Q252*'2.Variables'!$E$5)/150</f>
        <v>0</v>
      </c>
      <c r="S252" s="13">
        <f>(Q252*'2.Variables'!$F$5)/150</f>
        <v>0</v>
      </c>
    </row>
    <row r="253" spans="1:19" x14ac:dyDescent="0.4">
      <c r="A253" s="2">
        <f>'1.Data Entry'!A257</f>
        <v>0</v>
      </c>
      <c r="B253" s="2">
        <f>'1.Data Entry'!B257</f>
        <v>0</v>
      </c>
      <c r="C253" s="2">
        <f>'1.Data Entry'!C257</f>
        <v>0</v>
      </c>
      <c r="D253" s="13">
        <f>('1.Data Entry'!D257*'2.Variables'!$A$5)*'1.Data Entry'!E257*'2.Variables'!$D$5</f>
        <v>0</v>
      </c>
      <c r="E253" s="13">
        <f>('1.Data Entry'!D257*'2.Variables'!$A$5)*'1.Data Entry'!E257*'2.Variables'!$D$5*'2.Variables'!$B$5</f>
        <v>0</v>
      </c>
      <c r="F253" s="13">
        <f>(E253*'2.Variables'!$E$5)/150</f>
        <v>0</v>
      </c>
      <c r="G253" s="13">
        <f>(E253*'2.Variables'!$F$5)/150</f>
        <v>0</v>
      </c>
      <c r="H253" s="13">
        <f>('1.Data Entry'!D257*'2.Variables'!$A$5)*'1.Data Entry'!F257*'2.Variables'!$D$5</f>
        <v>0</v>
      </c>
      <c r="I253" s="13">
        <f>('1.Data Entry'!D257*'2.Variables'!$A$5)*'1.Data Entry'!F257*'2.Variables'!$D$5*'2.Variables'!$B$5</f>
        <v>0</v>
      </c>
      <c r="J253" s="13">
        <f>(I253*'2.Variables'!$E$5)/150</f>
        <v>0</v>
      </c>
      <c r="K253" s="13">
        <f>(I253*'2.Variables'!$F$5)/150</f>
        <v>0</v>
      </c>
      <c r="L253" s="13">
        <f>('1.Data Entry'!D257*'2.Variables'!$A$5)*'1.Data Entry'!G257*'2.Variables'!$D$5</f>
        <v>0</v>
      </c>
      <c r="M253" s="13">
        <f>('1.Data Entry'!D257*'2.Variables'!$A$5)*'1.Data Entry'!G257*'2.Variables'!$C$5*'2.Variables'!$D$5</f>
        <v>0</v>
      </c>
      <c r="N253" s="13">
        <f>(M253*'2.Variables'!$E$5)/150</f>
        <v>0</v>
      </c>
      <c r="O253" s="13">
        <f>(M253*'2.Variables'!$F$5)/150</f>
        <v>0</v>
      </c>
      <c r="P253" s="13">
        <f>('1.Data Entry'!D257*'2.Variables'!$A$5)*'1.Data Entry'!H257*'2.Variables'!$D$5</f>
        <v>0</v>
      </c>
      <c r="Q253" s="13">
        <f>('1.Data Entry'!D257*'2.Variables'!$A$5)*'1.Data Entry'!H257*'2.Variables'!$C$5*'2.Variables'!$D$5</f>
        <v>0</v>
      </c>
      <c r="R253" s="13">
        <f>(Q253*'2.Variables'!$E$5)/150</f>
        <v>0</v>
      </c>
      <c r="S253" s="13">
        <f>(Q253*'2.Variables'!$F$5)/150</f>
        <v>0</v>
      </c>
    </row>
    <row r="254" spans="1:19" x14ac:dyDescent="0.4">
      <c r="A254" s="2">
        <f>'1.Data Entry'!A258</f>
        <v>0</v>
      </c>
      <c r="B254" s="2">
        <f>'1.Data Entry'!B258</f>
        <v>0</v>
      </c>
      <c r="C254" s="2">
        <f>'1.Data Entry'!C258</f>
        <v>0</v>
      </c>
      <c r="D254" s="13">
        <f>('1.Data Entry'!D258*'2.Variables'!$A$5)*'1.Data Entry'!E258*'2.Variables'!$D$5</f>
        <v>0</v>
      </c>
      <c r="E254" s="13">
        <f>('1.Data Entry'!D258*'2.Variables'!$A$5)*'1.Data Entry'!E258*'2.Variables'!$D$5*'2.Variables'!$B$5</f>
        <v>0</v>
      </c>
      <c r="F254" s="13">
        <f>(E254*'2.Variables'!$E$5)/150</f>
        <v>0</v>
      </c>
      <c r="G254" s="13">
        <f>(E254*'2.Variables'!$F$5)/150</f>
        <v>0</v>
      </c>
      <c r="H254" s="13">
        <f>('1.Data Entry'!D258*'2.Variables'!$A$5)*'1.Data Entry'!F258*'2.Variables'!$D$5</f>
        <v>0</v>
      </c>
      <c r="I254" s="13">
        <f>('1.Data Entry'!D258*'2.Variables'!$A$5)*'1.Data Entry'!F258*'2.Variables'!$D$5*'2.Variables'!$B$5</f>
        <v>0</v>
      </c>
      <c r="J254" s="13">
        <f>(I254*'2.Variables'!$E$5)/150</f>
        <v>0</v>
      </c>
      <c r="K254" s="13">
        <f>(I254*'2.Variables'!$F$5)/150</f>
        <v>0</v>
      </c>
      <c r="L254" s="13">
        <f>('1.Data Entry'!D258*'2.Variables'!$A$5)*'1.Data Entry'!G258*'2.Variables'!$D$5</f>
        <v>0</v>
      </c>
      <c r="M254" s="13">
        <f>('1.Data Entry'!D258*'2.Variables'!$A$5)*'1.Data Entry'!G258*'2.Variables'!$C$5*'2.Variables'!$D$5</f>
        <v>0</v>
      </c>
      <c r="N254" s="13">
        <f>(M254*'2.Variables'!$E$5)/150</f>
        <v>0</v>
      </c>
      <c r="O254" s="13">
        <f>(M254*'2.Variables'!$F$5)/150</f>
        <v>0</v>
      </c>
      <c r="P254" s="13">
        <f>('1.Data Entry'!D258*'2.Variables'!$A$5)*'1.Data Entry'!H258*'2.Variables'!$D$5</f>
        <v>0</v>
      </c>
      <c r="Q254" s="13">
        <f>('1.Data Entry'!D258*'2.Variables'!$A$5)*'1.Data Entry'!H258*'2.Variables'!$C$5*'2.Variables'!$D$5</f>
        <v>0</v>
      </c>
      <c r="R254" s="13">
        <f>(Q254*'2.Variables'!$E$5)/150</f>
        <v>0</v>
      </c>
      <c r="S254" s="13">
        <f>(Q254*'2.Variables'!$F$5)/150</f>
        <v>0</v>
      </c>
    </row>
    <row r="255" spans="1:19" x14ac:dyDescent="0.4">
      <c r="A255" s="2">
        <f>'1.Data Entry'!A259</f>
        <v>0</v>
      </c>
      <c r="B255" s="2">
        <f>'1.Data Entry'!B259</f>
        <v>0</v>
      </c>
      <c r="C255" s="2">
        <f>'1.Data Entry'!C259</f>
        <v>0</v>
      </c>
      <c r="D255" s="13">
        <f>('1.Data Entry'!D259*'2.Variables'!$A$5)*'1.Data Entry'!E259*'2.Variables'!$D$5</f>
        <v>0</v>
      </c>
      <c r="E255" s="13">
        <f>('1.Data Entry'!D259*'2.Variables'!$A$5)*'1.Data Entry'!E259*'2.Variables'!$D$5*'2.Variables'!$B$5</f>
        <v>0</v>
      </c>
      <c r="F255" s="13">
        <f>(E255*'2.Variables'!$E$5)/150</f>
        <v>0</v>
      </c>
      <c r="G255" s="13">
        <f>(E255*'2.Variables'!$F$5)/150</f>
        <v>0</v>
      </c>
      <c r="H255" s="13">
        <f>('1.Data Entry'!D259*'2.Variables'!$A$5)*'1.Data Entry'!F259*'2.Variables'!$D$5</f>
        <v>0</v>
      </c>
      <c r="I255" s="13">
        <f>('1.Data Entry'!D259*'2.Variables'!$A$5)*'1.Data Entry'!F259*'2.Variables'!$D$5*'2.Variables'!$B$5</f>
        <v>0</v>
      </c>
      <c r="J255" s="13">
        <f>(I255*'2.Variables'!$E$5)/150</f>
        <v>0</v>
      </c>
      <c r="K255" s="13">
        <f>(I255*'2.Variables'!$F$5)/150</f>
        <v>0</v>
      </c>
      <c r="L255" s="13">
        <f>('1.Data Entry'!D259*'2.Variables'!$A$5)*'1.Data Entry'!G259*'2.Variables'!$D$5</f>
        <v>0</v>
      </c>
      <c r="M255" s="13">
        <f>('1.Data Entry'!D259*'2.Variables'!$A$5)*'1.Data Entry'!G259*'2.Variables'!$C$5*'2.Variables'!$D$5</f>
        <v>0</v>
      </c>
      <c r="N255" s="13">
        <f>(M255*'2.Variables'!$E$5)/150</f>
        <v>0</v>
      </c>
      <c r="O255" s="13">
        <f>(M255*'2.Variables'!$F$5)/150</f>
        <v>0</v>
      </c>
      <c r="P255" s="13">
        <f>('1.Data Entry'!D259*'2.Variables'!$A$5)*'1.Data Entry'!H259*'2.Variables'!$D$5</f>
        <v>0</v>
      </c>
      <c r="Q255" s="13">
        <f>('1.Data Entry'!D259*'2.Variables'!$A$5)*'1.Data Entry'!H259*'2.Variables'!$C$5*'2.Variables'!$D$5</f>
        <v>0</v>
      </c>
      <c r="R255" s="13">
        <f>(Q255*'2.Variables'!$E$5)/150</f>
        <v>0</v>
      </c>
      <c r="S255" s="13">
        <f>(Q255*'2.Variables'!$F$5)/150</f>
        <v>0</v>
      </c>
    </row>
    <row r="256" spans="1:19" x14ac:dyDescent="0.4">
      <c r="A256" s="2">
        <f>'1.Data Entry'!A260</f>
        <v>0</v>
      </c>
      <c r="B256" s="2">
        <f>'1.Data Entry'!B260</f>
        <v>0</v>
      </c>
      <c r="C256" s="2">
        <f>'1.Data Entry'!C260</f>
        <v>0</v>
      </c>
      <c r="D256" s="13">
        <f>('1.Data Entry'!D260*'2.Variables'!$A$5)*'1.Data Entry'!E260*'2.Variables'!$D$5</f>
        <v>0</v>
      </c>
      <c r="E256" s="13">
        <f>('1.Data Entry'!D260*'2.Variables'!$A$5)*'1.Data Entry'!E260*'2.Variables'!$D$5*'2.Variables'!$B$5</f>
        <v>0</v>
      </c>
      <c r="F256" s="13">
        <f>(E256*'2.Variables'!$E$5)/150</f>
        <v>0</v>
      </c>
      <c r="G256" s="13">
        <f>(E256*'2.Variables'!$F$5)/150</f>
        <v>0</v>
      </c>
      <c r="H256" s="13">
        <f>('1.Data Entry'!D260*'2.Variables'!$A$5)*'1.Data Entry'!F260*'2.Variables'!$D$5</f>
        <v>0</v>
      </c>
      <c r="I256" s="13">
        <f>('1.Data Entry'!D260*'2.Variables'!$A$5)*'1.Data Entry'!F260*'2.Variables'!$D$5*'2.Variables'!$B$5</f>
        <v>0</v>
      </c>
      <c r="J256" s="13">
        <f>(I256*'2.Variables'!$E$5)/150</f>
        <v>0</v>
      </c>
      <c r="K256" s="13">
        <f>(I256*'2.Variables'!$F$5)/150</f>
        <v>0</v>
      </c>
      <c r="L256" s="13">
        <f>('1.Data Entry'!D260*'2.Variables'!$A$5)*'1.Data Entry'!G260*'2.Variables'!$D$5</f>
        <v>0</v>
      </c>
      <c r="M256" s="13">
        <f>('1.Data Entry'!D260*'2.Variables'!$A$5)*'1.Data Entry'!G260*'2.Variables'!$C$5*'2.Variables'!$D$5</f>
        <v>0</v>
      </c>
      <c r="N256" s="13">
        <f>(M256*'2.Variables'!$E$5)/150</f>
        <v>0</v>
      </c>
      <c r="O256" s="13">
        <f>(M256*'2.Variables'!$F$5)/150</f>
        <v>0</v>
      </c>
      <c r="P256" s="13">
        <f>('1.Data Entry'!D260*'2.Variables'!$A$5)*'1.Data Entry'!H260*'2.Variables'!$D$5</f>
        <v>0</v>
      </c>
      <c r="Q256" s="13">
        <f>('1.Data Entry'!D260*'2.Variables'!$A$5)*'1.Data Entry'!H260*'2.Variables'!$C$5*'2.Variables'!$D$5</f>
        <v>0</v>
      </c>
      <c r="R256" s="13">
        <f>(Q256*'2.Variables'!$E$5)/150</f>
        <v>0</v>
      </c>
      <c r="S256" s="13">
        <f>(Q256*'2.Variables'!$F$5)/150</f>
        <v>0</v>
      </c>
    </row>
    <row r="257" spans="1:19" x14ac:dyDescent="0.4">
      <c r="A257" s="2">
        <f>'1.Data Entry'!A261</f>
        <v>0</v>
      </c>
      <c r="B257" s="2">
        <f>'1.Data Entry'!B261</f>
        <v>0</v>
      </c>
      <c r="C257" s="2">
        <f>'1.Data Entry'!C261</f>
        <v>0</v>
      </c>
      <c r="D257" s="13">
        <f>('1.Data Entry'!D261*'2.Variables'!$A$5)*'1.Data Entry'!E261*'2.Variables'!$D$5</f>
        <v>0</v>
      </c>
      <c r="E257" s="13">
        <f>('1.Data Entry'!D261*'2.Variables'!$A$5)*'1.Data Entry'!E261*'2.Variables'!$D$5*'2.Variables'!$B$5</f>
        <v>0</v>
      </c>
      <c r="F257" s="13">
        <f>(E257*'2.Variables'!$E$5)/150</f>
        <v>0</v>
      </c>
      <c r="G257" s="13">
        <f>(E257*'2.Variables'!$F$5)/150</f>
        <v>0</v>
      </c>
      <c r="H257" s="13">
        <f>('1.Data Entry'!D261*'2.Variables'!$A$5)*'1.Data Entry'!F261*'2.Variables'!$D$5</f>
        <v>0</v>
      </c>
      <c r="I257" s="13">
        <f>('1.Data Entry'!D261*'2.Variables'!$A$5)*'1.Data Entry'!F261*'2.Variables'!$D$5*'2.Variables'!$B$5</f>
        <v>0</v>
      </c>
      <c r="J257" s="13">
        <f>(I257*'2.Variables'!$E$5)/150</f>
        <v>0</v>
      </c>
      <c r="K257" s="13">
        <f>(I257*'2.Variables'!$F$5)/150</f>
        <v>0</v>
      </c>
      <c r="L257" s="13">
        <f>('1.Data Entry'!D261*'2.Variables'!$A$5)*'1.Data Entry'!G261*'2.Variables'!$D$5</f>
        <v>0</v>
      </c>
      <c r="M257" s="13">
        <f>('1.Data Entry'!D261*'2.Variables'!$A$5)*'1.Data Entry'!G261*'2.Variables'!$C$5*'2.Variables'!$D$5</f>
        <v>0</v>
      </c>
      <c r="N257" s="13">
        <f>(M257*'2.Variables'!$E$5)/150</f>
        <v>0</v>
      </c>
      <c r="O257" s="13">
        <f>(M257*'2.Variables'!$F$5)/150</f>
        <v>0</v>
      </c>
      <c r="P257" s="13">
        <f>('1.Data Entry'!D261*'2.Variables'!$A$5)*'1.Data Entry'!H261*'2.Variables'!$D$5</f>
        <v>0</v>
      </c>
      <c r="Q257" s="13">
        <f>('1.Data Entry'!D261*'2.Variables'!$A$5)*'1.Data Entry'!H261*'2.Variables'!$C$5*'2.Variables'!$D$5</f>
        <v>0</v>
      </c>
      <c r="R257" s="13">
        <f>(Q257*'2.Variables'!$E$5)/150</f>
        <v>0</v>
      </c>
      <c r="S257" s="13">
        <f>(Q257*'2.Variables'!$F$5)/150</f>
        <v>0</v>
      </c>
    </row>
    <row r="258" spans="1:19" x14ac:dyDescent="0.4">
      <c r="A258" s="2">
        <f>'1.Data Entry'!A262</f>
        <v>0</v>
      </c>
      <c r="B258" s="2">
        <f>'1.Data Entry'!B262</f>
        <v>0</v>
      </c>
      <c r="C258" s="2">
        <f>'1.Data Entry'!C262</f>
        <v>0</v>
      </c>
      <c r="D258" s="13">
        <f>('1.Data Entry'!D262*'2.Variables'!$A$5)*'1.Data Entry'!E262*'2.Variables'!$D$5</f>
        <v>0</v>
      </c>
      <c r="E258" s="13">
        <f>('1.Data Entry'!D262*'2.Variables'!$A$5)*'1.Data Entry'!E262*'2.Variables'!$D$5*'2.Variables'!$B$5</f>
        <v>0</v>
      </c>
      <c r="F258" s="13">
        <f>(E258*'2.Variables'!$E$5)/150</f>
        <v>0</v>
      </c>
      <c r="G258" s="13">
        <f>(E258*'2.Variables'!$F$5)/150</f>
        <v>0</v>
      </c>
      <c r="H258" s="13">
        <f>('1.Data Entry'!D262*'2.Variables'!$A$5)*'1.Data Entry'!F262*'2.Variables'!$D$5</f>
        <v>0</v>
      </c>
      <c r="I258" s="13">
        <f>('1.Data Entry'!D262*'2.Variables'!$A$5)*'1.Data Entry'!F262*'2.Variables'!$D$5*'2.Variables'!$B$5</f>
        <v>0</v>
      </c>
      <c r="J258" s="13">
        <f>(I258*'2.Variables'!$E$5)/150</f>
        <v>0</v>
      </c>
      <c r="K258" s="13">
        <f>(I258*'2.Variables'!$F$5)/150</f>
        <v>0</v>
      </c>
      <c r="L258" s="13">
        <f>('1.Data Entry'!D262*'2.Variables'!$A$5)*'1.Data Entry'!G262*'2.Variables'!$D$5</f>
        <v>0</v>
      </c>
      <c r="M258" s="13">
        <f>('1.Data Entry'!D262*'2.Variables'!$A$5)*'1.Data Entry'!G262*'2.Variables'!$C$5*'2.Variables'!$D$5</f>
        <v>0</v>
      </c>
      <c r="N258" s="13">
        <f>(M258*'2.Variables'!$E$5)/150</f>
        <v>0</v>
      </c>
      <c r="O258" s="13">
        <f>(M258*'2.Variables'!$F$5)/150</f>
        <v>0</v>
      </c>
      <c r="P258" s="13">
        <f>('1.Data Entry'!D262*'2.Variables'!$A$5)*'1.Data Entry'!H262*'2.Variables'!$D$5</f>
        <v>0</v>
      </c>
      <c r="Q258" s="13">
        <f>('1.Data Entry'!D262*'2.Variables'!$A$5)*'1.Data Entry'!H262*'2.Variables'!$C$5*'2.Variables'!$D$5</f>
        <v>0</v>
      </c>
      <c r="R258" s="13">
        <f>(Q258*'2.Variables'!$E$5)/150</f>
        <v>0</v>
      </c>
      <c r="S258" s="13">
        <f>(Q258*'2.Variables'!$F$5)/150</f>
        <v>0</v>
      </c>
    </row>
    <row r="259" spans="1:19" x14ac:dyDescent="0.4">
      <c r="A259" s="2">
        <f>'1.Data Entry'!A263</f>
        <v>0</v>
      </c>
      <c r="B259" s="2">
        <f>'1.Data Entry'!B263</f>
        <v>0</v>
      </c>
      <c r="C259" s="2">
        <f>'1.Data Entry'!C263</f>
        <v>0</v>
      </c>
      <c r="D259" s="13">
        <f>('1.Data Entry'!D263*'2.Variables'!$A$5)*'1.Data Entry'!E263*'2.Variables'!$D$5</f>
        <v>0</v>
      </c>
      <c r="E259" s="13">
        <f>('1.Data Entry'!D263*'2.Variables'!$A$5)*'1.Data Entry'!E263*'2.Variables'!$D$5*'2.Variables'!$B$5</f>
        <v>0</v>
      </c>
      <c r="F259" s="13">
        <f>(E259*'2.Variables'!$E$5)/150</f>
        <v>0</v>
      </c>
      <c r="G259" s="13">
        <f>(E259*'2.Variables'!$F$5)/150</f>
        <v>0</v>
      </c>
      <c r="H259" s="13">
        <f>('1.Data Entry'!D263*'2.Variables'!$A$5)*'1.Data Entry'!F263*'2.Variables'!$D$5</f>
        <v>0</v>
      </c>
      <c r="I259" s="13">
        <f>('1.Data Entry'!D263*'2.Variables'!$A$5)*'1.Data Entry'!F263*'2.Variables'!$D$5*'2.Variables'!$B$5</f>
        <v>0</v>
      </c>
      <c r="J259" s="13">
        <f>(I259*'2.Variables'!$E$5)/150</f>
        <v>0</v>
      </c>
      <c r="K259" s="13">
        <f>(I259*'2.Variables'!$F$5)/150</f>
        <v>0</v>
      </c>
      <c r="L259" s="13">
        <f>('1.Data Entry'!D263*'2.Variables'!$A$5)*'1.Data Entry'!G263*'2.Variables'!$D$5</f>
        <v>0</v>
      </c>
      <c r="M259" s="13">
        <f>('1.Data Entry'!D263*'2.Variables'!$A$5)*'1.Data Entry'!G263*'2.Variables'!$C$5*'2.Variables'!$D$5</f>
        <v>0</v>
      </c>
      <c r="N259" s="13">
        <f>(M259*'2.Variables'!$E$5)/150</f>
        <v>0</v>
      </c>
      <c r="O259" s="13">
        <f>(M259*'2.Variables'!$F$5)/150</f>
        <v>0</v>
      </c>
      <c r="P259" s="13">
        <f>('1.Data Entry'!D263*'2.Variables'!$A$5)*'1.Data Entry'!H263*'2.Variables'!$D$5</f>
        <v>0</v>
      </c>
      <c r="Q259" s="13">
        <f>('1.Data Entry'!D263*'2.Variables'!$A$5)*'1.Data Entry'!H263*'2.Variables'!$C$5*'2.Variables'!$D$5</f>
        <v>0</v>
      </c>
      <c r="R259" s="13">
        <f>(Q259*'2.Variables'!$E$5)/150</f>
        <v>0</v>
      </c>
      <c r="S259" s="13">
        <f>(Q259*'2.Variables'!$F$5)/150</f>
        <v>0</v>
      </c>
    </row>
    <row r="260" spans="1:19" x14ac:dyDescent="0.4">
      <c r="A260" s="2">
        <f>'1.Data Entry'!A264</f>
        <v>0</v>
      </c>
      <c r="B260" s="2">
        <f>'1.Data Entry'!B264</f>
        <v>0</v>
      </c>
      <c r="C260" s="2">
        <f>'1.Data Entry'!C264</f>
        <v>0</v>
      </c>
      <c r="D260" s="13">
        <f>('1.Data Entry'!D264*'2.Variables'!$A$5)*'1.Data Entry'!E264*'2.Variables'!$D$5</f>
        <v>0</v>
      </c>
      <c r="E260" s="13">
        <f>('1.Data Entry'!D264*'2.Variables'!$A$5)*'1.Data Entry'!E264*'2.Variables'!$D$5*'2.Variables'!$B$5</f>
        <v>0</v>
      </c>
      <c r="F260" s="13">
        <f>(E260*'2.Variables'!$E$5)/150</f>
        <v>0</v>
      </c>
      <c r="G260" s="13">
        <f>(E260*'2.Variables'!$F$5)/150</f>
        <v>0</v>
      </c>
      <c r="H260" s="13">
        <f>('1.Data Entry'!D264*'2.Variables'!$A$5)*'1.Data Entry'!F264*'2.Variables'!$D$5</f>
        <v>0</v>
      </c>
      <c r="I260" s="13">
        <f>('1.Data Entry'!D264*'2.Variables'!$A$5)*'1.Data Entry'!F264*'2.Variables'!$D$5*'2.Variables'!$B$5</f>
        <v>0</v>
      </c>
      <c r="J260" s="13">
        <f>(I260*'2.Variables'!$E$5)/150</f>
        <v>0</v>
      </c>
      <c r="K260" s="13">
        <f>(I260*'2.Variables'!$F$5)/150</f>
        <v>0</v>
      </c>
      <c r="L260" s="13">
        <f>('1.Data Entry'!D264*'2.Variables'!$A$5)*'1.Data Entry'!G264*'2.Variables'!$D$5</f>
        <v>0</v>
      </c>
      <c r="M260" s="13">
        <f>('1.Data Entry'!D264*'2.Variables'!$A$5)*'1.Data Entry'!G264*'2.Variables'!$C$5*'2.Variables'!$D$5</f>
        <v>0</v>
      </c>
      <c r="N260" s="13">
        <f>(M260*'2.Variables'!$E$5)/150</f>
        <v>0</v>
      </c>
      <c r="O260" s="13">
        <f>(M260*'2.Variables'!$F$5)/150</f>
        <v>0</v>
      </c>
      <c r="P260" s="13">
        <f>('1.Data Entry'!D264*'2.Variables'!$A$5)*'1.Data Entry'!H264*'2.Variables'!$D$5</f>
        <v>0</v>
      </c>
      <c r="Q260" s="13">
        <f>('1.Data Entry'!D264*'2.Variables'!$A$5)*'1.Data Entry'!H264*'2.Variables'!$C$5*'2.Variables'!$D$5</f>
        <v>0</v>
      </c>
      <c r="R260" s="13">
        <f>(Q260*'2.Variables'!$E$5)/150</f>
        <v>0</v>
      </c>
      <c r="S260" s="13">
        <f>(Q260*'2.Variables'!$F$5)/150</f>
        <v>0</v>
      </c>
    </row>
    <row r="261" spans="1:19" x14ac:dyDescent="0.4">
      <c r="A261" s="2">
        <f>'1.Data Entry'!A265</f>
        <v>0</v>
      </c>
      <c r="B261" s="2">
        <f>'1.Data Entry'!B265</f>
        <v>0</v>
      </c>
      <c r="C261" s="2">
        <f>'1.Data Entry'!C265</f>
        <v>0</v>
      </c>
      <c r="D261" s="13">
        <f>('1.Data Entry'!D265*'2.Variables'!$A$5)*'1.Data Entry'!E265*'2.Variables'!$D$5</f>
        <v>0</v>
      </c>
      <c r="E261" s="13">
        <f>('1.Data Entry'!D265*'2.Variables'!$A$5)*'1.Data Entry'!E265*'2.Variables'!$D$5*'2.Variables'!$B$5</f>
        <v>0</v>
      </c>
      <c r="F261" s="13">
        <f>(E261*'2.Variables'!$E$5)/150</f>
        <v>0</v>
      </c>
      <c r="G261" s="13">
        <f>(E261*'2.Variables'!$F$5)/150</f>
        <v>0</v>
      </c>
      <c r="H261" s="13">
        <f>('1.Data Entry'!D265*'2.Variables'!$A$5)*'1.Data Entry'!F265*'2.Variables'!$D$5</f>
        <v>0</v>
      </c>
      <c r="I261" s="13">
        <f>('1.Data Entry'!D265*'2.Variables'!$A$5)*'1.Data Entry'!F265*'2.Variables'!$D$5*'2.Variables'!$B$5</f>
        <v>0</v>
      </c>
      <c r="J261" s="13">
        <f>(I261*'2.Variables'!$E$5)/150</f>
        <v>0</v>
      </c>
      <c r="K261" s="13">
        <f>(I261*'2.Variables'!$F$5)/150</f>
        <v>0</v>
      </c>
      <c r="L261" s="13">
        <f>('1.Data Entry'!D265*'2.Variables'!$A$5)*'1.Data Entry'!G265*'2.Variables'!$D$5</f>
        <v>0</v>
      </c>
      <c r="M261" s="13">
        <f>('1.Data Entry'!D265*'2.Variables'!$A$5)*'1.Data Entry'!G265*'2.Variables'!$C$5*'2.Variables'!$D$5</f>
        <v>0</v>
      </c>
      <c r="N261" s="13">
        <f>(M261*'2.Variables'!$E$5)/150</f>
        <v>0</v>
      </c>
      <c r="O261" s="13">
        <f>(M261*'2.Variables'!$F$5)/150</f>
        <v>0</v>
      </c>
      <c r="P261" s="13">
        <f>('1.Data Entry'!D265*'2.Variables'!$A$5)*'1.Data Entry'!H265*'2.Variables'!$D$5</f>
        <v>0</v>
      </c>
      <c r="Q261" s="13">
        <f>('1.Data Entry'!D265*'2.Variables'!$A$5)*'1.Data Entry'!H265*'2.Variables'!$C$5*'2.Variables'!$D$5</f>
        <v>0</v>
      </c>
      <c r="R261" s="13">
        <f>(Q261*'2.Variables'!$E$5)/150</f>
        <v>0</v>
      </c>
      <c r="S261" s="13">
        <f>(Q261*'2.Variables'!$F$5)/150</f>
        <v>0</v>
      </c>
    </row>
    <row r="262" spans="1:19" x14ac:dyDescent="0.4">
      <c r="A262" s="2">
        <f>'1.Data Entry'!A266</f>
        <v>0</v>
      </c>
      <c r="B262" s="2">
        <f>'1.Data Entry'!B266</f>
        <v>0</v>
      </c>
      <c r="C262" s="2">
        <f>'1.Data Entry'!C266</f>
        <v>0</v>
      </c>
      <c r="D262" s="13">
        <f>('1.Data Entry'!D266*'2.Variables'!$A$5)*'1.Data Entry'!E266*'2.Variables'!$D$5</f>
        <v>0</v>
      </c>
      <c r="E262" s="13">
        <f>('1.Data Entry'!D266*'2.Variables'!$A$5)*'1.Data Entry'!E266*'2.Variables'!$D$5*'2.Variables'!$B$5</f>
        <v>0</v>
      </c>
      <c r="F262" s="13">
        <f>(E262*'2.Variables'!$E$5)/150</f>
        <v>0</v>
      </c>
      <c r="G262" s="13">
        <f>(E262*'2.Variables'!$F$5)/150</f>
        <v>0</v>
      </c>
      <c r="H262" s="13">
        <f>('1.Data Entry'!D266*'2.Variables'!$A$5)*'1.Data Entry'!F266*'2.Variables'!$D$5</f>
        <v>0</v>
      </c>
      <c r="I262" s="13">
        <f>('1.Data Entry'!D266*'2.Variables'!$A$5)*'1.Data Entry'!F266*'2.Variables'!$D$5*'2.Variables'!$B$5</f>
        <v>0</v>
      </c>
      <c r="J262" s="13">
        <f>(I262*'2.Variables'!$E$5)/150</f>
        <v>0</v>
      </c>
      <c r="K262" s="13">
        <f>(I262*'2.Variables'!$F$5)/150</f>
        <v>0</v>
      </c>
      <c r="L262" s="13">
        <f>('1.Data Entry'!D266*'2.Variables'!$A$5)*'1.Data Entry'!G266*'2.Variables'!$D$5</f>
        <v>0</v>
      </c>
      <c r="M262" s="13">
        <f>('1.Data Entry'!D266*'2.Variables'!$A$5)*'1.Data Entry'!G266*'2.Variables'!$C$5*'2.Variables'!$D$5</f>
        <v>0</v>
      </c>
      <c r="N262" s="13">
        <f>(M262*'2.Variables'!$E$5)/150</f>
        <v>0</v>
      </c>
      <c r="O262" s="13">
        <f>(M262*'2.Variables'!$F$5)/150</f>
        <v>0</v>
      </c>
      <c r="P262" s="13">
        <f>('1.Data Entry'!D266*'2.Variables'!$A$5)*'1.Data Entry'!H266*'2.Variables'!$D$5</f>
        <v>0</v>
      </c>
      <c r="Q262" s="13">
        <f>('1.Data Entry'!D266*'2.Variables'!$A$5)*'1.Data Entry'!H266*'2.Variables'!$C$5*'2.Variables'!$D$5</f>
        <v>0</v>
      </c>
      <c r="R262" s="13">
        <f>(Q262*'2.Variables'!$E$5)/150</f>
        <v>0</v>
      </c>
      <c r="S262" s="13">
        <f>(Q262*'2.Variables'!$F$5)/150</f>
        <v>0</v>
      </c>
    </row>
    <row r="263" spans="1:19" x14ac:dyDescent="0.4">
      <c r="A263" s="2">
        <f>'1.Data Entry'!A267</f>
        <v>0</v>
      </c>
      <c r="B263" s="2">
        <f>'1.Data Entry'!B267</f>
        <v>0</v>
      </c>
      <c r="C263" s="2">
        <f>'1.Data Entry'!C267</f>
        <v>0</v>
      </c>
      <c r="D263" s="13">
        <f>('1.Data Entry'!D267*'2.Variables'!$A$5)*'1.Data Entry'!E267*'2.Variables'!$D$5</f>
        <v>0</v>
      </c>
      <c r="E263" s="13">
        <f>('1.Data Entry'!D267*'2.Variables'!$A$5)*'1.Data Entry'!E267*'2.Variables'!$D$5*'2.Variables'!$B$5</f>
        <v>0</v>
      </c>
      <c r="F263" s="13">
        <f>(E263*'2.Variables'!$E$5)/150</f>
        <v>0</v>
      </c>
      <c r="G263" s="13">
        <f>(E263*'2.Variables'!$F$5)/150</f>
        <v>0</v>
      </c>
      <c r="H263" s="13">
        <f>('1.Data Entry'!D267*'2.Variables'!$A$5)*'1.Data Entry'!F267*'2.Variables'!$D$5</f>
        <v>0</v>
      </c>
      <c r="I263" s="13">
        <f>('1.Data Entry'!D267*'2.Variables'!$A$5)*'1.Data Entry'!F267*'2.Variables'!$D$5*'2.Variables'!$B$5</f>
        <v>0</v>
      </c>
      <c r="J263" s="13">
        <f>(I263*'2.Variables'!$E$5)/150</f>
        <v>0</v>
      </c>
      <c r="K263" s="13">
        <f>(I263*'2.Variables'!$F$5)/150</f>
        <v>0</v>
      </c>
      <c r="L263" s="13">
        <f>('1.Data Entry'!D267*'2.Variables'!$A$5)*'1.Data Entry'!G267*'2.Variables'!$D$5</f>
        <v>0</v>
      </c>
      <c r="M263" s="13">
        <f>('1.Data Entry'!D267*'2.Variables'!$A$5)*'1.Data Entry'!G267*'2.Variables'!$C$5*'2.Variables'!$D$5</f>
        <v>0</v>
      </c>
      <c r="N263" s="13">
        <f>(M263*'2.Variables'!$E$5)/150</f>
        <v>0</v>
      </c>
      <c r="O263" s="13">
        <f>(M263*'2.Variables'!$F$5)/150</f>
        <v>0</v>
      </c>
      <c r="P263" s="13">
        <f>('1.Data Entry'!D267*'2.Variables'!$A$5)*'1.Data Entry'!H267*'2.Variables'!$D$5</f>
        <v>0</v>
      </c>
      <c r="Q263" s="13">
        <f>('1.Data Entry'!D267*'2.Variables'!$A$5)*'1.Data Entry'!H267*'2.Variables'!$C$5*'2.Variables'!$D$5</f>
        <v>0</v>
      </c>
      <c r="R263" s="13">
        <f>(Q263*'2.Variables'!$E$5)/150</f>
        <v>0</v>
      </c>
      <c r="S263" s="13">
        <f>(Q263*'2.Variables'!$F$5)/150</f>
        <v>0</v>
      </c>
    </row>
    <row r="264" spans="1:19" x14ac:dyDescent="0.4">
      <c r="A264" s="2">
        <f>'1.Data Entry'!A268</f>
        <v>0</v>
      </c>
      <c r="B264" s="2">
        <f>'1.Data Entry'!B268</f>
        <v>0</v>
      </c>
      <c r="C264" s="2">
        <f>'1.Data Entry'!C268</f>
        <v>0</v>
      </c>
      <c r="D264" s="13">
        <f>('1.Data Entry'!D268*'2.Variables'!$A$5)*'1.Data Entry'!E268*'2.Variables'!$D$5</f>
        <v>0</v>
      </c>
      <c r="E264" s="13">
        <f>('1.Data Entry'!D268*'2.Variables'!$A$5)*'1.Data Entry'!E268*'2.Variables'!$D$5*'2.Variables'!$B$5</f>
        <v>0</v>
      </c>
      <c r="F264" s="13">
        <f>(E264*'2.Variables'!$E$5)/150</f>
        <v>0</v>
      </c>
      <c r="G264" s="13">
        <f>(E264*'2.Variables'!$F$5)/150</f>
        <v>0</v>
      </c>
      <c r="H264" s="13">
        <f>('1.Data Entry'!D268*'2.Variables'!$A$5)*'1.Data Entry'!F268*'2.Variables'!$D$5</f>
        <v>0</v>
      </c>
      <c r="I264" s="13">
        <f>('1.Data Entry'!D268*'2.Variables'!$A$5)*'1.Data Entry'!F268*'2.Variables'!$D$5*'2.Variables'!$B$5</f>
        <v>0</v>
      </c>
      <c r="J264" s="13">
        <f>(I264*'2.Variables'!$E$5)/150</f>
        <v>0</v>
      </c>
      <c r="K264" s="13">
        <f>(I264*'2.Variables'!$F$5)/150</f>
        <v>0</v>
      </c>
      <c r="L264" s="13">
        <f>('1.Data Entry'!D268*'2.Variables'!$A$5)*'1.Data Entry'!G268*'2.Variables'!$D$5</f>
        <v>0</v>
      </c>
      <c r="M264" s="13">
        <f>('1.Data Entry'!D268*'2.Variables'!$A$5)*'1.Data Entry'!G268*'2.Variables'!$C$5*'2.Variables'!$D$5</f>
        <v>0</v>
      </c>
      <c r="N264" s="13">
        <f>(M264*'2.Variables'!$E$5)/150</f>
        <v>0</v>
      </c>
      <c r="O264" s="13">
        <f>(M264*'2.Variables'!$F$5)/150</f>
        <v>0</v>
      </c>
      <c r="P264" s="13">
        <f>('1.Data Entry'!D268*'2.Variables'!$A$5)*'1.Data Entry'!H268*'2.Variables'!$D$5</f>
        <v>0</v>
      </c>
      <c r="Q264" s="13">
        <f>('1.Data Entry'!D268*'2.Variables'!$A$5)*'1.Data Entry'!H268*'2.Variables'!$C$5*'2.Variables'!$D$5</f>
        <v>0</v>
      </c>
      <c r="R264" s="13">
        <f>(Q264*'2.Variables'!$E$5)/150</f>
        <v>0</v>
      </c>
      <c r="S264" s="13">
        <f>(Q264*'2.Variables'!$F$5)/150</f>
        <v>0</v>
      </c>
    </row>
    <row r="265" spans="1:19" x14ac:dyDescent="0.4">
      <c r="A265" s="2">
        <f>'1.Data Entry'!A269</f>
        <v>0</v>
      </c>
      <c r="B265" s="2">
        <f>'1.Data Entry'!B269</f>
        <v>0</v>
      </c>
      <c r="C265" s="2">
        <f>'1.Data Entry'!C269</f>
        <v>0</v>
      </c>
      <c r="D265" s="13">
        <f>('1.Data Entry'!D269*'2.Variables'!$A$5)*'1.Data Entry'!E269*'2.Variables'!$D$5</f>
        <v>0</v>
      </c>
      <c r="E265" s="13">
        <f>('1.Data Entry'!D269*'2.Variables'!$A$5)*'1.Data Entry'!E269*'2.Variables'!$D$5*'2.Variables'!$B$5</f>
        <v>0</v>
      </c>
      <c r="F265" s="13">
        <f>(E265*'2.Variables'!$E$5)/150</f>
        <v>0</v>
      </c>
      <c r="G265" s="13">
        <f>(E265*'2.Variables'!$F$5)/150</f>
        <v>0</v>
      </c>
      <c r="H265" s="13">
        <f>('1.Data Entry'!D269*'2.Variables'!$A$5)*'1.Data Entry'!F269*'2.Variables'!$D$5</f>
        <v>0</v>
      </c>
      <c r="I265" s="13">
        <f>('1.Data Entry'!D269*'2.Variables'!$A$5)*'1.Data Entry'!F269*'2.Variables'!$D$5*'2.Variables'!$B$5</f>
        <v>0</v>
      </c>
      <c r="J265" s="13">
        <f>(I265*'2.Variables'!$E$5)/150</f>
        <v>0</v>
      </c>
      <c r="K265" s="13">
        <f>(I265*'2.Variables'!$F$5)/150</f>
        <v>0</v>
      </c>
      <c r="L265" s="13">
        <f>('1.Data Entry'!D269*'2.Variables'!$A$5)*'1.Data Entry'!G269*'2.Variables'!$D$5</f>
        <v>0</v>
      </c>
      <c r="M265" s="13">
        <f>('1.Data Entry'!D269*'2.Variables'!$A$5)*'1.Data Entry'!G269*'2.Variables'!$C$5*'2.Variables'!$D$5</f>
        <v>0</v>
      </c>
      <c r="N265" s="13">
        <f>(M265*'2.Variables'!$E$5)/150</f>
        <v>0</v>
      </c>
      <c r="O265" s="13">
        <f>(M265*'2.Variables'!$F$5)/150</f>
        <v>0</v>
      </c>
      <c r="P265" s="13">
        <f>('1.Data Entry'!D269*'2.Variables'!$A$5)*'1.Data Entry'!H269*'2.Variables'!$D$5</f>
        <v>0</v>
      </c>
      <c r="Q265" s="13">
        <f>('1.Data Entry'!D269*'2.Variables'!$A$5)*'1.Data Entry'!H269*'2.Variables'!$C$5*'2.Variables'!$D$5</f>
        <v>0</v>
      </c>
      <c r="R265" s="13">
        <f>(Q265*'2.Variables'!$E$5)/150</f>
        <v>0</v>
      </c>
      <c r="S265" s="13">
        <f>(Q265*'2.Variables'!$F$5)/150</f>
        <v>0</v>
      </c>
    </row>
    <row r="266" spans="1:19" x14ac:dyDescent="0.4">
      <c r="A266" s="2">
        <f>'1.Data Entry'!A270</f>
        <v>0</v>
      </c>
      <c r="B266" s="2">
        <f>'1.Data Entry'!B270</f>
        <v>0</v>
      </c>
      <c r="C266" s="2">
        <f>'1.Data Entry'!C270</f>
        <v>0</v>
      </c>
      <c r="D266" s="13">
        <f>('1.Data Entry'!D270*'2.Variables'!$A$5)*'1.Data Entry'!E270*'2.Variables'!$D$5</f>
        <v>0</v>
      </c>
      <c r="E266" s="13">
        <f>('1.Data Entry'!D270*'2.Variables'!$A$5)*'1.Data Entry'!E270*'2.Variables'!$D$5*'2.Variables'!$B$5</f>
        <v>0</v>
      </c>
      <c r="F266" s="13">
        <f>(E266*'2.Variables'!$E$5)/150</f>
        <v>0</v>
      </c>
      <c r="G266" s="13">
        <f>(E266*'2.Variables'!$F$5)/150</f>
        <v>0</v>
      </c>
      <c r="H266" s="13">
        <f>('1.Data Entry'!D270*'2.Variables'!$A$5)*'1.Data Entry'!F270*'2.Variables'!$D$5</f>
        <v>0</v>
      </c>
      <c r="I266" s="13">
        <f>('1.Data Entry'!D270*'2.Variables'!$A$5)*'1.Data Entry'!F270*'2.Variables'!$D$5*'2.Variables'!$B$5</f>
        <v>0</v>
      </c>
      <c r="J266" s="13">
        <f>(I266*'2.Variables'!$E$5)/150</f>
        <v>0</v>
      </c>
      <c r="K266" s="13">
        <f>(I266*'2.Variables'!$F$5)/150</f>
        <v>0</v>
      </c>
      <c r="L266" s="13">
        <f>('1.Data Entry'!D270*'2.Variables'!$A$5)*'1.Data Entry'!G270*'2.Variables'!$D$5</f>
        <v>0</v>
      </c>
      <c r="M266" s="13">
        <f>('1.Data Entry'!D270*'2.Variables'!$A$5)*'1.Data Entry'!G270*'2.Variables'!$C$5*'2.Variables'!$D$5</f>
        <v>0</v>
      </c>
      <c r="N266" s="13">
        <f>(M266*'2.Variables'!$E$5)/150</f>
        <v>0</v>
      </c>
      <c r="O266" s="13">
        <f>(M266*'2.Variables'!$F$5)/150</f>
        <v>0</v>
      </c>
      <c r="P266" s="13">
        <f>('1.Data Entry'!D270*'2.Variables'!$A$5)*'1.Data Entry'!H270*'2.Variables'!$D$5</f>
        <v>0</v>
      </c>
      <c r="Q266" s="13">
        <f>('1.Data Entry'!D270*'2.Variables'!$A$5)*'1.Data Entry'!H270*'2.Variables'!$C$5*'2.Variables'!$D$5</f>
        <v>0</v>
      </c>
      <c r="R266" s="13">
        <f>(Q266*'2.Variables'!$E$5)/150</f>
        <v>0</v>
      </c>
      <c r="S266" s="13">
        <f>(Q266*'2.Variables'!$F$5)/150</f>
        <v>0</v>
      </c>
    </row>
    <row r="267" spans="1:19" x14ac:dyDescent="0.4">
      <c r="A267" s="2">
        <f>'1.Data Entry'!A271</f>
        <v>0</v>
      </c>
      <c r="B267" s="2">
        <f>'1.Data Entry'!B271</f>
        <v>0</v>
      </c>
      <c r="C267" s="2">
        <f>'1.Data Entry'!C271</f>
        <v>0</v>
      </c>
      <c r="D267" s="13">
        <f>('1.Data Entry'!D271*'2.Variables'!$A$5)*'1.Data Entry'!E271*'2.Variables'!$D$5</f>
        <v>0</v>
      </c>
      <c r="E267" s="13">
        <f>('1.Data Entry'!D271*'2.Variables'!$A$5)*'1.Data Entry'!E271*'2.Variables'!$D$5*'2.Variables'!$B$5</f>
        <v>0</v>
      </c>
      <c r="F267" s="13">
        <f>(E267*'2.Variables'!$E$5)/150</f>
        <v>0</v>
      </c>
      <c r="G267" s="13">
        <f>(E267*'2.Variables'!$F$5)/150</f>
        <v>0</v>
      </c>
      <c r="H267" s="13">
        <f>('1.Data Entry'!D271*'2.Variables'!$A$5)*'1.Data Entry'!F271*'2.Variables'!$D$5</f>
        <v>0</v>
      </c>
      <c r="I267" s="13">
        <f>('1.Data Entry'!D271*'2.Variables'!$A$5)*'1.Data Entry'!F271*'2.Variables'!$D$5*'2.Variables'!$B$5</f>
        <v>0</v>
      </c>
      <c r="J267" s="13">
        <f>(I267*'2.Variables'!$E$5)/150</f>
        <v>0</v>
      </c>
      <c r="K267" s="13">
        <f>(I267*'2.Variables'!$F$5)/150</f>
        <v>0</v>
      </c>
      <c r="L267" s="13">
        <f>('1.Data Entry'!D271*'2.Variables'!$A$5)*'1.Data Entry'!G271*'2.Variables'!$D$5</f>
        <v>0</v>
      </c>
      <c r="M267" s="13">
        <f>('1.Data Entry'!D271*'2.Variables'!$A$5)*'1.Data Entry'!G271*'2.Variables'!$C$5*'2.Variables'!$D$5</f>
        <v>0</v>
      </c>
      <c r="N267" s="13">
        <f>(M267*'2.Variables'!$E$5)/150</f>
        <v>0</v>
      </c>
      <c r="O267" s="13">
        <f>(M267*'2.Variables'!$F$5)/150</f>
        <v>0</v>
      </c>
      <c r="P267" s="13">
        <f>('1.Data Entry'!D271*'2.Variables'!$A$5)*'1.Data Entry'!H271*'2.Variables'!$D$5</f>
        <v>0</v>
      </c>
      <c r="Q267" s="13">
        <f>('1.Data Entry'!D271*'2.Variables'!$A$5)*'1.Data Entry'!H271*'2.Variables'!$C$5*'2.Variables'!$D$5</f>
        <v>0</v>
      </c>
      <c r="R267" s="13">
        <f>(Q267*'2.Variables'!$E$5)/150</f>
        <v>0</v>
      </c>
      <c r="S267" s="13">
        <f>(Q267*'2.Variables'!$F$5)/150</f>
        <v>0</v>
      </c>
    </row>
    <row r="268" spans="1:19" x14ac:dyDescent="0.4">
      <c r="A268" s="2">
        <f>'1.Data Entry'!A272</f>
        <v>0</v>
      </c>
      <c r="B268" s="2">
        <f>'1.Data Entry'!B272</f>
        <v>0</v>
      </c>
      <c r="C268" s="2">
        <f>'1.Data Entry'!C272</f>
        <v>0</v>
      </c>
      <c r="D268" s="13">
        <f>('1.Data Entry'!D272*'2.Variables'!$A$5)*'1.Data Entry'!E272*'2.Variables'!$D$5</f>
        <v>0</v>
      </c>
      <c r="E268" s="13">
        <f>('1.Data Entry'!D272*'2.Variables'!$A$5)*'1.Data Entry'!E272*'2.Variables'!$D$5*'2.Variables'!$B$5</f>
        <v>0</v>
      </c>
      <c r="F268" s="13">
        <f>(E268*'2.Variables'!$E$5)/150</f>
        <v>0</v>
      </c>
      <c r="G268" s="13">
        <f>(E268*'2.Variables'!$F$5)/150</f>
        <v>0</v>
      </c>
      <c r="H268" s="13">
        <f>('1.Data Entry'!D272*'2.Variables'!$A$5)*'1.Data Entry'!F272*'2.Variables'!$D$5</f>
        <v>0</v>
      </c>
      <c r="I268" s="13">
        <f>('1.Data Entry'!D272*'2.Variables'!$A$5)*'1.Data Entry'!F272*'2.Variables'!$D$5*'2.Variables'!$B$5</f>
        <v>0</v>
      </c>
      <c r="J268" s="13">
        <f>(I268*'2.Variables'!$E$5)/150</f>
        <v>0</v>
      </c>
      <c r="K268" s="13">
        <f>(I268*'2.Variables'!$F$5)/150</f>
        <v>0</v>
      </c>
      <c r="L268" s="13">
        <f>('1.Data Entry'!D272*'2.Variables'!$A$5)*'1.Data Entry'!G272*'2.Variables'!$D$5</f>
        <v>0</v>
      </c>
      <c r="M268" s="13">
        <f>('1.Data Entry'!D272*'2.Variables'!$A$5)*'1.Data Entry'!G272*'2.Variables'!$C$5*'2.Variables'!$D$5</f>
        <v>0</v>
      </c>
      <c r="N268" s="13">
        <f>(M268*'2.Variables'!$E$5)/150</f>
        <v>0</v>
      </c>
      <c r="O268" s="13">
        <f>(M268*'2.Variables'!$F$5)/150</f>
        <v>0</v>
      </c>
      <c r="P268" s="13">
        <f>('1.Data Entry'!D272*'2.Variables'!$A$5)*'1.Data Entry'!H272*'2.Variables'!$D$5</f>
        <v>0</v>
      </c>
      <c r="Q268" s="13">
        <f>('1.Data Entry'!D272*'2.Variables'!$A$5)*'1.Data Entry'!H272*'2.Variables'!$C$5*'2.Variables'!$D$5</f>
        <v>0</v>
      </c>
      <c r="R268" s="13">
        <f>(Q268*'2.Variables'!$E$5)/150</f>
        <v>0</v>
      </c>
      <c r="S268" s="13">
        <f>(Q268*'2.Variables'!$F$5)/150</f>
        <v>0</v>
      </c>
    </row>
    <row r="269" spans="1:19" x14ac:dyDescent="0.4">
      <c r="A269" s="2">
        <f>'1.Data Entry'!A273</f>
        <v>0</v>
      </c>
      <c r="B269" s="2">
        <f>'1.Data Entry'!B273</f>
        <v>0</v>
      </c>
      <c r="C269" s="2">
        <f>'1.Data Entry'!C273</f>
        <v>0</v>
      </c>
      <c r="D269" s="13">
        <f>('1.Data Entry'!D273*'2.Variables'!$A$5)*'1.Data Entry'!E273*'2.Variables'!$D$5</f>
        <v>0</v>
      </c>
      <c r="E269" s="13">
        <f>('1.Data Entry'!D273*'2.Variables'!$A$5)*'1.Data Entry'!E273*'2.Variables'!$D$5*'2.Variables'!$B$5</f>
        <v>0</v>
      </c>
      <c r="F269" s="13">
        <f>(E269*'2.Variables'!$E$5)/150</f>
        <v>0</v>
      </c>
      <c r="G269" s="13">
        <f>(E269*'2.Variables'!$F$5)/150</f>
        <v>0</v>
      </c>
      <c r="H269" s="13">
        <f>('1.Data Entry'!D273*'2.Variables'!$A$5)*'1.Data Entry'!F273*'2.Variables'!$D$5</f>
        <v>0</v>
      </c>
      <c r="I269" s="13">
        <f>('1.Data Entry'!D273*'2.Variables'!$A$5)*'1.Data Entry'!F273*'2.Variables'!$D$5*'2.Variables'!$B$5</f>
        <v>0</v>
      </c>
      <c r="J269" s="13">
        <f>(I269*'2.Variables'!$E$5)/150</f>
        <v>0</v>
      </c>
      <c r="K269" s="13">
        <f>(I269*'2.Variables'!$F$5)/150</f>
        <v>0</v>
      </c>
      <c r="L269" s="13">
        <f>('1.Data Entry'!D273*'2.Variables'!$A$5)*'1.Data Entry'!G273*'2.Variables'!$D$5</f>
        <v>0</v>
      </c>
      <c r="M269" s="13">
        <f>('1.Data Entry'!D273*'2.Variables'!$A$5)*'1.Data Entry'!G273*'2.Variables'!$C$5*'2.Variables'!$D$5</f>
        <v>0</v>
      </c>
      <c r="N269" s="13">
        <f>(M269*'2.Variables'!$E$5)/150</f>
        <v>0</v>
      </c>
      <c r="O269" s="13">
        <f>(M269*'2.Variables'!$F$5)/150</f>
        <v>0</v>
      </c>
      <c r="P269" s="13">
        <f>('1.Data Entry'!D273*'2.Variables'!$A$5)*'1.Data Entry'!H273*'2.Variables'!$D$5</f>
        <v>0</v>
      </c>
      <c r="Q269" s="13">
        <f>('1.Data Entry'!D273*'2.Variables'!$A$5)*'1.Data Entry'!H273*'2.Variables'!$C$5*'2.Variables'!$D$5</f>
        <v>0</v>
      </c>
      <c r="R269" s="13">
        <f>(Q269*'2.Variables'!$E$5)/150</f>
        <v>0</v>
      </c>
      <c r="S269" s="13">
        <f>(Q269*'2.Variables'!$F$5)/150</f>
        <v>0</v>
      </c>
    </row>
    <row r="270" spans="1:19" x14ac:dyDescent="0.4">
      <c r="A270" s="2">
        <f>'1.Data Entry'!A274</f>
        <v>0</v>
      </c>
      <c r="B270" s="2">
        <f>'1.Data Entry'!B274</f>
        <v>0</v>
      </c>
      <c r="C270" s="2">
        <f>'1.Data Entry'!C274</f>
        <v>0</v>
      </c>
      <c r="D270" s="13">
        <f>('1.Data Entry'!D274*'2.Variables'!$A$5)*'1.Data Entry'!E274*'2.Variables'!$D$5</f>
        <v>0</v>
      </c>
      <c r="E270" s="13">
        <f>('1.Data Entry'!D274*'2.Variables'!$A$5)*'1.Data Entry'!E274*'2.Variables'!$D$5*'2.Variables'!$B$5</f>
        <v>0</v>
      </c>
      <c r="F270" s="13">
        <f>(E270*'2.Variables'!$E$5)/150</f>
        <v>0</v>
      </c>
      <c r="G270" s="13">
        <f>(E270*'2.Variables'!$F$5)/150</f>
        <v>0</v>
      </c>
      <c r="H270" s="13">
        <f>('1.Data Entry'!D274*'2.Variables'!$A$5)*'1.Data Entry'!F274*'2.Variables'!$D$5</f>
        <v>0</v>
      </c>
      <c r="I270" s="13">
        <f>('1.Data Entry'!D274*'2.Variables'!$A$5)*'1.Data Entry'!F274*'2.Variables'!$D$5*'2.Variables'!$B$5</f>
        <v>0</v>
      </c>
      <c r="J270" s="13">
        <f>(I270*'2.Variables'!$E$5)/150</f>
        <v>0</v>
      </c>
      <c r="K270" s="13">
        <f>(I270*'2.Variables'!$F$5)/150</f>
        <v>0</v>
      </c>
      <c r="L270" s="13">
        <f>('1.Data Entry'!D274*'2.Variables'!$A$5)*'1.Data Entry'!G274*'2.Variables'!$D$5</f>
        <v>0</v>
      </c>
      <c r="M270" s="13">
        <f>('1.Data Entry'!D274*'2.Variables'!$A$5)*'1.Data Entry'!G274*'2.Variables'!$C$5*'2.Variables'!$D$5</f>
        <v>0</v>
      </c>
      <c r="N270" s="13">
        <f>(M270*'2.Variables'!$E$5)/150</f>
        <v>0</v>
      </c>
      <c r="O270" s="13">
        <f>(M270*'2.Variables'!$F$5)/150</f>
        <v>0</v>
      </c>
      <c r="P270" s="13">
        <f>('1.Data Entry'!D274*'2.Variables'!$A$5)*'1.Data Entry'!H274*'2.Variables'!$D$5</f>
        <v>0</v>
      </c>
      <c r="Q270" s="13">
        <f>('1.Data Entry'!D274*'2.Variables'!$A$5)*'1.Data Entry'!H274*'2.Variables'!$C$5*'2.Variables'!$D$5</f>
        <v>0</v>
      </c>
      <c r="R270" s="13">
        <f>(Q270*'2.Variables'!$E$5)/150</f>
        <v>0</v>
      </c>
      <c r="S270" s="13">
        <f>(Q270*'2.Variables'!$F$5)/150</f>
        <v>0</v>
      </c>
    </row>
    <row r="271" spans="1:19" x14ac:dyDescent="0.4">
      <c r="A271" s="2">
        <f>'1.Data Entry'!A275</f>
        <v>0</v>
      </c>
      <c r="B271" s="2">
        <f>'1.Data Entry'!B275</f>
        <v>0</v>
      </c>
      <c r="C271" s="2">
        <f>'1.Data Entry'!C275</f>
        <v>0</v>
      </c>
      <c r="D271" s="13">
        <f>('1.Data Entry'!D275*'2.Variables'!$A$5)*'1.Data Entry'!E275*'2.Variables'!$D$5</f>
        <v>0</v>
      </c>
      <c r="E271" s="13">
        <f>('1.Data Entry'!D275*'2.Variables'!$A$5)*'1.Data Entry'!E275*'2.Variables'!$D$5*'2.Variables'!$B$5</f>
        <v>0</v>
      </c>
      <c r="F271" s="13">
        <f>(E271*'2.Variables'!$E$5)/150</f>
        <v>0</v>
      </c>
      <c r="G271" s="13">
        <f>(E271*'2.Variables'!$F$5)/150</f>
        <v>0</v>
      </c>
      <c r="H271" s="13">
        <f>('1.Data Entry'!D275*'2.Variables'!$A$5)*'1.Data Entry'!F275*'2.Variables'!$D$5</f>
        <v>0</v>
      </c>
      <c r="I271" s="13">
        <f>('1.Data Entry'!D275*'2.Variables'!$A$5)*'1.Data Entry'!F275*'2.Variables'!$D$5*'2.Variables'!$B$5</f>
        <v>0</v>
      </c>
      <c r="J271" s="13">
        <f>(I271*'2.Variables'!$E$5)/150</f>
        <v>0</v>
      </c>
      <c r="K271" s="13">
        <f>(I271*'2.Variables'!$F$5)/150</f>
        <v>0</v>
      </c>
      <c r="L271" s="13">
        <f>('1.Data Entry'!D275*'2.Variables'!$A$5)*'1.Data Entry'!G275*'2.Variables'!$D$5</f>
        <v>0</v>
      </c>
      <c r="M271" s="13">
        <f>('1.Data Entry'!D275*'2.Variables'!$A$5)*'1.Data Entry'!G275*'2.Variables'!$C$5*'2.Variables'!$D$5</f>
        <v>0</v>
      </c>
      <c r="N271" s="13">
        <f>(M271*'2.Variables'!$E$5)/150</f>
        <v>0</v>
      </c>
      <c r="O271" s="13">
        <f>(M271*'2.Variables'!$F$5)/150</f>
        <v>0</v>
      </c>
      <c r="P271" s="13">
        <f>('1.Data Entry'!D275*'2.Variables'!$A$5)*'1.Data Entry'!H275*'2.Variables'!$D$5</f>
        <v>0</v>
      </c>
      <c r="Q271" s="13">
        <f>('1.Data Entry'!D275*'2.Variables'!$A$5)*'1.Data Entry'!H275*'2.Variables'!$C$5*'2.Variables'!$D$5</f>
        <v>0</v>
      </c>
      <c r="R271" s="13">
        <f>(Q271*'2.Variables'!$E$5)/150</f>
        <v>0</v>
      </c>
      <c r="S271" s="13">
        <f>(Q271*'2.Variables'!$F$5)/150</f>
        <v>0</v>
      </c>
    </row>
    <row r="272" spans="1:19" x14ac:dyDescent="0.4">
      <c r="A272" s="2">
        <f>'1.Data Entry'!A276</f>
        <v>0</v>
      </c>
      <c r="B272" s="2">
        <f>'1.Data Entry'!B276</f>
        <v>0</v>
      </c>
      <c r="C272" s="2">
        <f>'1.Data Entry'!C276</f>
        <v>0</v>
      </c>
      <c r="D272" s="13">
        <f>('1.Data Entry'!D276*'2.Variables'!$A$5)*'1.Data Entry'!E276*'2.Variables'!$D$5</f>
        <v>0</v>
      </c>
      <c r="E272" s="13">
        <f>('1.Data Entry'!D276*'2.Variables'!$A$5)*'1.Data Entry'!E276*'2.Variables'!$D$5*'2.Variables'!$B$5</f>
        <v>0</v>
      </c>
      <c r="F272" s="13">
        <f>(E272*'2.Variables'!$E$5)/150</f>
        <v>0</v>
      </c>
      <c r="G272" s="13">
        <f>(E272*'2.Variables'!$F$5)/150</f>
        <v>0</v>
      </c>
      <c r="H272" s="13">
        <f>('1.Data Entry'!D276*'2.Variables'!$A$5)*'1.Data Entry'!F276*'2.Variables'!$D$5</f>
        <v>0</v>
      </c>
      <c r="I272" s="13">
        <f>('1.Data Entry'!D276*'2.Variables'!$A$5)*'1.Data Entry'!F276*'2.Variables'!$D$5*'2.Variables'!$B$5</f>
        <v>0</v>
      </c>
      <c r="J272" s="13">
        <f>(I272*'2.Variables'!$E$5)/150</f>
        <v>0</v>
      </c>
      <c r="K272" s="13">
        <f>(I272*'2.Variables'!$F$5)/150</f>
        <v>0</v>
      </c>
      <c r="L272" s="13">
        <f>('1.Data Entry'!D276*'2.Variables'!$A$5)*'1.Data Entry'!G276*'2.Variables'!$D$5</f>
        <v>0</v>
      </c>
      <c r="M272" s="13">
        <f>('1.Data Entry'!D276*'2.Variables'!$A$5)*'1.Data Entry'!G276*'2.Variables'!$C$5*'2.Variables'!$D$5</f>
        <v>0</v>
      </c>
      <c r="N272" s="13">
        <f>(M272*'2.Variables'!$E$5)/150</f>
        <v>0</v>
      </c>
      <c r="O272" s="13">
        <f>(M272*'2.Variables'!$F$5)/150</f>
        <v>0</v>
      </c>
      <c r="P272" s="13">
        <f>('1.Data Entry'!D276*'2.Variables'!$A$5)*'1.Data Entry'!H276*'2.Variables'!$D$5</f>
        <v>0</v>
      </c>
      <c r="Q272" s="13">
        <f>('1.Data Entry'!D276*'2.Variables'!$A$5)*'1.Data Entry'!H276*'2.Variables'!$C$5*'2.Variables'!$D$5</f>
        <v>0</v>
      </c>
      <c r="R272" s="13">
        <f>(Q272*'2.Variables'!$E$5)/150</f>
        <v>0</v>
      </c>
      <c r="S272" s="13">
        <f>(Q272*'2.Variables'!$F$5)/150</f>
        <v>0</v>
      </c>
    </row>
    <row r="273" spans="1:19" x14ac:dyDescent="0.4">
      <c r="A273" s="2">
        <f>'1.Data Entry'!A277</f>
        <v>0</v>
      </c>
      <c r="B273" s="2">
        <f>'1.Data Entry'!B277</f>
        <v>0</v>
      </c>
      <c r="C273" s="2">
        <f>'1.Data Entry'!C277</f>
        <v>0</v>
      </c>
      <c r="D273" s="13">
        <f>('1.Data Entry'!D277*'2.Variables'!$A$5)*'1.Data Entry'!E277*'2.Variables'!$D$5</f>
        <v>0</v>
      </c>
      <c r="E273" s="13">
        <f>('1.Data Entry'!D277*'2.Variables'!$A$5)*'1.Data Entry'!E277*'2.Variables'!$D$5*'2.Variables'!$B$5</f>
        <v>0</v>
      </c>
      <c r="F273" s="13">
        <f>(E273*'2.Variables'!$E$5)/150</f>
        <v>0</v>
      </c>
      <c r="G273" s="13">
        <f>(E273*'2.Variables'!$F$5)/150</f>
        <v>0</v>
      </c>
      <c r="H273" s="13">
        <f>('1.Data Entry'!D277*'2.Variables'!$A$5)*'1.Data Entry'!F277*'2.Variables'!$D$5</f>
        <v>0</v>
      </c>
      <c r="I273" s="13">
        <f>('1.Data Entry'!D277*'2.Variables'!$A$5)*'1.Data Entry'!F277*'2.Variables'!$D$5*'2.Variables'!$B$5</f>
        <v>0</v>
      </c>
      <c r="J273" s="13">
        <f>(I273*'2.Variables'!$E$5)/150</f>
        <v>0</v>
      </c>
      <c r="K273" s="13">
        <f>(I273*'2.Variables'!$F$5)/150</f>
        <v>0</v>
      </c>
      <c r="L273" s="13">
        <f>('1.Data Entry'!D277*'2.Variables'!$A$5)*'1.Data Entry'!G277*'2.Variables'!$D$5</f>
        <v>0</v>
      </c>
      <c r="M273" s="13">
        <f>('1.Data Entry'!D277*'2.Variables'!$A$5)*'1.Data Entry'!G277*'2.Variables'!$C$5*'2.Variables'!$D$5</f>
        <v>0</v>
      </c>
      <c r="N273" s="13">
        <f>(M273*'2.Variables'!$E$5)/150</f>
        <v>0</v>
      </c>
      <c r="O273" s="13">
        <f>(M273*'2.Variables'!$F$5)/150</f>
        <v>0</v>
      </c>
      <c r="P273" s="13">
        <f>('1.Data Entry'!D277*'2.Variables'!$A$5)*'1.Data Entry'!H277*'2.Variables'!$D$5</f>
        <v>0</v>
      </c>
      <c r="Q273" s="13">
        <f>('1.Data Entry'!D277*'2.Variables'!$A$5)*'1.Data Entry'!H277*'2.Variables'!$C$5*'2.Variables'!$D$5</f>
        <v>0</v>
      </c>
      <c r="R273" s="13">
        <f>(Q273*'2.Variables'!$E$5)/150</f>
        <v>0</v>
      </c>
      <c r="S273" s="13">
        <f>(Q273*'2.Variables'!$F$5)/150</f>
        <v>0</v>
      </c>
    </row>
    <row r="274" spans="1:19" x14ac:dyDescent="0.4">
      <c r="A274" s="2">
        <f>'1.Data Entry'!A278</f>
        <v>0</v>
      </c>
      <c r="B274" s="2">
        <f>'1.Data Entry'!B278</f>
        <v>0</v>
      </c>
      <c r="C274" s="2">
        <f>'1.Data Entry'!C278</f>
        <v>0</v>
      </c>
      <c r="D274" s="13">
        <f>('1.Data Entry'!D278*'2.Variables'!$A$5)*'1.Data Entry'!E278*'2.Variables'!$D$5</f>
        <v>0</v>
      </c>
      <c r="E274" s="13">
        <f>('1.Data Entry'!D278*'2.Variables'!$A$5)*'1.Data Entry'!E278*'2.Variables'!$D$5*'2.Variables'!$B$5</f>
        <v>0</v>
      </c>
      <c r="F274" s="13">
        <f>(E274*'2.Variables'!$E$5)/150</f>
        <v>0</v>
      </c>
      <c r="G274" s="13">
        <f>(E274*'2.Variables'!$F$5)/150</f>
        <v>0</v>
      </c>
      <c r="H274" s="13">
        <f>('1.Data Entry'!D278*'2.Variables'!$A$5)*'1.Data Entry'!F278*'2.Variables'!$D$5</f>
        <v>0</v>
      </c>
      <c r="I274" s="13">
        <f>('1.Data Entry'!D278*'2.Variables'!$A$5)*'1.Data Entry'!F278*'2.Variables'!$D$5*'2.Variables'!$B$5</f>
        <v>0</v>
      </c>
      <c r="J274" s="13">
        <f>(I274*'2.Variables'!$E$5)/150</f>
        <v>0</v>
      </c>
      <c r="K274" s="13">
        <f>(I274*'2.Variables'!$F$5)/150</f>
        <v>0</v>
      </c>
      <c r="L274" s="13">
        <f>('1.Data Entry'!D278*'2.Variables'!$A$5)*'1.Data Entry'!G278*'2.Variables'!$D$5</f>
        <v>0</v>
      </c>
      <c r="M274" s="13">
        <f>('1.Data Entry'!D278*'2.Variables'!$A$5)*'1.Data Entry'!G278*'2.Variables'!$C$5*'2.Variables'!$D$5</f>
        <v>0</v>
      </c>
      <c r="N274" s="13">
        <f>(M274*'2.Variables'!$E$5)/150</f>
        <v>0</v>
      </c>
      <c r="O274" s="13">
        <f>(M274*'2.Variables'!$F$5)/150</f>
        <v>0</v>
      </c>
      <c r="P274" s="13">
        <f>('1.Data Entry'!D278*'2.Variables'!$A$5)*'1.Data Entry'!H278*'2.Variables'!$D$5</f>
        <v>0</v>
      </c>
      <c r="Q274" s="13">
        <f>('1.Data Entry'!D278*'2.Variables'!$A$5)*'1.Data Entry'!H278*'2.Variables'!$C$5*'2.Variables'!$D$5</f>
        <v>0</v>
      </c>
      <c r="R274" s="13">
        <f>(Q274*'2.Variables'!$E$5)/150</f>
        <v>0</v>
      </c>
      <c r="S274" s="13">
        <f>(Q274*'2.Variables'!$F$5)/150</f>
        <v>0</v>
      </c>
    </row>
    <row r="275" spans="1:19" x14ac:dyDescent="0.4">
      <c r="A275" s="2">
        <f>'1.Data Entry'!A279</f>
        <v>0</v>
      </c>
      <c r="B275" s="2">
        <f>'1.Data Entry'!B279</f>
        <v>0</v>
      </c>
      <c r="C275" s="2">
        <f>'1.Data Entry'!C279</f>
        <v>0</v>
      </c>
      <c r="D275" s="13">
        <f>('1.Data Entry'!D279*'2.Variables'!$A$5)*'1.Data Entry'!E279*'2.Variables'!$D$5</f>
        <v>0</v>
      </c>
      <c r="E275" s="13">
        <f>('1.Data Entry'!D279*'2.Variables'!$A$5)*'1.Data Entry'!E279*'2.Variables'!$D$5*'2.Variables'!$B$5</f>
        <v>0</v>
      </c>
      <c r="F275" s="13">
        <f>(E275*'2.Variables'!$E$5)/150</f>
        <v>0</v>
      </c>
      <c r="G275" s="13">
        <f>(E275*'2.Variables'!$F$5)/150</f>
        <v>0</v>
      </c>
      <c r="H275" s="13">
        <f>('1.Data Entry'!D279*'2.Variables'!$A$5)*'1.Data Entry'!F279*'2.Variables'!$D$5</f>
        <v>0</v>
      </c>
      <c r="I275" s="13">
        <f>('1.Data Entry'!D279*'2.Variables'!$A$5)*'1.Data Entry'!F279*'2.Variables'!$D$5*'2.Variables'!$B$5</f>
        <v>0</v>
      </c>
      <c r="J275" s="13">
        <f>(I275*'2.Variables'!$E$5)/150</f>
        <v>0</v>
      </c>
      <c r="K275" s="13">
        <f>(I275*'2.Variables'!$F$5)/150</f>
        <v>0</v>
      </c>
      <c r="L275" s="13">
        <f>('1.Data Entry'!D279*'2.Variables'!$A$5)*'1.Data Entry'!G279*'2.Variables'!$D$5</f>
        <v>0</v>
      </c>
      <c r="M275" s="13">
        <f>('1.Data Entry'!D279*'2.Variables'!$A$5)*'1.Data Entry'!G279*'2.Variables'!$C$5*'2.Variables'!$D$5</f>
        <v>0</v>
      </c>
      <c r="N275" s="13">
        <f>(M275*'2.Variables'!$E$5)/150</f>
        <v>0</v>
      </c>
      <c r="O275" s="13">
        <f>(M275*'2.Variables'!$F$5)/150</f>
        <v>0</v>
      </c>
      <c r="P275" s="13">
        <f>('1.Data Entry'!D279*'2.Variables'!$A$5)*'1.Data Entry'!H279*'2.Variables'!$D$5</f>
        <v>0</v>
      </c>
      <c r="Q275" s="13">
        <f>('1.Data Entry'!D279*'2.Variables'!$A$5)*'1.Data Entry'!H279*'2.Variables'!$C$5*'2.Variables'!$D$5</f>
        <v>0</v>
      </c>
      <c r="R275" s="13">
        <f>(Q275*'2.Variables'!$E$5)/150</f>
        <v>0</v>
      </c>
      <c r="S275" s="13">
        <f>(Q275*'2.Variables'!$F$5)/150</f>
        <v>0</v>
      </c>
    </row>
    <row r="276" spans="1:19" x14ac:dyDescent="0.4">
      <c r="A276" s="2">
        <f>'1.Data Entry'!A280</f>
        <v>0</v>
      </c>
      <c r="B276" s="2">
        <f>'1.Data Entry'!B280</f>
        <v>0</v>
      </c>
      <c r="C276" s="2">
        <f>'1.Data Entry'!C280</f>
        <v>0</v>
      </c>
      <c r="D276" s="13">
        <f>('1.Data Entry'!D280*'2.Variables'!$A$5)*'1.Data Entry'!E280*'2.Variables'!$D$5</f>
        <v>0</v>
      </c>
      <c r="E276" s="13">
        <f>('1.Data Entry'!D280*'2.Variables'!$A$5)*'1.Data Entry'!E280*'2.Variables'!$D$5*'2.Variables'!$B$5</f>
        <v>0</v>
      </c>
      <c r="F276" s="13">
        <f>(E276*'2.Variables'!$E$5)/150</f>
        <v>0</v>
      </c>
      <c r="G276" s="13">
        <f>(E276*'2.Variables'!$F$5)/150</f>
        <v>0</v>
      </c>
      <c r="H276" s="13">
        <f>('1.Data Entry'!D280*'2.Variables'!$A$5)*'1.Data Entry'!F280*'2.Variables'!$D$5</f>
        <v>0</v>
      </c>
      <c r="I276" s="13">
        <f>('1.Data Entry'!D280*'2.Variables'!$A$5)*'1.Data Entry'!F280*'2.Variables'!$D$5*'2.Variables'!$B$5</f>
        <v>0</v>
      </c>
      <c r="J276" s="13">
        <f>(I276*'2.Variables'!$E$5)/150</f>
        <v>0</v>
      </c>
      <c r="K276" s="13">
        <f>(I276*'2.Variables'!$F$5)/150</f>
        <v>0</v>
      </c>
      <c r="L276" s="13">
        <f>('1.Data Entry'!D280*'2.Variables'!$A$5)*'1.Data Entry'!G280*'2.Variables'!$D$5</f>
        <v>0</v>
      </c>
      <c r="M276" s="13">
        <f>('1.Data Entry'!D280*'2.Variables'!$A$5)*'1.Data Entry'!G280*'2.Variables'!$C$5*'2.Variables'!$D$5</f>
        <v>0</v>
      </c>
      <c r="N276" s="13">
        <f>(M276*'2.Variables'!$E$5)/150</f>
        <v>0</v>
      </c>
      <c r="O276" s="13">
        <f>(M276*'2.Variables'!$F$5)/150</f>
        <v>0</v>
      </c>
      <c r="P276" s="13">
        <f>('1.Data Entry'!D280*'2.Variables'!$A$5)*'1.Data Entry'!H280*'2.Variables'!$D$5</f>
        <v>0</v>
      </c>
      <c r="Q276" s="13">
        <f>('1.Data Entry'!D280*'2.Variables'!$A$5)*'1.Data Entry'!H280*'2.Variables'!$C$5*'2.Variables'!$D$5</f>
        <v>0</v>
      </c>
      <c r="R276" s="13">
        <f>(Q276*'2.Variables'!$E$5)/150</f>
        <v>0</v>
      </c>
      <c r="S276" s="13">
        <f>(Q276*'2.Variables'!$F$5)/150</f>
        <v>0</v>
      </c>
    </row>
    <row r="277" spans="1:19" x14ac:dyDescent="0.4">
      <c r="A277" s="2">
        <f>'1.Data Entry'!A281</f>
        <v>0</v>
      </c>
      <c r="B277" s="2">
        <f>'1.Data Entry'!B281</f>
        <v>0</v>
      </c>
      <c r="C277" s="2">
        <f>'1.Data Entry'!C281</f>
        <v>0</v>
      </c>
      <c r="D277" s="13">
        <f>('1.Data Entry'!D281*'2.Variables'!$A$5)*'1.Data Entry'!E281*'2.Variables'!$D$5</f>
        <v>0</v>
      </c>
      <c r="E277" s="13">
        <f>('1.Data Entry'!D281*'2.Variables'!$A$5)*'1.Data Entry'!E281*'2.Variables'!$D$5*'2.Variables'!$B$5</f>
        <v>0</v>
      </c>
      <c r="F277" s="13">
        <f>(E277*'2.Variables'!$E$5)/150</f>
        <v>0</v>
      </c>
      <c r="G277" s="13">
        <f>(E277*'2.Variables'!$F$5)/150</f>
        <v>0</v>
      </c>
      <c r="H277" s="13">
        <f>('1.Data Entry'!D281*'2.Variables'!$A$5)*'1.Data Entry'!F281*'2.Variables'!$D$5</f>
        <v>0</v>
      </c>
      <c r="I277" s="13">
        <f>('1.Data Entry'!D281*'2.Variables'!$A$5)*'1.Data Entry'!F281*'2.Variables'!$D$5*'2.Variables'!$B$5</f>
        <v>0</v>
      </c>
      <c r="J277" s="13">
        <f>(I277*'2.Variables'!$E$5)/150</f>
        <v>0</v>
      </c>
      <c r="K277" s="13">
        <f>(I277*'2.Variables'!$F$5)/150</f>
        <v>0</v>
      </c>
      <c r="L277" s="13">
        <f>('1.Data Entry'!D281*'2.Variables'!$A$5)*'1.Data Entry'!G281*'2.Variables'!$D$5</f>
        <v>0</v>
      </c>
      <c r="M277" s="13">
        <f>('1.Data Entry'!D281*'2.Variables'!$A$5)*'1.Data Entry'!G281*'2.Variables'!$C$5*'2.Variables'!$D$5</f>
        <v>0</v>
      </c>
      <c r="N277" s="13">
        <f>(M277*'2.Variables'!$E$5)/150</f>
        <v>0</v>
      </c>
      <c r="O277" s="13">
        <f>(M277*'2.Variables'!$F$5)/150</f>
        <v>0</v>
      </c>
      <c r="P277" s="13">
        <f>('1.Data Entry'!D281*'2.Variables'!$A$5)*'1.Data Entry'!H281*'2.Variables'!$D$5</f>
        <v>0</v>
      </c>
      <c r="Q277" s="13">
        <f>('1.Data Entry'!D281*'2.Variables'!$A$5)*'1.Data Entry'!H281*'2.Variables'!$C$5*'2.Variables'!$D$5</f>
        <v>0</v>
      </c>
      <c r="R277" s="13">
        <f>(Q277*'2.Variables'!$E$5)/150</f>
        <v>0</v>
      </c>
      <c r="S277" s="13">
        <f>(Q277*'2.Variables'!$F$5)/150</f>
        <v>0</v>
      </c>
    </row>
    <row r="278" spans="1:19" x14ac:dyDescent="0.4">
      <c r="A278" s="2">
        <f>'1.Data Entry'!A282</f>
        <v>0</v>
      </c>
      <c r="B278" s="2">
        <f>'1.Data Entry'!B282</f>
        <v>0</v>
      </c>
      <c r="C278" s="2">
        <f>'1.Data Entry'!C282</f>
        <v>0</v>
      </c>
      <c r="D278" s="13">
        <f>('1.Data Entry'!D282*'2.Variables'!$A$5)*'1.Data Entry'!E282*'2.Variables'!$D$5</f>
        <v>0</v>
      </c>
      <c r="E278" s="13">
        <f>('1.Data Entry'!D282*'2.Variables'!$A$5)*'1.Data Entry'!E282*'2.Variables'!$D$5*'2.Variables'!$B$5</f>
        <v>0</v>
      </c>
      <c r="F278" s="13">
        <f>(E278*'2.Variables'!$E$5)/150</f>
        <v>0</v>
      </c>
      <c r="G278" s="13">
        <f>(E278*'2.Variables'!$F$5)/150</f>
        <v>0</v>
      </c>
      <c r="H278" s="13">
        <f>('1.Data Entry'!D282*'2.Variables'!$A$5)*'1.Data Entry'!F282*'2.Variables'!$D$5</f>
        <v>0</v>
      </c>
      <c r="I278" s="13">
        <f>('1.Data Entry'!D282*'2.Variables'!$A$5)*'1.Data Entry'!F282*'2.Variables'!$D$5*'2.Variables'!$B$5</f>
        <v>0</v>
      </c>
      <c r="J278" s="13">
        <f>(I278*'2.Variables'!$E$5)/150</f>
        <v>0</v>
      </c>
      <c r="K278" s="13">
        <f>(I278*'2.Variables'!$F$5)/150</f>
        <v>0</v>
      </c>
      <c r="L278" s="13">
        <f>('1.Data Entry'!D282*'2.Variables'!$A$5)*'1.Data Entry'!G282*'2.Variables'!$D$5</f>
        <v>0</v>
      </c>
      <c r="M278" s="13">
        <f>('1.Data Entry'!D282*'2.Variables'!$A$5)*'1.Data Entry'!G282*'2.Variables'!$C$5*'2.Variables'!$D$5</f>
        <v>0</v>
      </c>
      <c r="N278" s="13">
        <f>(M278*'2.Variables'!$E$5)/150</f>
        <v>0</v>
      </c>
      <c r="O278" s="13">
        <f>(M278*'2.Variables'!$F$5)/150</f>
        <v>0</v>
      </c>
      <c r="P278" s="13">
        <f>('1.Data Entry'!D282*'2.Variables'!$A$5)*'1.Data Entry'!H282*'2.Variables'!$D$5</f>
        <v>0</v>
      </c>
      <c r="Q278" s="13">
        <f>('1.Data Entry'!D282*'2.Variables'!$A$5)*'1.Data Entry'!H282*'2.Variables'!$C$5*'2.Variables'!$D$5</f>
        <v>0</v>
      </c>
      <c r="R278" s="13">
        <f>(Q278*'2.Variables'!$E$5)/150</f>
        <v>0</v>
      </c>
      <c r="S278" s="13">
        <f>(Q278*'2.Variables'!$F$5)/150</f>
        <v>0</v>
      </c>
    </row>
    <row r="279" spans="1:19" x14ac:dyDescent="0.4">
      <c r="A279" s="2">
        <f>'1.Data Entry'!A283</f>
        <v>0</v>
      </c>
      <c r="B279" s="2">
        <f>'1.Data Entry'!B283</f>
        <v>0</v>
      </c>
      <c r="C279" s="2">
        <f>'1.Data Entry'!C283</f>
        <v>0</v>
      </c>
      <c r="D279" s="13">
        <f>('1.Data Entry'!D283*'2.Variables'!$A$5)*'1.Data Entry'!E283*'2.Variables'!$D$5</f>
        <v>0</v>
      </c>
      <c r="E279" s="13">
        <f>('1.Data Entry'!D283*'2.Variables'!$A$5)*'1.Data Entry'!E283*'2.Variables'!$D$5*'2.Variables'!$B$5</f>
        <v>0</v>
      </c>
      <c r="F279" s="13">
        <f>(E279*'2.Variables'!$E$5)/150</f>
        <v>0</v>
      </c>
      <c r="G279" s="13">
        <f>(E279*'2.Variables'!$F$5)/150</f>
        <v>0</v>
      </c>
      <c r="H279" s="13">
        <f>('1.Data Entry'!D283*'2.Variables'!$A$5)*'1.Data Entry'!F283*'2.Variables'!$D$5</f>
        <v>0</v>
      </c>
      <c r="I279" s="13">
        <f>('1.Data Entry'!D283*'2.Variables'!$A$5)*'1.Data Entry'!F283*'2.Variables'!$D$5*'2.Variables'!$B$5</f>
        <v>0</v>
      </c>
      <c r="J279" s="13">
        <f>(I279*'2.Variables'!$E$5)/150</f>
        <v>0</v>
      </c>
      <c r="K279" s="13">
        <f>(I279*'2.Variables'!$F$5)/150</f>
        <v>0</v>
      </c>
      <c r="L279" s="13">
        <f>('1.Data Entry'!D283*'2.Variables'!$A$5)*'1.Data Entry'!G283*'2.Variables'!$D$5</f>
        <v>0</v>
      </c>
      <c r="M279" s="13">
        <f>('1.Data Entry'!D283*'2.Variables'!$A$5)*'1.Data Entry'!G283*'2.Variables'!$C$5*'2.Variables'!$D$5</f>
        <v>0</v>
      </c>
      <c r="N279" s="13">
        <f>(M279*'2.Variables'!$E$5)/150</f>
        <v>0</v>
      </c>
      <c r="O279" s="13">
        <f>(M279*'2.Variables'!$F$5)/150</f>
        <v>0</v>
      </c>
      <c r="P279" s="13">
        <f>('1.Data Entry'!D283*'2.Variables'!$A$5)*'1.Data Entry'!H283*'2.Variables'!$D$5</f>
        <v>0</v>
      </c>
      <c r="Q279" s="13">
        <f>('1.Data Entry'!D283*'2.Variables'!$A$5)*'1.Data Entry'!H283*'2.Variables'!$C$5*'2.Variables'!$D$5</f>
        <v>0</v>
      </c>
      <c r="R279" s="13">
        <f>(Q279*'2.Variables'!$E$5)/150</f>
        <v>0</v>
      </c>
      <c r="S279" s="13">
        <f>(Q279*'2.Variables'!$F$5)/150</f>
        <v>0</v>
      </c>
    </row>
    <row r="280" spans="1:19" x14ac:dyDescent="0.4">
      <c r="A280" s="2">
        <f>'1.Data Entry'!A284</f>
        <v>0</v>
      </c>
      <c r="B280" s="2">
        <f>'1.Data Entry'!B284</f>
        <v>0</v>
      </c>
      <c r="C280" s="2">
        <f>'1.Data Entry'!C284</f>
        <v>0</v>
      </c>
      <c r="D280" s="13">
        <f>('1.Data Entry'!D284*'2.Variables'!$A$5)*'1.Data Entry'!E284*'2.Variables'!$D$5</f>
        <v>0</v>
      </c>
      <c r="E280" s="13">
        <f>('1.Data Entry'!D284*'2.Variables'!$A$5)*'1.Data Entry'!E284*'2.Variables'!$D$5*'2.Variables'!$B$5</f>
        <v>0</v>
      </c>
      <c r="F280" s="13">
        <f>(E280*'2.Variables'!$E$5)/150</f>
        <v>0</v>
      </c>
      <c r="G280" s="13">
        <f>(E280*'2.Variables'!$F$5)/150</f>
        <v>0</v>
      </c>
      <c r="H280" s="13">
        <f>('1.Data Entry'!D284*'2.Variables'!$A$5)*'1.Data Entry'!F284*'2.Variables'!$D$5</f>
        <v>0</v>
      </c>
      <c r="I280" s="13">
        <f>('1.Data Entry'!D284*'2.Variables'!$A$5)*'1.Data Entry'!F284*'2.Variables'!$D$5*'2.Variables'!$B$5</f>
        <v>0</v>
      </c>
      <c r="J280" s="13">
        <f>(I280*'2.Variables'!$E$5)/150</f>
        <v>0</v>
      </c>
      <c r="K280" s="13">
        <f>(I280*'2.Variables'!$F$5)/150</f>
        <v>0</v>
      </c>
      <c r="L280" s="13">
        <f>('1.Data Entry'!D284*'2.Variables'!$A$5)*'1.Data Entry'!G284*'2.Variables'!$D$5</f>
        <v>0</v>
      </c>
      <c r="M280" s="13">
        <f>('1.Data Entry'!D284*'2.Variables'!$A$5)*'1.Data Entry'!G284*'2.Variables'!$C$5*'2.Variables'!$D$5</f>
        <v>0</v>
      </c>
      <c r="N280" s="13">
        <f>(M280*'2.Variables'!$E$5)/150</f>
        <v>0</v>
      </c>
      <c r="O280" s="13">
        <f>(M280*'2.Variables'!$F$5)/150</f>
        <v>0</v>
      </c>
      <c r="P280" s="13">
        <f>('1.Data Entry'!D284*'2.Variables'!$A$5)*'1.Data Entry'!H284*'2.Variables'!$D$5</f>
        <v>0</v>
      </c>
      <c r="Q280" s="13">
        <f>('1.Data Entry'!D284*'2.Variables'!$A$5)*'1.Data Entry'!H284*'2.Variables'!$C$5*'2.Variables'!$D$5</f>
        <v>0</v>
      </c>
      <c r="R280" s="13">
        <f>(Q280*'2.Variables'!$E$5)/150</f>
        <v>0</v>
      </c>
      <c r="S280" s="13">
        <f>(Q280*'2.Variables'!$F$5)/150</f>
        <v>0</v>
      </c>
    </row>
    <row r="281" spans="1:19" x14ac:dyDescent="0.4">
      <c r="A281" s="2">
        <f>'1.Data Entry'!A285</f>
        <v>0</v>
      </c>
      <c r="B281" s="2">
        <f>'1.Data Entry'!B285</f>
        <v>0</v>
      </c>
      <c r="C281" s="2">
        <f>'1.Data Entry'!C285</f>
        <v>0</v>
      </c>
      <c r="D281" s="13">
        <f>('1.Data Entry'!D285*'2.Variables'!$A$5)*'1.Data Entry'!E285*'2.Variables'!$D$5</f>
        <v>0</v>
      </c>
      <c r="E281" s="13">
        <f>('1.Data Entry'!D285*'2.Variables'!$A$5)*'1.Data Entry'!E285*'2.Variables'!$D$5*'2.Variables'!$B$5</f>
        <v>0</v>
      </c>
      <c r="F281" s="13">
        <f>(E281*'2.Variables'!$E$5)/150</f>
        <v>0</v>
      </c>
      <c r="G281" s="13">
        <f>(E281*'2.Variables'!$F$5)/150</f>
        <v>0</v>
      </c>
      <c r="H281" s="13">
        <f>('1.Data Entry'!D285*'2.Variables'!$A$5)*'1.Data Entry'!F285*'2.Variables'!$D$5</f>
        <v>0</v>
      </c>
      <c r="I281" s="13">
        <f>('1.Data Entry'!D285*'2.Variables'!$A$5)*'1.Data Entry'!F285*'2.Variables'!$D$5*'2.Variables'!$B$5</f>
        <v>0</v>
      </c>
      <c r="J281" s="13">
        <f>(I281*'2.Variables'!$E$5)/150</f>
        <v>0</v>
      </c>
      <c r="K281" s="13">
        <f>(I281*'2.Variables'!$F$5)/150</f>
        <v>0</v>
      </c>
      <c r="L281" s="13">
        <f>('1.Data Entry'!D285*'2.Variables'!$A$5)*'1.Data Entry'!G285*'2.Variables'!$D$5</f>
        <v>0</v>
      </c>
      <c r="M281" s="13">
        <f>('1.Data Entry'!D285*'2.Variables'!$A$5)*'1.Data Entry'!G285*'2.Variables'!$C$5*'2.Variables'!$D$5</f>
        <v>0</v>
      </c>
      <c r="N281" s="13">
        <f>(M281*'2.Variables'!$E$5)/150</f>
        <v>0</v>
      </c>
      <c r="O281" s="13">
        <f>(M281*'2.Variables'!$F$5)/150</f>
        <v>0</v>
      </c>
      <c r="P281" s="13">
        <f>('1.Data Entry'!D285*'2.Variables'!$A$5)*'1.Data Entry'!H285*'2.Variables'!$D$5</f>
        <v>0</v>
      </c>
      <c r="Q281" s="13">
        <f>('1.Data Entry'!D285*'2.Variables'!$A$5)*'1.Data Entry'!H285*'2.Variables'!$C$5*'2.Variables'!$D$5</f>
        <v>0</v>
      </c>
      <c r="R281" s="13">
        <f>(Q281*'2.Variables'!$E$5)/150</f>
        <v>0</v>
      </c>
      <c r="S281" s="13">
        <f>(Q281*'2.Variables'!$F$5)/150</f>
        <v>0</v>
      </c>
    </row>
    <row r="282" spans="1:19" x14ac:dyDescent="0.4">
      <c r="A282" s="2">
        <f>'1.Data Entry'!A286</f>
        <v>0</v>
      </c>
      <c r="B282" s="2">
        <f>'1.Data Entry'!B286</f>
        <v>0</v>
      </c>
      <c r="C282" s="2">
        <f>'1.Data Entry'!C286</f>
        <v>0</v>
      </c>
      <c r="D282" s="13">
        <f>('1.Data Entry'!D286*'2.Variables'!$A$5)*'1.Data Entry'!E286*'2.Variables'!$D$5</f>
        <v>0</v>
      </c>
      <c r="E282" s="13">
        <f>('1.Data Entry'!D286*'2.Variables'!$A$5)*'1.Data Entry'!E286*'2.Variables'!$D$5*'2.Variables'!$B$5</f>
        <v>0</v>
      </c>
      <c r="F282" s="13">
        <f>(E282*'2.Variables'!$E$5)/150</f>
        <v>0</v>
      </c>
      <c r="G282" s="13">
        <f>(E282*'2.Variables'!$F$5)/150</f>
        <v>0</v>
      </c>
      <c r="H282" s="13">
        <f>('1.Data Entry'!D286*'2.Variables'!$A$5)*'1.Data Entry'!F286*'2.Variables'!$D$5</f>
        <v>0</v>
      </c>
      <c r="I282" s="13">
        <f>('1.Data Entry'!D286*'2.Variables'!$A$5)*'1.Data Entry'!F286*'2.Variables'!$D$5*'2.Variables'!$B$5</f>
        <v>0</v>
      </c>
      <c r="J282" s="13">
        <f>(I282*'2.Variables'!$E$5)/150</f>
        <v>0</v>
      </c>
      <c r="K282" s="13">
        <f>(I282*'2.Variables'!$F$5)/150</f>
        <v>0</v>
      </c>
      <c r="L282" s="13">
        <f>('1.Data Entry'!D286*'2.Variables'!$A$5)*'1.Data Entry'!G286*'2.Variables'!$D$5</f>
        <v>0</v>
      </c>
      <c r="M282" s="13">
        <f>('1.Data Entry'!D286*'2.Variables'!$A$5)*'1.Data Entry'!G286*'2.Variables'!$C$5*'2.Variables'!$D$5</f>
        <v>0</v>
      </c>
      <c r="N282" s="13">
        <f>(M282*'2.Variables'!$E$5)/150</f>
        <v>0</v>
      </c>
      <c r="O282" s="13">
        <f>(M282*'2.Variables'!$F$5)/150</f>
        <v>0</v>
      </c>
      <c r="P282" s="13">
        <f>('1.Data Entry'!D286*'2.Variables'!$A$5)*'1.Data Entry'!H286*'2.Variables'!$D$5</f>
        <v>0</v>
      </c>
      <c r="Q282" s="13">
        <f>('1.Data Entry'!D286*'2.Variables'!$A$5)*'1.Data Entry'!H286*'2.Variables'!$C$5*'2.Variables'!$D$5</f>
        <v>0</v>
      </c>
      <c r="R282" s="13">
        <f>(Q282*'2.Variables'!$E$5)/150</f>
        <v>0</v>
      </c>
      <c r="S282" s="13">
        <f>(Q282*'2.Variables'!$F$5)/150</f>
        <v>0</v>
      </c>
    </row>
    <row r="283" spans="1:19" x14ac:dyDescent="0.4">
      <c r="A283" s="2">
        <f>'1.Data Entry'!A287</f>
        <v>0</v>
      </c>
      <c r="B283" s="2">
        <f>'1.Data Entry'!B287</f>
        <v>0</v>
      </c>
      <c r="C283" s="2">
        <f>'1.Data Entry'!C287</f>
        <v>0</v>
      </c>
      <c r="D283" s="13">
        <f>('1.Data Entry'!D287*'2.Variables'!$A$5)*'1.Data Entry'!E287*'2.Variables'!$D$5</f>
        <v>0</v>
      </c>
      <c r="E283" s="13">
        <f>('1.Data Entry'!D287*'2.Variables'!$A$5)*'1.Data Entry'!E287*'2.Variables'!$D$5*'2.Variables'!$B$5</f>
        <v>0</v>
      </c>
      <c r="F283" s="13">
        <f>(E283*'2.Variables'!$E$5)/150</f>
        <v>0</v>
      </c>
      <c r="G283" s="13">
        <f>(E283*'2.Variables'!$F$5)/150</f>
        <v>0</v>
      </c>
      <c r="H283" s="13">
        <f>('1.Data Entry'!D287*'2.Variables'!$A$5)*'1.Data Entry'!F287*'2.Variables'!$D$5</f>
        <v>0</v>
      </c>
      <c r="I283" s="13">
        <f>('1.Data Entry'!D287*'2.Variables'!$A$5)*'1.Data Entry'!F287*'2.Variables'!$D$5*'2.Variables'!$B$5</f>
        <v>0</v>
      </c>
      <c r="J283" s="13">
        <f>(I283*'2.Variables'!$E$5)/150</f>
        <v>0</v>
      </c>
      <c r="K283" s="13">
        <f>(I283*'2.Variables'!$F$5)/150</f>
        <v>0</v>
      </c>
      <c r="L283" s="13">
        <f>('1.Data Entry'!D287*'2.Variables'!$A$5)*'1.Data Entry'!G287*'2.Variables'!$D$5</f>
        <v>0</v>
      </c>
      <c r="M283" s="13">
        <f>('1.Data Entry'!D287*'2.Variables'!$A$5)*'1.Data Entry'!G287*'2.Variables'!$C$5*'2.Variables'!$D$5</f>
        <v>0</v>
      </c>
      <c r="N283" s="13">
        <f>(M283*'2.Variables'!$E$5)/150</f>
        <v>0</v>
      </c>
      <c r="O283" s="13">
        <f>(M283*'2.Variables'!$F$5)/150</f>
        <v>0</v>
      </c>
      <c r="P283" s="13">
        <f>('1.Data Entry'!D287*'2.Variables'!$A$5)*'1.Data Entry'!H287*'2.Variables'!$D$5</f>
        <v>0</v>
      </c>
      <c r="Q283" s="13">
        <f>('1.Data Entry'!D287*'2.Variables'!$A$5)*'1.Data Entry'!H287*'2.Variables'!$C$5*'2.Variables'!$D$5</f>
        <v>0</v>
      </c>
      <c r="R283" s="13">
        <f>(Q283*'2.Variables'!$E$5)/150</f>
        <v>0</v>
      </c>
      <c r="S283" s="13">
        <f>(Q283*'2.Variables'!$F$5)/150</f>
        <v>0</v>
      </c>
    </row>
    <row r="284" spans="1:19" x14ac:dyDescent="0.4">
      <c r="A284" s="2">
        <f>'1.Data Entry'!A288</f>
        <v>0</v>
      </c>
      <c r="B284" s="2">
        <f>'1.Data Entry'!B288</f>
        <v>0</v>
      </c>
      <c r="C284" s="2">
        <f>'1.Data Entry'!C288</f>
        <v>0</v>
      </c>
      <c r="D284" s="13">
        <f>('1.Data Entry'!D288*'2.Variables'!$A$5)*'1.Data Entry'!E288*'2.Variables'!$D$5</f>
        <v>0</v>
      </c>
      <c r="E284" s="13">
        <f>('1.Data Entry'!D288*'2.Variables'!$A$5)*'1.Data Entry'!E288*'2.Variables'!$D$5*'2.Variables'!$B$5</f>
        <v>0</v>
      </c>
      <c r="F284" s="13">
        <f>(E284*'2.Variables'!$E$5)/150</f>
        <v>0</v>
      </c>
      <c r="G284" s="13">
        <f>(E284*'2.Variables'!$F$5)/150</f>
        <v>0</v>
      </c>
      <c r="H284" s="13">
        <f>('1.Data Entry'!D288*'2.Variables'!$A$5)*'1.Data Entry'!F288*'2.Variables'!$D$5</f>
        <v>0</v>
      </c>
      <c r="I284" s="13">
        <f>('1.Data Entry'!D288*'2.Variables'!$A$5)*'1.Data Entry'!F288*'2.Variables'!$D$5*'2.Variables'!$B$5</f>
        <v>0</v>
      </c>
      <c r="J284" s="13">
        <f>(I284*'2.Variables'!$E$5)/150</f>
        <v>0</v>
      </c>
      <c r="K284" s="13">
        <f>(I284*'2.Variables'!$F$5)/150</f>
        <v>0</v>
      </c>
      <c r="L284" s="13">
        <f>('1.Data Entry'!D288*'2.Variables'!$A$5)*'1.Data Entry'!G288*'2.Variables'!$D$5</f>
        <v>0</v>
      </c>
      <c r="M284" s="13">
        <f>('1.Data Entry'!D288*'2.Variables'!$A$5)*'1.Data Entry'!G288*'2.Variables'!$C$5*'2.Variables'!$D$5</f>
        <v>0</v>
      </c>
      <c r="N284" s="13">
        <f>(M284*'2.Variables'!$E$5)/150</f>
        <v>0</v>
      </c>
      <c r="O284" s="13">
        <f>(M284*'2.Variables'!$F$5)/150</f>
        <v>0</v>
      </c>
      <c r="P284" s="13">
        <f>('1.Data Entry'!D288*'2.Variables'!$A$5)*'1.Data Entry'!H288*'2.Variables'!$D$5</f>
        <v>0</v>
      </c>
      <c r="Q284" s="13">
        <f>('1.Data Entry'!D288*'2.Variables'!$A$5)*'1.Data Entry'!H288*'2.Variables'!$C$5*'2.Variables'!$D$5</f>
        <v>0</v>
      </c>
      <c r="R284" s="13">
        <f>(Q284*'2.Variables'!$E$5)/150</f>
        <v>0</v>
      </c>
      <c r="S284" s="13">
        <f>(Q284*'2.Variables'!$F$5)/150</f>
        <v>0</v>
      </c>
    </row>
    <row r="285" spans="1:19" x14ac:dyDescent="0.4">
      <c r="A285" s="2">
        <f>'1.Data Entry'!A289</f>
        <v>0</v>
      </c>
      <c r="B285" s="2">
        <f>'1.Data Entry'!B289</f>
        <v>0</v>
      </c>
      <c r="C285" s="2">
        <f>'1.Data Entry'!C289</f>
        <v>0</v>
      </c>
      <c r="D285" s="13">
        <f>('1.Data Entry'!D289*'2.Variables'!$A$5)*'1.Data Entry'!E289*'2.Variables'!$D$5</f>
        <v>0</v>
      </c>
      <c r="E285" s="13">
        <f>('1.Data Entry'!D289*'2.Variables'!$A$5)*'1.Data Entry'!E289*'2.Variables'!$D$5*'2.Variables'!$B$5</f>
        <v>0</v>
      </c>
      <c r="F285" s="13">
        <f>(E285*'2.Variables'!$E$5)/150</f>
        <v>0</v>
      </c>
      <c r="G285" s="13">
        <f>(E285*'2.Variables'!$F$5)/150</f>
        <v>0</v>
      </c>
      <c r="H285" s="13">
        <f>('1.Data Entry'!D289*'2.Variables'!$A$5)*'1.Data Entry'!F289*'2.Variables'!$D$5</f>
        <v>0</v>
      </c>
      <c r="I285" s="13">
        <f>('1.Data Entry'!D289*'2.Variables'!$A$5)*'1.Data Entry'!F289*'2.Variables'!$D$5*'2.Variables'!$B$5</f>
        <v>0</v>
      </c>
      <c r="J285" s="13">
        <f>(I285*'2.Variables'!$E$5)/150</f>
        <v>0</v>
      </c>
      <c r="K285" s="13">
        <f>(I285*'2.Variables'!$F$5)/150</f>
        <v>0</v>
      </c>
      <c r="L285" s="13">
        <f>('1.Data Entry'!D289*'2.Variables'!$A$5)*'1.Data Entry'!G289*'2.Variables'!$D$5</f>
        <v>0</v>
      </c>
      <c r="M285" s="13">
        <f>('1.Data Entry'!D289*'2.Variables'!$A$5)*'1.Data Entry'!G289*'2.Variables'!$C$5*'2.Variables'!$D$5</f>
        <v>0</v>
      </c>
      <c r="N285" s="13">
        <f>(M285*'2.Variables'!$E$5)/150</f>
        <v>0</v>
      </c>
      <c r="O285" s="13">
        <f>(M285*'2.Variables'!$F$5)/150</f>
        <v>0</v>
      </c>
      <c r="P285" s="13">
        <f>('1.Data Entry'!D289*'2.Variables'!$A$5)*'1.Data Entry'!H289*'2.Variables'!$D$5</f>
        <v>0</v>
      </c>
      <c r="Q285" s="13">
        <f>('1.Data Entry'!D289*'2.Variables'!$A$5)*'1.Data Entry'!H289*'2.Variables'!$C$5*'2.Variables'!$D$5</f>
        <v>0</v>
      </c>
      <c r="R285" s="13">
        <f>(Q285*'2.Variables'!$E$5)/150</f>
        <v>0</v>
      </c>
      <c r="S285" s="13">
        <f>(Q285*'2.Variables'!$F$5)/150</f>
        <v>0</v>
      </c>
    </row>
    <row r="286" spans="1:19" x14ac:dyDescent="0.4">
      <c r="A286" s="2">
        <f>'1.Data Entry'!A290</f>
        <v>0</v>
      </c>
      <c r="B286" s="2">
        <f>'1.Data Entry'!B290</f>
        <v>0</v>
      </c>
      <c r="C286" s="2">
        <f>'1.Data Entry'!C290</f>
        <v>0</v>
      </c>
      <c r="D286" s="13">
        <f>('1.Data Entry'!D290*'2.Variables'!$A$5)*'1.Data Entry'!E290*'2.Variables'!$D$5</f>
        <v>0</v>
      </c>
      <c r="E286" s="13">
        <f>('1.Data Entry'!D290*'2.Variables'!$A$5)*'1.Data Entry'!E290*'2.Variables'!$D$5*'2.Variables'!$B$5</f>
        <v>0</v>
      </c>
      <c r="F286" s="13">
        <f>(E286*'2.Variables'!$E$5)/150</f>
        <v>0</v>
      </c>
      <c r="G286" s="13">
        <f>(E286*'2.Variables'!$F$5)/150</f>
        <v>0</v>
      </c>
      <c r="H286" s="13">
        <f>('1.Data Entry'!D290*'2.Variables'!$A$5)*'1.Data Entry'!F290*'2.Variables'!$D$5</f>
        <v>0</v>
      </c>
      <c r="I286" s="13">
        <f>('1.Data Entry'!D290*'2.Variables'!$A$5)*'1.Data Entry'!F290*'2.Variables'!$D$5*'2.Variables'!$B$5</f>
        <v>0</v>
      </c>
      <c r="J286" s="13">
        <f>(I286*'2.Variables'!$E$5)/150</f>
        <v>0</v>
      </c>
      <c r="K286" s="13">
        <f>(I286*'2.Variables'!$F$5)/150</f>
        <v>0</v>
      </c>
      <c r="L286" s="13">
        <f>('1.Data Entry'!D290*'2.Variables'!$A$5)*'1.Data Entry'!G290*'2.Variables'!$D$5</f>
        <v>0</v>
      </c>
      <c r="M286" s="13">
        <f>('1.Data Entry'!D290*'2.Variables'!$A$5)*'1.Data Entry'!G290*'2.Variables'!$C$5*'2.Variables'!$D$5</f>
        <v>0</v>
      </c>
      <c r="N286" s="13">
        <f>(M286*'2.Variables'!$E$5)/150</f>
        <v>0</v>
      </c>
      <c r="O286" s="13">
        <f>(M286*'2.Variables'!$F$5)/150</f>
        <v>0</v>
      </c>
      <c r="P286" s="13">
        <f>('1.Data Entry'!D290*'2.Variables'!$A$5)*'1.Data Entry'!H290*'2.Variables'!$D$5</f>
        <v>0</v>
      </c>
      <c r="Q286" s="13">
        <f>('1.Data Entry'!D290*'2.Variables'!$A$5)*'1.Data Entry'!H290*'2.Variables'!$C$5*'2.Variables'!$D$5</f>
        <v>0</v>
      </c>
      <c r="R286" s="13">
        <f>(Q286*'2.Variables'!$E$5)/150</f>
        <v>0</v>
      </c>
      <c r="S286" s="13">
        <f>(Q286*'2.Variables'!$F$5)/150</f>
        <v>0</v>
      </c>
    </row>
    <row r="287" spans="1:19" x14ac:dyDescent="0.4">
      <c r="A287" s="2">
        <f>'1.Data Entry'!A291</f>
        <v>0</v>
      </c>
      <c r="B287" s="2">
        <f>'1.Data Entry'!B291</f>
        <v>0</v>
      </c>
      <c r="C287" s="2">
        <f>'1.Data Entry'!C291</f>
        <v>0</v>
      </c>
      <c r="D287" s="13">
        <f>('1.Data Entry'!D291*'2.Variables'!$A$5)*'1.Data Entry'!E291*'2.Variables'!$D$5</f>
        <v>0</v>
      </c>
      <c r="E287" s="13">
        <f>('1.Data Entry'!D291*'2.Variables'!$A$5)*'1.Data Entry'!E291*'2.Variables'!$D$5*'2.Variables'!$B$5</f>
        <v>0</v>
      </c>
      <c r="F287" s="13">
        <f>(E287*'2.Variables'!$E$5)/150</f>
        <v>0</v>
      </c>
      <c r="G287" s="13">
        <f>(E287*'2.Variables'!$F$5)/150</f>
        <v>0</v>
      </c>
      <c r="H287" s="13">
        <f>('1.Data Entry'!D291*'2.Variables'!$A$5)*'1.Data Entry'!F291*'2.Variables'!$D$5</f>
        <v>0</v>
      </c>
      <c r="I287" s="13">
        <f>('1.Data Entry'!D291*'2.Variables'!$A$5)*'1.Data Entry'!F291*'2.Variables'!$D$5*'2.Variables'!$B$5</f>
        <v>0</v>
      </c>
      <c r="J287" s="13">
        <f>(I287*'2.Variables'!$E$5)/150</f>
        <v>0</v>
      </c>
      <c r="K287" s="13">
        <f>(I287*'2.Variables'!$F$5)/150</f>
        <v>0</v>
      </c>
      <c r="L287" s="13">
        <f>('1.Data Entry'!D291*'2.Variables'!$A$5)*'1.Data Entry'!G291*'2.Variables'!$D$5</f>
        <v>0</v>
      </c>
      <c r="M287" s="13">
        <f>('1.Data Entry'!D291*'2.Variables'!$A$5)*'1.Data Entry'!G291*'2.Variables'!$C$5*'2.Variables'!$D$5</f>
        <v>0</v>
      </c>
      <c r="N287" s="13">
        <f>(M287*'2.Variables'!$E$5)/150</f>
        <v>0</v>
      </c>
      <c r="O287" s="13">
        <f>(M287*'2.Variables'!$F$5)/150</f>
        <v>0</v>
      </c>
      <c r="P287" s="13">
        <f>('1.Data Entry'!D291*'2.Variables'!$A$5)*'1.Data Entry'!H291*'2.Variables'!$D$5</f>
        <v>0</v>
      </c>
      <c r="Q287" s="13">
        <f>('1.Data Entry'!D291*'2.Variables'!$A$5)*'1.Data Entry'!H291*'2.Variables'!$C$5*'2.Variables'!$D$5</f>
        <v>0</v>
      </c>
      <c r="R287" s="13">
        <f>(Q287*'2.Variables'!$E$5)/150</f>
        <v>0</v>
      </c>
      <c r="S287" s="13">
        <f>(Q287*'2.Variables'!$F$5)/150</f>
        <v>0</v>
      </c>
    </row>
    <row r="288" spans="1:19" x14ac:dyDescent="0.4">
      <c r="A288" s="2">
        <f>'1.Data Entry'!A292</f>
        <v>0</v>
      </c>
      <c r="B288" s="2">
        <f>'1.Data Entry'!B292</f>
        <v>0</v>
      </c>
      <c r="C288" s="2">
        <f>'1.Data Entry'!C292</f>
        <v>0</v>
      </c>
      <c r="D288" s="13">
        <f>('1.Data Entry'!D292*'2.Variables'!$A$5)*'1.Data Entry'!E292*'2.Variables'!$D$5</f>
        <v>0</v>
      </c>
      <c r="E288" s="13">
        <f>('1.Data Entry'!D292*'2.Variables'!$A$5)*'1.Data Entry'!E292*'2.Variables'!$D$5*'2.Variables'!$B$5</f>
        <v>0</v>
      </c>
      <c r="F288" s="13">
        <f>(E288*'2.Variables'!$E$5)/150</f>
        <v>0</v>
      </c>
      <c r="G288" s="13">
        <f>(E288*'2.Variables'!$F$5)/150</f>
        <v>0</v>
      </c>
      <c r="H288" s="13">
        <f>('1.Data Entry'!D292*'2.Variables'!$A$5)*'1.Data Entry'!F292*'2.Variables'!$D$5</f>
        <v>0</v>
      </c>
      <c r="I288" s="13">
        <f>('1.Data Entry'!D292*'2.Variables'!$A$5)*'1.Data Entry'!F292*'2.Variables'!$D$5*'2.Variables'!$B$5</f>
        <v>0</v>
      </c>
      <c r="J288" s="13">
        <f>(I288*'2.Variables'!$E$5)/150</f>
        <v>0</v>
      </c>
      <c r="K288" s="13">
        <f>(I288*'2.Variables'!$F$5)/150</f>
        <v>0</v>
      </c>
      <c r="L288" s="13">
        <f>('1.Data Entry'!D292*'2.Variables'!$A$5)*'1.Data Entry'!G292*'2.Variables'!$D$5</f>
        <v>0</v>
      </c>
      <c r="M288" s="13">
        <f>('1.Data Entry'!D292*'2.Variables'!$A$5)*'1.Data Entry'!G292*'2.Variables'!$C$5*'2.Variables'!$D$5</f>
        <v>0</v>
      </c>
      <c r="N288" s="13">
        <f>(M288*'2.Variables'!$E$5)/150</f>
        <v>0</v>
      </c>
      <c r="O288" s="13">
        <f>(M288*'2.Variables'!$F$5)/150</f>
        <v>0</v>
      </c>
      <c r="P288" s="13">
        <f>('1.Data Entry'!D292*'2.Variables'!$A$5)*'1.Data Entry'!H292*'2.Variables'!$D$5</f>
        <v>0</v>
      </c>
      <c r="Q288" s="13">
        <f>('1.Data Entry'!D292*'2.Variables'!$A$5)*'1.Data Entry'!H292*'2.Variables'!$C$5*'2.Variables'!$D$5</f>
        <v>0</v>
      </c>
      <c r="R288" s="13">
        <f>(Q288*'2.Variables'!$E$5)/150</f>
        <v>0</v>
      </c>
      <c r="S288" s="13">
        <f>(Q288*'2.Variables'!$F$5)/150</f>
        <v>0</v>
      </c>
    </row>
    <row r="289" spans="1:19" x14ac:dyDescent="0.4">
      <c r="A289" s="2">
        <f>'1.Data Entry'!A293</f>
        <v>0</v>
      </c>
      <c r="B289" s="2">
        <f>'1.Data Entry'!B293</f>
        <v>0</v>
      </c>
      <c r="C289" s="2">
        <f>'1.Data Entry'!C293</f>
        <v>0</v>
      </c>
      <c r="D289" s="13">
        <f>('1.Data Entry'!D293*'2.Variables'!$A$5)*'1.Data Entry'!E293*'2.Variables'!$D$5</f>
        <v>0</v>
      </c>
      <c r="E289" s="13">
        <f>('1.Data Entry'!D293*'2.Variables'!$A$5)*'1.Data Entry'!E293*'2.Variables'!$D$5*'2.Variables'!$B$5</f>
        <v>0</v>
      </c>
      <c r="F289" s="13">
        <f>(E289*'2.Variables'!$E$5)/150</f>
        <v>0</v>
      </c>
      <c r="G289" s="13">
        <f>(E289*'2.Variables'!$F$5)/150</f>
        <v>0</v>
      </c>
      <c r="H289" s="13">
        <f>('1.Data Entry'!D293*'2.Variables'!$A$5)*'1.Data Entry'!F293*'2.Variables'!$D$5</f>
        <v>0</v>
      </c>
      <c r="I289" s="13">
        <f>('1.Data Entry'!D293*'2.Variables'!$A$5)*'1.Data Entry'!F293*'2.Variables'!$D$5*'2.Variables'!$B$5</f>
        <v>0</v>
      </c>
      <c r="J289" s="13">
        <f>(I289*'2.Variables'!$E$5)/150</f>
        <v>0</v>
      </c>
      <c r="K289" s="13">
        <f>(I289*'2.Variables'!$F$5)/150</f>
        <v>0</v>
      </c>
      <c r="L289" s="13">
        <f>('1.Data Entry'!D293*'2.Variables'!$A$5)*'1.Data Entry'!G293*'2.Variables'!$D$5</f>
        <v>0</v>
      </c>
      <c r="M289" s="13">
        <f>('1.Data Entry'!D293*'2.Variables'!$A$5)*'1.Data Entry'!G293*'2.Variables'!$C$5*'2.Variables'!$D$5</f>
        <v>0</v>
      </c>
      <c r="N289" s="13">
        <f>(M289*'2.Variables'!$E$5)/150</f>
        <v>0</v>
      </c>
      <c r="O289" s="13">
        <f>(M289*'2.Variables'!$F$5)/150</f>
        <v>0</v>
      </c>
      <c r="P289" s="13">
        <f>('1.Data Entry'!D293*'2.Variables'!$A$5)*'1.Data Entry'!H293*'2.Variables'!$D$5</f>
        <v>0</v>
      </c>
      <c r="Q289" s="13">
        <f>('1.Data Entry'!D293*'2.Variables'!$A$5)*'1.Data Entry'!H293*'2.Variables'!$C$5*'2.Variables'!$D$5</f>
        <v>0</v>
      </c>
      <c r="R289" s="13">
        <f>(Q289*'2.Variables'!$E$5)/150</f>
        <v>0</v>
      </c>
      <c r="S289" s="13">
        <f>(Q289*'2.Variables'!$F$5)/150</f>
        <v>0</v>
      </c>
    </row>
    <row r="290" spans="1:19" x14ac:dyDescent="0.4">
      <c r="A290" s="2">
        <f>'1.Data Entry'!A294</f>
        <v>0</v>
      </c>
      <c r="B290" s="2">
        <f>'1.Data Entry'!B294</f>
        <v>0</v>
      </c>
      <c r="C290" s="2">
        <f>'1.Data Entry'!C294</f>
        <v>0</v>
      </c>
      <c r="D290" s="13">
        <f>('1.Data Entry'!D294*'2.Variables'!$A$5)*'1.Data Entry'!E294*'2.Variables'!$D$5</f>
        <v>0</v>
      </c>
      <c r="E290" s="13">
        <f>('1.Data Entry'!D294*'2.Variables'!$A$5)*'1.Data Entry'!E294*'2.Variables'!$D$5*'2.Variables'!$B$5</f>
        <v>0</v>
      </c>
      <c r="F290" s="13">
        <f>(E290*'2.Variables'!$E$5)/150</f>
        <v>0</v>
      </c>
      <c r="G290" s="13">
        <f>(E290*'2.Variables'!$F$5)/150</f>
        <v>0</v>
      </c>
      <c r="H290" s="13">
        <f>('1.Data Entry'!D294*'2.Variables'!$A$5)*'1.Data Entry'!F294*'2.Variables'!$D$5</f>
        <v>0</v>
      </c>
      <c r="I290" s="13">
        <f>('1.Data Entry'!D294*'2.Variables'!$A$5)*'1.Data Entry'!F294*'2.Variables'!$D$5*'2.Variables'!$B$5</f>
        <v>0</v>
      </c>
      <c r="J290" s="13">
        <f>(I290*'2.Variables'!$E$5)/150</f>
        <v>0</v>
      </c>
      <c r="K290" s="13">
        <f>(I290*'2.Variables'!$F$5)/150</f>
        <v>0</v>
      </c>
      <c r="L290" s="13">
        <f>('1.Data Entry'!D294*'2.Variables'!$A$5)*'1.Data Entry'!G294*'2.Variables'!$D$5</f>
        <v>0</v>
      </c>
      <c r="M290" s="13">
        <f>('1.Data Entry'!D294*'2.Variables'!$A$5)*'1.Data Entry'!G294*'2.Variables'!$C$5*'2.Variables'!$D$5</f>
        <v>0</v>
      </c>
      <c r="N290" s="13">
        <f>(M290*'2.Variables'!$E$5)/150</f>
        <v>0</v>
      </c>
      <c r="O290" s="13">
        <f>(M290*'2.Variables'!$F$5)/150</f>
        <v>0</v>
      </c>
      <c r="P290" s="13">
        <f>('1.Data Entry'!D294*'2.Variables'!$A$5)*'1.Data Entry'!H294*'2.Variables'!$D$5</f>
        <v>0</v>
      </c>
      <c r="Q290" s="13">
        <f>('1.Data Entry'!D294*'2.Variables'!$A$5)*'1.Data Entry'!H294*'2.Variables'!$C$5*'2.Variables'!$D$5</f>
        <v>0</v>
      </c>
      <c r="R290" s="13">
        <f>(Q290*'2.Variables'!$E$5)/150</f>
        <v>0</v>
      </c>
      <c r="S290" s="13">
        <f>(Q290*'2.Variables'!$F$5)/150</f>
        <v>0</v>
      </c>
    </row>
    <row r="291" spans="1:19" x14ac:dyDescent="0.4">
      <c r="A291" s="2">
        <f>'1.Data Entry'!A295</f>
        <v>0</v>
      </c>
      <c r="B291" s="2">
        <f>'1.Data Entry'!B295</f>
        <v>0</v>
      </c>
      <c r="C291" s="2">
        <f>'1.Data Entry'!C295</f>
        <v>0</v>
      </c>
      <c r="D291" s="13">
        <f>('1.Data Entry'!D295*'2.Variables'!$A$5)*'1.Data Entry'!E295*'2.Variables'!$D$5</f>
        <v>0</v>
      </c>
      <c r="E291" s="13">
        <f>('1.Data Entry'!D295*'2.Variables'!$A$5)*'1.Data Entry'!E295*'2.Variables'!$D$5*'2.Variables'!$B$5</f>
        <v>0</v>
      </c>
      <c r="F291" s="13">
        <f>(E291*'2.Variables'!$E$5)/150</f>
        <v>0</v>
      </c>
      <c r="G291" s="13">
        <f>(E291*'2.Variables'!$F$5)/150</f>
        <v>0</v>
      </c>
      <c r="H291" s="13">
        <f>('1.Data Entry'!D295*'2.Variables'!$A$5)*'1.Data Entry'!F295*'2.Variables'!$D$5</f>
        <v>0</v>
      </c>
      <c r="I291" s="13">
        <f>('1.Data Entry'!D295*'2.Variables'!$A$5)*'1.Data Entry'!F295*'2.Variables'!$D$5*'2.Variables'!$B$5</f>
        <v>0</v>
      </c>
      <c r="J291" s="13">
        <f>(I291*'2.Variables'!$E$5)/150</f>
        <v>0</v>
      </c>
      <c r="K291" s="13">
        <f>(I291*'2.Variables'!$F$5)/150</f>
        <v>0</v>
      </c>
      <c r="L291" s="13">
        <f>('1.Data Entry'!D295*'2.Variables'!$A$5)*'1.Data Entry'!G295*'2.Variables'!$D$5</f>
        <v>0</v>
      </c>
      <c r="M291" s="13">
        <f>('1.Data Entry'!D295*'2.Variables'!$A$5)*'1.Data Entry'!G295*'2.Variables'!$C$5*'2.Variables'!$D$5</f>
        <v>0</v>
      </c>
      <c r="N291" s="13">
        <f>(M291*'2.Variables'!$E$5)/150</f>
        <v>0</v>
      </c>
      <c r="O291" s="13">
        <f>(M291*'2.Variables'!$F$5)/150</f>
        <v>0</v>
      </c>
      <c r="P291" s="13">
        <f>('1.Data Entry'!D295*'2.Variables'!$A$5)*'1.Data Entry'!H295*'2.Variables'!$D$5</f>
        <v>0</v>
      </c>
      <c r="Q291" s="13">
        <f>('1.Data Entry'!D295*'2.Variables'!$A$5)*'1.Data Entry'!H295*'2.Variables'!$C$5*'2.Variables'!$D$5</f>
        <v>0</v>
      </c>
      <c r="R291" s="13">
        <f>(Q291*'2.Variables'!$E$5)/150</f>
        <v>0</v>
      </c>
      <c r="S291" s="13">
        <f>(Q291*'2.Variables'!$F$5)/150</f>
        <v>0</v>
      </c>
    </row>
    <row r="292" spans="1:19" x14ac:dyDescent="0.4">
      <c r="A292" s="2">
        <f>'1.Data Entry'!A296</f>
        <v>0</v>
      </c>
      <c r="B292" s="2">
        <f>'1.Data Entry'!B296</f>
        <v>0</v>
      </c>
      <c r="C292" s="2">
        <f>'1.Data Entry'!C296</f>
        <v>0</v>
      </c>
      <c r="D292" s="13">
        <f>('1.Data Entry'!D296*'2.Variables'!$A$5)*'1.Data Entry'!E296*'2.Variables'!$D$5</f>
        <v>0</v>
      </c>
      <c r="E292" s="13">
        <f>('1.Data Entry'!D296*'2.Variables'!$A$5)*'1.Data Entry'!E296*'2.Variables'!$D$5*'2.Variables'!$B$5</f>
        <v>0</v>
      </c>
      <c r="F292" s="13">
        <f>(E292*'2.Variables'!$E$5)/150</f>
        <v>0</v>
      </c>
      <c r="G292" s="13">
        <f>(E292*'2.Variables'!$F$5)/150</f>
        <v>0</v>
      </c>
      <c r="H292" s="13">
        <f>('1.Data Entry'!D296*'2.Variables'!$A$5)*'1.Data Entry'!F296*'2.Variables'!$D$5</f>
        <v>0</v>
      </c>
      <c r="I292" s="13">
        <f>('1.Data Entry'!D296*'2.Variables'!$A$5)*'1.Data Entry'!F296*'2.Variables'!$D$5*'2.Variables'!$B$5</f>
        <v>0</v>
      </c>
      <c r="J292" s="13">
        <f>(I292*'2.Variables'!$E$5)/150</f>
        <v>0</v>
      </c>
      <c r="K292" s="13">
        <f>(I292*'2.Variables'!$F$5)/150</f>
        <v>0</v>
      </c>
      <c r="L292" s="13">
        <f>('1.Data Entry'!D296*'2.Variables'!$A$5)*'1.Data Entry'!G296*'2.Variables'!$D$5</f>
        <v>0</v>
      </c>
      <c r="M292" s="13">
        <f>('1.Data Entry'!D296*'2.Variables'!$A$5)*'1.Data Entry'!G296*'2.Variables'!$C$5*'2.Variables'!$D$5</f>
        <v>0</v>
      </c>
      <c r="N292" s="13">
        <f>(M292*'2.Variables'!$E$5)/150</f>
        <v>0</v>
      </c>
      <c r="O292" s="13">
        <f>(M292*'2.Variables'!$F$5)/150</f>
        <v>0</v>
      </c>
      <c r="P292" s="13">
        <f>('1.Data Entry'!D296*'2.Variables'!$A$5)*'1.Data Entry'!H296*'2.Variables'!$D$5</f>
        <v>0</v>
      </c>
      <c r="Q292" s="13">
        <f>('1.Data Entry'!D296*'2.Variables'!$A$5)*'1.Data Entry'!H296*'2.Variables'!$C$5*'2.Variables'!$D$5</f>
        <v>0</v>
      </c>
      <c r="R292" s="13">
        <f>(Q292*'2.Variables'!$E$5)/150</f>
        <v>0</v>
      </c>
      <c r="S292" s="13">
        <f>(Q292*'2.Variables'!$F$5)/150</f>
        <v>0</v>
      </c>
    </row>
    <row r="293" spans="1:19" x14ac:dyDescent="0.4">
      <c r="A293" s="2">
        <f>'1.Data Entry'!A297</f>
        <v>0</v>
      </c>
      <c r="B293" s="2">
        <f>'1.Data Entry'!B297</f>
        <v>0</v>
      </c>
      <c r="C293" s="2">
        <f>'1.Data Entry'!C297</f>
        <v>0</v>
      </c>
      <c r="D293" s="13">
        <f>('1.Data Entry'!D297*'2.Variables'!$A$5)*'1.Data Entry'!E297*'2.Variables'!$D$5</f>
        <v>0</v>
      </c>
      <c r="E293" s="13">
        <f>('1.Data Entry'!D297*'2.Variables'!$A$5)*'1.Data Entry'!E297*'2.Variables'!$D$5*'2.Variables'!$B$5</f>
        <v>0</v>
      </c>
      <c r="F293" s="13">
        <f>(E293*'2.Variables'!$E$5)/150</f>
        <v>0</v>
      </c>
      <c r="G293" s="13">
        <f>(E293*'2.Variables'!$F$5)/150</f>
        <v>0</v>
      </c>
      <c r="H293" s="13">
        <f>('1.Data Entry'!D297*'2.Variables'!$A$5)*'1.Data Entry'!F297*'2.Variables'!$D$5</f>
        <v>0</v>
      </c>
      <c r="I293" s="13">
        <f>('1.Data Entry'!D297*'2.Variables'!$A$5)*'1.Data Entry'!F297*'2.Variables'!$D$5*'2.Variables'!$B$5</f>
        <v>0</v>
      </c>
      <c r="J293" s="13">
        <f>(I293*'2.Variables'!$E$5)/150</f>
        <v>0</v>
      </c>
      <c r="K293" s="13">
        <f>(I293*'2.Variables'!$F$5)/150</f>
        <v>0</v>
      </c>
      <c r="L293" s="13">
        <f>('1.Data Entry'!D297*'2.Variables'!$A$5)*'1.Data Entry'!G297*'2.Variables'!$D$5</f>
        <v>0</v>
      </c>
      <c r="M293" s="13">
        <f>('1.Data Entry'!D297*'2.Variables'!$A$5)*'1.Data Entry'!G297*'2.Variables'!$C$5*'2.Variables'!$D$5</f>
        <v>0</v>
      </c>
      <c r="N293" s="13">
        <f>(M293*'2.Variables'!$E$5)/150</f>
        <v>0</v>
      </c>
      <c r="O293" s="13">
        <f>(M293*'2.Variables'!$F$5)/150</f>
        <v>0</v>
      </c>
      <c r="P293" s="13">
        <f>('1.Data Entry'!D297*'2.Variables'!$A$5)*'1.Data Entry'!H297*'2.Variables'!$D$5</f>
        <v>0</v>
      </c>
      <c r="Q293" s="13">
        <f>('1.Data Entry'!D297*'2.Variables'!$A$5)*'1.Data Entry'!H297*'2.Variables'!$C$5*'2.Variables'!$D$5</f>
        <v>0</v>
      </c>
      <c r="R293" s="13">
        <f>(Q293*'2.Variables'!$E$5)/150</f>
        <v>0</v>
      </c>
      <c r="S293" s="13">
        <f>(Q293*'2.Variables'!$F$5)/150</f>
        <v>0</v>
      </c>
    </row>
    <row r="294" spans="1:19" x14ac:dyDescent="0.4">
      <c r="A294" s="2">
        <f>'1.Data Entry'!A298</f>
        <v>0</v>
      </c>
      <c r="B294" s="2">
        <f>'1.Data Entry'!B298</f>
        <v>0</v>
      </c>
      <c r="C294" s="2">
        <f>'1.Data Entry'!C298</f>
        <v>0</v>
      </c>
      <c r="D294" s="13">
        <f>('1.Data Entry'!D298*'2.Variables'!$A$5)*'1.Data Entry'!E298*'2.Variables'!$D$5</f>
        <v>0</v>
      </c>
      <c r="E294" s="13">
        <f>('1.Data Entry'!D298*'2.Variables'!$A$5)*'1.Data Entry'!E298*'2.Variables'!$D$5*'2.Variables'!$B$5</f>
        <v>0</v>
      </c>
      <c r="F294" s="13">
        <f>(E294*'2.Variables'!$E$5)/150</f>
        <v>0</v>
      </c>
      <c r="G294" s="13">
        <f>(E294*'2.Variables'!$F$5)/150</f>
        <v>0</v>
      </c>
      <c r="H294" s="13">
        <f>('1.Data Entry'!D298*'2.Variables'!$A$5)*'1.Data Entry'!F298*'2.Variables'!$D$5</f>
        <v>0</v>
      </c>
      <c r="I294" s="13">
        <f>('1.Data Entry'!D298*'2.Variables'!$A$5)*'1.Data Entry'!F298*'2.Variables'!$D$5*'2.Variables'!$B$5</f>
        <v>0</v>
      </c>
      <c r="J294" s="13">
        <f>(I294*'2.Variables'!$E$5)/150</f>
        <v>0</v>
      </c>
      <c r="K294" s="13">
        <f>(I294*'2.Variables'!$F$5)/150</f>
        <v>0</v>
      </c>
      <c r="L294" s="13">
        <f>('1.Data Entry'!D298*'2.Variables'!$A$5)*'1.Data Entry'!G298*'2.Variables'!$D$5</f>
        <v>0</v>
      </c>
      <c r="M294" s="13">
        <f>('1.Data Entry'!D298*'2.Variables'!$A$5)*'1.Data Entry'!G298*'2.Variables'!$C$5*'2.Variables'!$D$5</f>
        <v>0</v>
      </c>
      <c r="N294" s="13">
        <f>(M294*'2.Variables'!$E$5)/150</f>
        <v>0</v>
      </c>
      <c r="O294" s="13">
        <f>(M294*'2.Variables'!$F$5)/150</f>
        <v>0</v>
      </c>
      <c r="P294" s="13">
        <f>('1.Data Entry'!D298*'2.Variables'!$A$5)*'1.Data Entry'!H298*'2.Variables'!$D$5</f>
        <v>0</v>
      </c>
      <c r="Q294" s="13">
        <f>('1.Data Entry'!D298*'2.Variables'!$A$5)*'1.Data Entry'!H298*'2.Variables'!$C$5*'2.Variables'!$D$5</f>
        <v>0</v>
      </c>
      <c r="R294" s="13">
        <f>(Q294*'2.Variables'!$E$5)/150</f>
        <v>0</v>
      </c>
      <c r="S294" s="13">
        <f>(Q294*'2.Variables'!$F$5)/150</f>
        <v>0</v>
      </c>
    </row>
    <row r="295" spans="1:19" x14ac:dyDescent="0.4">
      <c r="A295" s="2">
        <f>'1.Data Entry'!A299</f>
        <v>0</v>
      </c>
      <c r="B295" s="2">
        <f>'1.Data Entry'!B299</f>
        <v>0</v>
      </c>
      <c r="C295" s="2">
        <f>'1.Data Entry'!C299</f>
        <v>0</v>
      </c>
      <c r="D295" s="13">
        <f>('1.Data Entry'!D299*'2.Variables'!$A$5)*'1.Data Entry'!E299*'2.Variables'!$D$5</f>
        <v>0</v>
      </c>
      <c r="E295" s="13">
        <f>('1.Data Entry'!D299*'2.Variables'!$A$5)*'1.Data Entry'!E299*'2.Variables'!$D$5*'2.Variables'!$B$5</f>
        <v>0</v>
      </c>
      <c r="F295" s="13">
        <f>(E295*'2.Variables'!$E$5)/150</f>
        <v>0</v>
      </c>
      <c r="G295" s="13">
        <f>(E295*'2.Variables'!$F$5)/150</f>
        <v>0</v>
      </c>
      <c r="H295" s="13">
        <f>('1.Data Entry'!D299*'2.Variables'!$A$5)*'1.Data Entry'!F299*'2.Variables'!$D$5</f>
        <v>0</v>
      </c>
      <c r="I295" s="13">
        <f>('1.Data Entry'!D299*'2.Variables'!$A$5)*'1.Data Entry'!F299*'2.Variables'!$D$5*'2.Variables'!$B$5</f>
        <v>0</v>
      </c>
      <c r="J295" s="13">
        <f>(I295*'2.Variables'!$E$5)/150</f>
        <v>0</v>
      </c>
      <c r="K295" s="13">
        <f>(I295*'2.Variables'!$F$5)/150</f>
        <v>0</v>
      </c>
      <c r="L295" s="13">
        <f>('1.Data Entry'!D299*'2.Variables'!$A$5)*'1.Data Entry'!G299*'2.Variables'!$D$5</f>
        <v>0</v>
      </c>
      <c r="M295" s="13">
        <f>('1.Data Entry'!D299*'2.Variables'!$A$5)*'1.Data Entry'!G299*'2.Variables'!$C$5*'2.Variables'!$D$5</f>
        <v>0</v>
      </c>
      <c r="N295" s="13">
        <f>(M295*'2.Variables'!$E$5)/150</f>
        <v>0</v>
      </c>
      <c r="O295" s="13">
        <f>(M295*'2.Variables'!$F$5)/150</f>
        <v>0</v>
      </c>
      <c r="P295" s="13">
        <f>('1.Data Entry'!D299*'2.Variables'!$A$5)*'1.Data Entry'!H299*'2.Variables'!$D$5</f>
        <v>0</v>
      </c>
      <c r="Q295" s="13">
        <f>('1.Data Entry'!D299*'2.Variables'!$A$5)*'1.Data Entry'!H299*'2.Variables'!$C$5*'2.Variables'!$D$5</f>
        <v>0</v>
      </c>
      <c r="R295" s="13">
        <f>(Q295*'2.Variables'!$E$5)/150</f>
        <v>0</v>
      </c>
      <c r="S295" s="13">
        <f>(Q295*'2.Variables'!$F$5)/150</f>
        <v>0</v>
      </c>
    </row>
    <row r="296" spans="1:19" x14ac:dyDescent="0.4">
      <c r="A296" s="2">
        <f>'1.Data Entry'!A300</f>
        <v>0</v>
      </c>
      <c r="B296" s="2">
        <f>'1.Data Entry'!B300</f>
        <v>0</v>
      </c>
      <c r="C296" s="2">
        <f>'1.Data Entry'!C300</f>
        <v>0</v>
      </c>
      <c r="D296" s="13">
        <f>('1.Data Entry'!D300*'2.Variables'!$A$5)*'1.Data Entry'!E300*'2.Variables'!$D$5</f>
        <v>0</v>
      </c>
      <c r="E296" s="13">
        <f>('1.Data Entry'!D300*'2.Variables'!$A$5)*'1.Data Entry'!E300*'2.Variables'!$D$5*'2.Variables'!$B$5</f>
        <v>0</v>
      </c>
      <c r="F296" s="13">
        <f>(E296*'2.Variables'!$E$5)/150</f>
        <v>0</v>
      </c>
      <c r="G296" s="13">
        <f>(E296*'2.Variables'!$F$5)/150</f>
        <v>0</v>
      </c>
      <c r="H296" s="13">
        <f>('1.Data Entry'!D300*'2.Variables'!$A$5)*'1.Data Entry'!F300*'2.Variables'!$D$5</f>
        <v>0</v>
      </c>
      <c r="I296" s="13">
        <f>('1.Data Entry'!D300*'2.Variables'!$A$5)*'1.Data Entry'!F300*'2.Variables'!$D$5*'2.Variables'!$B$5</f>
        <v>0</v>
      </c>
      <c r="J296" s="13">
        <f>(I296*'2.Variables'!$E$5)/150</f>
        <v>0</v>
      </c>
      <c r="K296" s="13">
        <f>(I296*'2.Variables'!$F$5)/150</f>
        <v>0</v>
      </c>
      <c r="L296" s="13">
        <f>('1.Data Entry'!D300*'2.Variables'!$A$5)*'1.Data Entry'!G300*'2.Variables'!$D$5</f>
        <v>0</v>
      </c>
      <c r="M296" s="13">
        <f>('1.Data Entry'!D300*'2.Variables'!$A$5)*'1.Data Entry'!G300*'2.Variables'!$C$5*'2.Variables'!$D$5</f>
        <v>0</v>
      </c>
      <c r="N296" s="13">
        <f>(M296*'2.Variables'!$E$5)/150</f>
        <v>0</v>
      </c>
      <c r="O296" s="13">
        <f>(M296*'2.Variables'!$F$5)/150</f>
        <v>0</v>
      </c>
      <c r="P296" s="13">
        <f>('1.Data Entry'!D300*'2.Variables'!$A$5)*'1.Data Entry'!H300*'2.Variables'!$D$5</f>
        <v>0</v>
      </c>
      <c r="Q296" s="13">
        <f>('1.Data Entry'!D300*'2.Variables'!$A$5)*'1.Data Entry'!H300*'2.Variables'!$C$5*'2.Variables'!$D$5</f>
        <v>0</v>
      </c>
      <c r="R296" s="13">
        <f>(Q296*'2.Variables'!$E$5)/150</f>
        <v>0</v>
      </c>
      <c r="S296" s="13">
        <f>(Q296*'2.Variables'!$F$5)/150</f>
        <v>0</v>
      </c>
    </row>
    <row r="297" spans="1:19" x14ac:dyDescent="0.4">
      <c r="A297" s="2">
        <f>'1.Data Entry'!A301</f>
        <v>0</v>
      </c>
      <c r="B297" s="2">
        <f>'1.Data Entry'!B301</f>
        <v>0</v>
      </c>
      <c r="C297" s="2">
        <f>'1.Data Entry'!C301</f>
        <v>0</v>
      </c>
      <c r="D297" s="13">
        <f>('1.Data Entry'!D301*'2.Variables'!$A$5)*'1.Data Entry'!E301*'2.Variables'!$D$5</f>
        <v>0</v>
      </c>
      <c r="E297" s="13">
        <f>('1.Data Entry'!D301*'2.Variables'!$A$5)*'1.Data Entry'!E301*'2.Variables'!$D$5*'2.Variables'!$B$5</f>
        <v>0</v>
      </c>
      <c r="F297" s="13">
        <f>(E297*'2.Variables'!$E$5)/150</f>
        <v>0</v>
      </c>
      <c r="G297" s="13">
        <f>(E297*'2.Variables'!$F$5)/150</f>
        <v>0</v>
      </c>
      <c r="H297" s="13">
        <f>('1.Data Entry'!D301*'2.Variables'!$A$5)*'1.Data Entry'!F301*'2.Variables'!$D$5</f>
        <v>0</v>
      </c>
      <c r="I297" s="13">
        <f>('1.Data Entry'!D301*'2.Variables'!$A$5)*'1.Data Entry'!F301*'2.Variables'!$D$5*'2.Variables'!$B$5</f>
        <v>0</v>
      </c>
      <c r="J297" s="13">
        <f>(I297*'2.Variables'!$E$5)/150</f>
        <v>0</v>
      </c>
      <c r="K297" s="13">
        <f>(I297*'2.Variables'!$F$5)/150</f>
        <v>0</v>
      </c>
      <c r="L297" s="13">
        <f>('1.Data Entry'!D301*'2.Variables'!$A$5)*'1.Data Entry'!G301*'2.Variables'!$D$5</f>
        <v>0</v>
      </c>
      <c r="M297" s="13">
        <f>('1.Data Entry'!D301*'2.Variables'!$A$5)*'1.Data Entry'!G301*'2.Variables'!$C$5*'2.Variables'!$D$5</f>
        <v>0</v>
      </c>
      <c r="N297" s="13">
        <f>(M297*'2.Variables'!$E$5)/150</f>
        <v>0</v>
      </c>
      <c r="O297" s="13">
        <f>(M297*'2.Variables'!$F$5)/150</f>
        <v>0</v>
      </c>
      <c r="P297" s="13">
        <f>('1.Data Entry'!D301*'2.Variables'!$A$5)*'1.Data Entry'!H301*'2.Variables'!$D$5</f>
        <v>0</v>
      </c>
      <c r="Q297" s="13">
        <f>('1.Data Entry'!D301*'2.Variables'!$A$5)*'1.Data Entry'!H301*'2.Variables'!$C$5*'2.Variables'!$D$5</f>
        <v>0</v>
      </c>
      <c r="R297" s="13">
        <f>(Q297*'2.Variables'!$E$5)/150</f>
        <v>0</v>
      </c>
      <c r="S297" s="13">
        <f>(Q297*'2.Variables'!$F$5)/150</f>
        <v>0</v>
      </c>
    </row>
    <row r="298" spans="1:19" x14ac:dyDescent="0.4">
      <c r="A298" s="2">
        <f>'1.Data Entry'!A302</f>
        <v>0</v>
      </c>
      <c r="B298" s="2">
        <f>'1.Data Entry'!B302</f>
        <v>0</v>
      </c>
      <c r="C298" s="2">
        <f>'1.Data Entry'!C302</f>
        <v>0</v>
      </c>
      <c r="D298" s="13">
        <f>('1.Data Entry'!D302*'2.Variables'!$A$5)*'1.Data Entry'!E302*'2.Variables'!$D$5</f>
        <v>0</v>
      </c>
      <c r="E298" s="13">
        <f>('1.Data Entry'!D302*'2.Variables'!$A$5)*'1.Data Entry'!E302*'2.Variables'!$D$5*'2.Variables'!$B$5</f>
        <v>0</v>
      </c>
      <c r="F298" s="13">
        <f>(E298*'2.Variables'!$E$5)/150</f>
        <v>0</v>
      </c>
      <c r="G298" s="13">
        <f>(E298*'2.Variables'!$F$5)/150</f>
        <v>0</v>
      </c>
      <c r="H298" s="13">
        <f>('1.Data Entry'!D302*'2.Variables'!$A$5)*'1.Data Entry'!F302*'2.Variables'!$D$5</f>
        <v>0</v>
      </c>
      <c r="I298" s="13">
        <f>('1.Data Entry'!D302*'2.Variables'!$A$5)*'1.Data Entry'!F302*'2.Variables'!$D$5*'2.Variables'!$B$5</f>
        <v>0</v>
      </c>
      <c r="J298" s="13">
        <f>(I298*'2.Variables'!$E$5)/150</f>
        <v>0</v>
      </c>
      <c r="K298" s="13">
        <f>(I298*'2.Variables'!$F$5)/150</f>
        <v>0</v>
      </c>
      <c r="L298" s="13">
        <f>('1.Data Entry'!D302*'2.Variables'!$A$5)*'1.Data Entry'!G302*'2.Variables'!$D$5</f>
        <v>0</v>
      </c>
      <c r="M298" s="13">
        <f>('1.Data Entry'!D302*'2.Variables'!$A$5)*'1.Data Entry'!G302*'2.Variables'!$C$5*'2.Variables'!$D$5</f>
        <v>0</v>
      </c>
      <c r="N298" s="13">
        <f>(M298*'2.Variables'!$E$5)/150</f>
        <v>0</v>
      </c>
      <c r="O298" s="13">
        <f>(M298*'2.Variables'!$F$5)/150</f>
        <v>0</v>
      </c>
      <c r="P298" s="13">
        <f>('1.Data Entry'!D302*'2.Variables'!$A$5)*'1.Data Entry'!H302*'2.Variables'!$D$5</f>
        <v>0</v>
      </c>
      <c r="Q298" s="13">
        <f>('1.Data Entry'!D302*'2.Variables'!$A$5)*'1.Data Entry'!H302*'2.Variables'!$C$5*'2.Variables'!$D$5</f>
        <v>0</v>
      </c>
      <c r="R298" s="13">
        <f>(Q298*'2.Variables'!$E$5)/150</f>
        <v>0</v>
      </c>
      <c r="S298" s="13">
        <f>(Q298*'2.Variables'!$F$5)/150</f>
        <v>0</v>
      </c>
    </row>
    <row r="299" spans="1:19" x14ac:dyDescent="0.4">
      <c r="A299" s="2">
        <f>'1.Data Entry'!A303</f>
        <v>0</v>
      </c>
      <c r="B299" s="2">
        <f>'1.Data Entry'!B303</f>
        <v>0</v>
      </c>
      <c r="C299" s="2">
        <f>'1.Data Entry'!C303</f>
        <v>0</v>
      </c>
      <c r="D299" s="13">
        <f>('1.Data Entry'!D303*'2.Variables'!$A$5)*'1.Data Entry'!E303*'2.Variables'!$D$5</f>
        <v>0</v>
      </c>
      <c r="E299" s="13">
        <f>('1.Data Entry'!D303*'2.Variables'!$A$5)*'1.Data Entry'!E303*'2.Variables'!$D$5*'2.Variables'!$B$5</f>
        <v>0</v>
      </c>
      <c r="F299" s="13">
        <f>(E299*'2.Variables'!$E$5)/150</f>
        <v>0</v>
      </c>
      <c r="G299" s="13">
        <f>(E299*'2.Variables'!$F$5)/150</f>
        <v>0</v>
      </c>
      <c r="H299" s="13">
        <f>('1.Data Entry'!D303*'2.Variables'!$A$5)*'1.Data Entry'!F303*'2.Variables'!$D$5</f>
        <v>0</v>
      </c>
      <c r="I299" s="13">
        <f>('1.Data Entry'!D303*'2.Variables'!$A$5)*'1.Data Entry'!F303*'2.Variables'!$D$5*'2.Variables'!$B$5</f>
        <v>0</v>
      </c>
      <c r="J299" s="13">
        <f>(I299*'2.Variables'!$E$5)/150</f>
        <v>0</v>
      </c>
      <c r="K299" s="13">
        <f>(I299*'2.Variables'!$F$5)/150</f>
        <v>0</v>
      </c>
      <c r="L299" s="13">
        <f>('1.Data Entry'!D303*'2.Variables'!$A$5)*'1.Data Entry'!G303*'2.Variables'!$D$5</f>
        <v>0</v>
      </c>
      <c r="M299" s="13">
        <f>('1.Data Entry'!D303*'2.Variables'!$A$5)*'1.Data Entry'!G303*'2.Variables'!$C$5*'2.Variables'!$D$5</f>
        <v>0</v>
      </c>
      <c r="N299" s="13">
        <f>(M299*'2.Variables'!$E$5)/150</f>
        <v>0</v>
      </c>
      <c r="O299" s="13">
        <f>(M299*'2.Variables'!$F$5)/150</f>
        <v>0</v>
      </c>
      <c r="P299" s="13">
        <f>('1.Data Entry'!D303*'2.Variables'!$A$5)*'1.Data Entry'!H303*'2.Variables'!$D$5</f>
        <v>0</v>
      </c>
      <c r="Q299" s="13">
        <f>('1.Data Entry'!D303*'2.Variables'!$A$5)*'1.Data Entry'!H303*'2.Variables'!$C$5*'2.Variables'!$D$5</f>
        <v>0</v>
      </c>
      <c r="R299" s="13">
        <f>(Q299*'2.Variables'!$E$5)/150</f>
        <v>0</v>
      </c>
      <c r="S299" s="13">
        <f>(Q299*'2.Variables'!$F$5)/150</f>
        <v>0</v>
      </c>
    </row>
    <row r="300" spans="1:19" x14ac:dyDescent="0.4">
      <c r="A300" s="2">
        <f>'1.Data Entry'!A304</f>
        <v>0</v>
      </c>
      <c r="B300" s="2">
        <f>'1.Data Entry'!B304</f>
        <v>0</v>
      </c>
      <c r="C300" s="2">
        <f>'1.Data Entry'!C304</f>
        <v>0</v>
      </c>
      <c r="D300" s="13">
        <f>('1.Data Entry'!D304*'2.Variables'!$A$5)*'1.Data Entry'!E304*'2.Variables'!$D$5</f>
        <v>0</v>
      </c>
      <c r="E300" s="13">
        <f>('1.Data Entry'!D304*'2.Variables'!$A$5)*'1.Data Entry'!E304*'2.Variables'!$D$5*'2.Variables'!$B$5</f>
        <v>0</v>
      </c>
      <c r="F300" s="13">
        <f>(E300*'2.Variables'!$E$5)/150</f>
        <v>0</v>
      </c>
      <c r="G300" s="13">
        <f>(E300*'2.Variables'!$F$5)/150</f>
        <v>0</v>
      </c>
      <c r="H300" s="13">
        <f>('1.Data Entry'!D304*'2.Variables'!$A$5)*'1.Data Entry'!F304*'2.Variables'!$D$5</f>
        <v>0</v>
      </c>
      <c r="I300" s="13">
        <f>('1.Data Entry'!D304*'2.Variables'!$A$5)*'1.Data Entry'!F304*'2.Variables'!$D$5*'2.Variables'!$B$5</f>
        <v>0</v>
      </c>
      <c r="J300" s="13">
        <f>(I300*'2.Variables'!$E$5)/150</f>
        <v>0</v>
      </c>
      <c r="K300" s="13">
        <f>(I300*'2.Variables'!$F$5)/150</f>
        <v>0</v>
      </c>
      <c r="L300" s="13">
        <f>('1.Data Entry'!D304*'2.Variables'!$A$5)*'1.Data Entry'!G304*'2.Variables'!$D$5</f>
        <v>0</v>
      </c>
      <c r="M300" s="13">
        <f>('1.Data Entry'!D304*'2.Variables'!$A$5)*'1.Data Entry'!G304*'2.Variables'!$C$5*'2.Variables'!$D$5</f>
        <v>0</v>
      </c>
      <c r="N300" s="13">
        <f>(M300*'2.Variables'!$E$5)/150</f>
        <v>0</v>
      </c>
      <c r="O300" s="13">
        <f>(M300*'2.Variables'!$F$5)/150</f>
        <v>0</v>
      </c>
      <c r="P300" s="13">
        <f>('1.Data Entry'!D304*'2.Variables'!$A$5)*'1.Data Entry'!H304*'2.Variables'!$D$5</f>
        <v>0</v>
      </c>
      <c r="Q300" s="13">
        <f>('1.Data Entry'!D304*'2.Variables'!$A$5)*'1.Data Entry'!H304*'2.Variables'!$C$5*'2.Variables'!$D$5</f>
        <v>0</v>
      </c>
      <c r="R300" s="13">
        <f>(Q300*'2.Variables'!$E$5)/150</f>
        <v>0</v>
      </c>
      <c r="S300" s="13">
        <f>(Q300*'2.Variables'!$F$5)/150</f>
        <v>0</v>
      </c>
    </row>
    <row r="301" spans="1:19" x14ac:dyDescent="0.4">
      <c r="A301" s="2">
        <f>'1.Data Entry'!A305</f>
        <v>0</v>
      </c>
      <c r="B301" s="2">
        <f>'1.Data Entry'!B305</f>
        <v>0</v>
      </c>
      <c r="C301" s="2">
        <f>'1.Data Entry'!C305</f>
        <v>0</v>
      </c>
      <c r="D301" s="13">
        <f>('1.Data Entry'!D305*'2.Variables'!$A$5)*'1.Data Entry'!E305*'2.Variables'!$D$5</f>
        <v>0</v>
      </c>
      <c r="E301" s="13">
        <f>('1.Data Entry'!D305*'2.Variables'!$A$5)*'1.Data Entry'!E305*'2.Variables'!$D$5*'2.Variables'!$B$5</f>
        <v>0</v>
      </c>
      <c r="F301" s="13">
        <f>(E301*'2.Variables'!$E$5)/150</f>
        <v>0</v>
      </c>
      <c r="G301" s="13">
        <f>(E301*'2.Variables'!$F$5)/150</f>
        <v>0</v>
      </c>
      <c r="H301" s="13">
        <f>('1.Data Entry'!D305*'2.Variables'!$A$5)*'1.Data Entry'!F305*'2.Variables'!$D$5</f>
        <v>0</v>
      </c>
      <c r="I301" s="13">
        <f>('1.Data Entry'!D305*'2.Variables'!$A$5)*'1.Data Entry'!F305*'2.Variables'!$D$5*'2.Variables'!$B$5</f>
        <v>0</v>
      </c>
      <c r="J301" s="13">
        <f>(I301*'2.Variables'!$E$5)/150</f>
        <v>0</v>
      </c>
      <c r="K301" s="13">
        <f>(I301*'2.Variables'!$F$5)/150</f>
        <v>0</v>
      </c>
      <c r="L301" s="13">
        <f>('1.Data Entry'!D305*'2.Variables'!$A$5)*'1.Data Entry'!G305*'2.Variables'!$D$5</f>
        <v>0</v>
      </c>
      <c r="M301" s="13">
        <f>('1.Data Entry'!D305*'2.Variables'!$A$5)*'1.Data Entry'!G305*'2.Variables'!$C$5*'2.Variables'!$D$5</f>
        <v>0</v>
      </c>
      <c r="N301" s="13">
        <f>(M301*'2.Variables'!$E$5)/150</f>
        <v>0</v>
      </c>
      <c r="O301" s="13">
        <f>(M301*'2.Variables'!$F$5)/150</f>
        <v>0</v>
      </c>
      <c r="P301" s="13">
        <f>('1.Data Entry'!D305*'2.Variables'!$A$5)*'1.Data Entry'!H305*'2.Variables'!$D$5</f>
        <v>0</v>
      </c>
      <c r="Q301" s="13">
        <f>('1.Data Entry'!D305*'2.Variables'!$A$5)*'1.Data Entry'!H305*'2.Variables'!$C$5*'2.Variables'!$D$5</f>
        <v>0</v>
      </c>
      <c r="R301" s="13">
        <f>(Q301*'2.Variables'!$E$5)/150</f>
        <v>0</v>
      </c>
      <c r="S301" s="13">
        <f>(Q301*'2.Variables'!$F$5)/150</f>
        <v>0</v>
      </c>
    </row>
    <row r="302" spans="1:19" x14ac:dyDescent="0.4">
      <c r="A302" s="2">
        <f>'1.Data Entry'!A306</f>
        <v>0</v>
      </c>
      <c r="B302" s="2">
        <f>'1.Data Entry'!B306</f>
        <v>0</v>
      </c>
      <c r="C302" s="2">
        <f>'1.Data Entry'!C306</f>
        <v>0</v>
      </c>
      <c r="D302" s="13">
        <f>('1.Data Entry'!D306*'2.Variables'!$A$5)*'1.Data Entry'!E306*'2.Variables'!$D$5</f>
        <v>0</v>
      </c>
      <c r="E302" s="13">
        <f>('1.Data Entry'!D306*'2.Variables'!$A$5)*'1.Data Entry'!E306*'2.Variables'!$D$5*'2.Variables'!$B$5</f>
        <v>0</v>
      </c>
      <c r="F302" s="13">
        <f>(E302*'2.Variables'!$E$5)/150</f>
        <v>0</v>
      </c>
      <c r="G302" s="13">
        <f>(E302*'2.Variables'!$F$5)/150</f>
        <v>0</v>
      </c>
      <c r="H302" s="13">
        <f>('1.Data Entry'!D306*'2.Variables'!$A$5)*'1.Data Entry'!F306*'2.Variables'!$D$5</f>
        <v>0</v>
      </c>
      <c r="I302" s="13">
        <f>('1.Data Entry'!D306*'2.Variables'!$A$5)*'1.Data Entry'!F306*'2.Variables'!$D$5*'2.Variables'!$B$5</f>
        <v>0</v>
      </c>
      <c r="J302" s="13">
        <f>(I302*'2.Variables'!$E$5)/150</f>
        <v>0</v>
      </c>
      <c r="K302" s="13">
        <f>(I302*'2.Variables'!$F$5)/150</f>
        <v>0</v>
      </c>
      <c r="L302" s="13">
        <f>('1.Data Entry'!D306*'2.Variables'!$A$5)*'1.Data Entry'!G306*'2.Variables'!$D$5</f>
        <v>0</v>
      </c>
      <c r="M302" s="13">
        <f>('1.Data Entry'!D306*'2.Variables'!$A$5)*'1.Data Entry'!G306*'2.Variables'!$C$5*'2.Variables'!$D$5</f>
        <v>0</v>
      </c>
      <c r="N302" s="13">
        <f>(M302*'2.Variables'!$E$5)/150</f>
        <v>0</v>
      </c>
      <c r="O302" s="13">
        <f>(M302*'2.Variables'!$F$5)/150</f>
        <v>0</v>
      </c>
      <c r="P302" s="13">
        <f>('1.Data Entry'!D306*'2.Variables'!$A$5)*'1.Data Entry'!H306*'2.Variables'!$D$5</f>
        <v>0</v>
      </c>
      <c r="Q302" s="13">
        <f>('1.Data Entry'!D306*'2.Variables'!$A$5)*'1.Data Entry'!H306*'2.Variables'!$C$5*'2.Variables'!$D$5</f>
        <v>0</v>
      </c>
      <c r="R302" s="13">
        <f>(Q302*'2.Variables'!$E$5)/150</f>
        <v>0</v>
      </c>
      <c r="S302" s="13">
        <f>(Q302*'2.Variables'!$F$5)/150</f>
        <v>0</v>
      </c>
    </row>
    <row r="303" spans="1:19" x14ac:dyDescent="0.4">
      <c r="A303" s="2">
        <f>'1.Data Entry'!A307</f>
        <v>0</v>
      </c>
      <c r="B303" s="2">
        <f>'1.Data Entry'!B307</f>
        <v>0</v>
      </c>
      <c r="C303" s="2">
        <f>'1.Data Entry'!C307</f>
        <v>0</v>
      </c>
      <c r="D303" s="13">
        <f>('1.Data Entry'!D307*'2.Variables'!$A$5)*'1.Data Entry'!E307*'2.Variables'!$D$5</f>
        <v>0</v>
      </c>
      <c r="E303" s="13">
        <f>('1.Data Entry'!D307*'2.Variables'!$A$5)*'1.Data Entry'!E307*'2.Variables'!$D$5*'2.Variables'!$B$5</f>
        <v>0</v>
      </c>
      <c r="F303" s="13">
        <f>(E303*'2.Variables'!$E$5)/150</f>
        <v>0</v>
      </c>
      <c r="G303" s="13">
        <f>(E303*'2.Variables'!$F$5)/150</f>
        <v>0</v>
      </c>
      <c r="H303" s="13">
        <f>('1.Data Entry'!D307*'2.Variables'!$A$5)*'1.Data Entry'!F307*'2.Variables'!$D$5</f>
        <v>0</v>
      </c>
      <c r="I303" s="13">
        <f>('1.Data Entry'!D307*'2.Variables'!$A$5)*'1.Data Entry'!F307*'2.Variables'!$D$5*'2.Variables'!$B$5</f>
        <v>0</v>
      </c>
      <c r="J303" s="13">
        <f>(I303*'2.Variables'!$E$5)/150</f>
        <v>0</v>
      </c>
      <c r="K303" s="13">
        <f>(I303*'2.Variables'!$F$5)/150</f>
        <v>0</v>
      </c>
      <c r="L303" s="13">
        <f>('1.Data Entry'!D307*'2.Variables'!$A$5)*'1.Data Entry'!G307*'2.Variables'!$D$5</f>
        <v>0</v>
      </c>
      <c r="M303" s="13">
        <f>('1.Data Entry'!D307*'2.Variables'!$A$5)*'1.Data Entry'!G307*'2.Variables'!$C$5*'2.Variables'!$D$5</f>
        <v>0</v>
      </c>
      <c r="N303" s="13">
        <f>(M303*'2.Variables'!$E$5)/150</f>
        <v>0</v>
      </c>
      <c r="O303" s="13">
        <f>(M303*'2.Variables'!$F$5)/150</f>
        <v>0</v>
      </c>
      <c r="P303" s="13">
        <f>('1.Data Entry'!D307*'2.Variables'!$A$5)*'1.Data Entry'!H307*'2.Variables'!$D$5</f>
        <v>0</v>
      </c>
      <c r="Q303" s="13">
        <f>('1.Data Entry'!D307*'2.Variables'!$A$5)*'1.Data Entry'!H307*'2.Variables'!$C$5*'2.Variables'!$D$5</f>
        <v>0</v>
      </c>
      <c r="R303" s="13">
        <f>(Q303*'2.Variables'!$E$5)/150</f>
        <v>0</v>
      </c>
      <c r="S303" s="13">
        <f>(Q303*'2.Variables'!$F$5)/150</f>
        <v>0</v>
      </c>
    </row>
    <row r="304" spans="1:19" x14ac:dyDescent="0.4">
      <c r="A304" s="2">
        <f>'1.Data Entry'!A308</f>
        <v>0</v>
      </c>
      <c r="B304" s="2">
        <f>'1.Data Entry'!B308</f>
        <v>0</v>
      </c>
      <c r="C304" s="2">
        <f>'1.Data Entry'!C308</f>
        <v>0</v>
      </c>
      <c r="D304" s="13">
        <f>('1.Data Entry'!D308*'2.Variables'!$A$5)*'1.Data Entry'!E308*'2.Variables'!$D$5</f>
        <v>0</v>
      </c>
      <c r="E304" s="13">
        <f>('1.Data Entry'!D308*'2.Variables'!$A$5)*'1.Data Entry'!E308*'2.Variables'!$D$5*'2.Variables'!$B$5</f>
        <v>0</v>
      </c>
      <c r="F304" s="13">
        <f>(E304*'2.Variables'!$E$5)/150</f>
        <v>0</v>
      </c>
      <c r="G304" s="13">
        <f>(E304*'2.Variables'!$F$5)/150</f>
        <v>0</v>
      </c>
      <c r="H304" s="13">
        <f>('1.Data Entry'!D308*'2.Variables'!$A$5)*'1.Data Entry'!F308*'2.Variables'!$D$5</f>
        <v>0</v>
      </c>
      <c r="I304" s="13">
        <f>('1.Data Entry'!D308*'2.Variables'!$A$5)*'1.Data Entry'!F308*'2.Variables'!$D$5*'2.Variables'!$B$5</f>
        <v>0</v>
      </c>
      <c r="J304" s="13">
        <f>(I304*'2.Variables'!$E$5)/150</f>
        <v>0</v>
      </c>
      <c r="K304" s="13">
        <f>(I304*'2.Variables'!$F$5)/150</f>
        <v>0</v>
      </c>
      <c r="L304" s="13">
        <f>('1.Data Entry'!D308*'2.Variables'!$A$5)*'1.Data Entry'!G308*'2.Variables'!$D$5</f>
        <v>0</v>
      </c>
      <c r="M304" s="13">
        <f>('1.Data Entry'!D308*'2.Variables'!$A$5)*'1.Data Entry'!G308*'2.Variables'!$C$5*'2.Variables'!$D$5</f>
        <v>0</v>
      </c>
      <c r="N304" s="13">
        <f>(M304*'2.Variables'!$E$5)/150</f>
        <v>0</v>
      </c>
      <c r="O304" s="13">
        <f>(M304*'2.Variables'!$F$5)/150</f>
        <v>0</v>
      </c>
      <c r="P304" s="13">
        <f>('1.Data Entry'!D308*'2.Variables'!$A$5)*'1.Data Entry'!H308*'2.Variables'!$D$5</f>
        <v>0</v>
      </c>
      <c r="Q304" s="13">
        <f>('1.Data Entry'!D308*'2.Variables'!$A$5)*'1.Data Entry'!H308*'2.Variables'!$C$5*'2.Variables'!$D$5</f>
        <v>0</v>
      </c>
      <c r="R304" s="13">
        <f>(Q304*'2.Variables'!$E$5)/150</f>
        <v>0</v>
      </c>
      <c r="S304" s="13">
        <f>(Q304*'2.Variables'!$F$5)/150</f>
        <v>0</v>
      </c>
    </row>
    <row r="305" spans="1:19" x14ac:dyDescent="0.4">
      <c r="A305" s="2">
        <f>'1.Data Entry'!A309</f>
        <v>0</v>
      </c>
      <c r="B305" s="2">
        <f>'1.Data Entry'!B309</f>
        <v>0</v>
      </c>
      <c r="C305" s="2">
        <f>'1.Data Entry'!C309</f>
        <v>0</v>
      </c>
      <c r="D305" s="13">
        <f>('1.Data Entry'!D309*'2.Variables'!$A$5)*'1.Data Entry'!E309*'2.Variables'!$D$5</f>
        <v>0</v>
      </c>
      <c r="E305" s="13">
        <f>('1.Data Entry'!D309*'2.Variables'!$A$5)*'1.Data Entry'!E309*'2.Variables'!$D$5*'2.Variables'!$B$5</f>
        <v>0</v>
      </c>
      <c r="F305" s="13">
        <f>(E305*'2.Variables'!$E$5)/150</f>
        <v>0</v>
      </c>
      <c r="G305" s="13">
        <f>(E305*'2.Variables'!$F$5)/150</f>
        <v>0</v>
      </c>
      <c r="H305" s="13">
        <f>('1.Data Entry'!D309*'2.Variables'!$A$5)*'1.Data Entry'!F309*'2.Variables'!$D$5</f>
        <v>0</v>
      </c>
      <c r="I305" s="13">
        <f>('1.Data Entry'!D309*'2.Variables'!$A$5)*'1.Data Entry'!F309*'2.Variables'!$D$5*'2.Variables'!$B$5</f>
        <v>0</v>
      </c>
      <c r="J305" s="13">
        <f>(I305*'2.Variables'!$E$5)/150</f>
        <v>0</v>
      </c>
      <c r="K305" s="13">
        <f>(I305*'2.Variables'!$F$5)/150</f>
        <v>0</v>
      </c>
      <c r="L305" s="13">
        <f>('1.Data Entry'!D309*'2.Variables'!$A$5)*'1.Data Entry'!G309*'2.Variables'!$D$5</f>
        <v>0</v>
      </c>
      <c r="M305" s="13">
        <f>('1.Data Entry'!D309*'2.Variables'!$A$5)*'1.Data Entry'!G309*'2.Variables'!$C$5*'2.Variables'!$D$5</f>
        <v>0</v>
      </c>
      <c r="N305" s="13">
        <f>(M305*'2.Variables'!$E$5)/150</f>
        <v>0</v>
      </c>
      <c r="O305" s="13">
        <f>(M305*'2.Variables'!$F$5)/150</f>
        <v>0</v>
      </c>
      <c r="P305" s="13">
        <f>('1.Data Entry'!D309*'2.Variables'!$A$5)*'1.Data Entry'!H309*'2.Variables'!$D$5</f>
        <v>0</v>
      </c>
      <c r="Q305" s="13">
        <f>('1.Data Entry'!D309*'2.Variables'!$A$5)*'1.Data Entry'!H309*'2.Variables'!$C$5*'2.Variables'!$D$5</f>
        <v>0</v>
      </c>
      <c r="R305" s="13">
        <f>(Q305*'2.Variables'!$E$5)/150</f>
        <v>0</v>
      </c>
      <c r="S305" s="13">
        <f>(Q305*'2.Variables'!$F$5)/150</f>
        <v>0</v>
      </c>
    </row>
    <row r="306" spans="1:19" x14ac:dyDescent="0.4">
      <c r="A306" s="2">
        <f>'1.Data Entry'!A310</f>
        <v>0</v>
      </c>
      <c r="B306" s="2">
        <f>'1.Data Entry'!B310</f>
        <v>0</v>
      </c>
      <c r="C306" s="2">
        <f>'1.Data Entry'!C310</f>
        <v>0</v>
      </c>
      <c r="D306" s="13">
        <f>('1.Data Entry'!D310*'2.Variables'!$A$5)*'1.Data Entry'!E310*'2.Variables'!$D$5</f>
        <v>0</v>
      </c>
      <c r="E306" s="13">
        <f>('1.Data Entry'!D310*'2.Variables'!$A$5)*'1.Data Entry'!E310*'2.Variables'!$D$5*'2.Variables'!$B$5</f>
        <v>0</v>
      </c>
      <c r="F306" s="13">
        <f>(E306*'2.Variables'!$E$5)/150</f>
        <v>0</v>
      </c>
      <c r="G306" s="13">
        <f>(E306*'2.Variables'!$F$5)/150</f>
        <v>0</v>
      </c>
      <c r="H306" s="13">
        <f>('1.Data Entry'!D310*'2.Variables'!$A$5)*'1.Data Entry'!F310*'2.Variables'!$D$5</f>
        <v>0</v>
      </c>
      <c r="I306" s="13">
        <f>('1.Data Entry'!D310*'2.Variables'!$A$5)*'1.Data Entry'!F310*'2.Variables'!$D$5*'2.Variables'!$B$5</f>
        <v>0</v>
      </c>
      <c r="J306" s="13">
        <f>(I306*'2.Variables'!$E$5)/150</f>
        <v>0</v>
      </c>
      <c r="K306" s="13">
        <f>(I306*'2.Variables'!$F$5)/150</f>
        <v>0</v>
      </c>
      <c r="L306" s="13">
        <f>('1.Data Entry'!D310*'2.Variables'!$A$5)*'1.Data Entry'!G310*'2.Variables'!$D$5</f>
        <v>0</v>
      </c>
      <c r="M306" s="13">
        <f>('1.Data Entry'!D310*'2.Variables'!$A$5)*'1.Data Entry'!G310*'2.Variables'!$C$5*'2.Variables'!$D$5</f>
        <v>0</v>
      </c>
      <c r="N306" s="13">
        <f>(M306*'2.Variables'!$E$5)/150</f>
        <v>0</v>
      </c>
      <c r="O306" s="13">
        <f>(M306*'2.Variables'!$F$5)/150</f>
        <v>0</v>
      </c>
      <c r="P306" s="13">
        <f>('1.Data Entry'!D310*'2.Variables'!$A$5)*'1.Data Entry'!H310*'2.Variables'!$D$5</f>
        <v>0</v>
      </c>
      <c r="Q306" s="13">
        <f>('1.Data Entry'!D310*'2.Variables'!$A$5)*'1.Data Entry'!H310*'2.Variables'!$C$5*'2.Variables'!$D$5</f>
        <v>0</v>
      </c>
      <c r="R306" s="13">
        <f>(Q306*'2.Variables'!$E$5)/150</f>
        <v>0</v>
      </c>
      <c r="S306" s="13">
        <f>(Q306*'2.Variables'!$F$5)/150</f>
        <v>0</v>
      </c>
    </row>
    <row r="307" spans="1:19" x14ac:dyDescent="0.4">
      <c r="A307" s="2">
        <f>'1.Data Entry'!A311</f>
        <v>0</v>
      </c>
      <c r="B307" s="2">
        <f>'1.Data Entry'!B311</f>
        <v>0</v>
      </c>
      <c r="C307" s="2">
        <f>'1.Data Entry'!C311</f>
        <v>0</v>
      </c>
      <c r="D307" s="13">
        <f>('1.Data Entry'!D311*'2.Variables'!$A$5)*'1.Data Entry'!E311*'2.Variables'!$D$5</f>
        <v>0</v>
      </c>
      <c r="E307" s="13">
        <f>('1.Data Entry'!D311*'2.Variables'!$A$5)*'1.Data Entry'!E311*'2.Variables'!$D$5*'2.Variables'!$B$5</f>
        <v>0</v>
      </c>
      <c r="F307" s="13">
        <f>(E307*'2.Variables'!$E$5)/150</f>
        <v>0</v>
      </c>
      <c r="G307" s="13">
        <f>(E307*'2.Variables'!$F$5)/150</f>
        <v>0</v>
      </c>
      <c r="H307" s="13">
        <f>('1.Data Entry'!D311*'2.Variables'!$A$5)*'1.Data Entry'!F311*'2.Variables'!$D$5</f>
        <v>0</v>
      </c>
      <c r="I307" s="13">
        <f>('1.Data Entry'!D311*'2.Variables'!$A$5)*'1.Data Entry'!F311*'2.Variables'!$D$5*'2.Variables'!$B$5</f>
        <v>0</v>
      </c>
      <c r="J307" s="13">
        <f>(I307*'2.Variables'!$E$5)/150</f>
        <v>0</v>
      </c>
      <c r="K307" s="13">
        <f>(I307*'2.Variables'!$F$5)/150</f>
        <v>0</v>
      </c>
      <c r="L307" s="13">
        <f>('1.Data Entry'!D311*'2.Variables'!$A$5)*'1.Data Entry'!G311*'2.Variables'!$D$5</f>
        <v>0</v>
      </c>
      <c r="M307" s="13">
        <f>('1.Data Entry'!D311*'2.Variables'!$A$5)*'1.Data Entry'!G311*'2.Variables'!$C$5*'2.Variables'!$D$5</f>
        <v>0</v>
      </c>
      <c r="N307" s="13">
        <f>(M307*'2.Variables'!$E$5)/150</f>
        <v>0</v>
      </c>
      <c r="O307" s="13">
        <f>(M307*'2.Variables'!$F$5)/150</f>
        <v>0</v>
      </c>
      <c r="P307" s="13">
        <f>('1.Data Entry'!D311*'2.Variables'!$A$5)*'1.Data Entry'!H311*'2.Variables'!$D$5</f>
        <v>0</v>
      </c>
      <c r="Q307" s="13">
        <f>('1.Data Entry'!D311*'2.Variables'!$A$5)*'1.Data Entry'!H311*'2.Variables'!$C$5*'2.Variables'!$D$5</f>
        <v>0</v>
      </c>
      <c r="R307" s="13">
        <f>(Q307*'2.Variables'!$E$5)/150</f>
        <v>0</v>
      </c>
      <c r="S307" s="13">
        <f>(Q307*'2.Variables'!$F$5)/150</f>
        <v>0</v>
      </c>
    </row>
    <row r="308" spans="1:19" x14ac:dyDescent="0.4">
      <c r="A308" s="2">
        <f>'1.Data Entry'!A312</f>
        <v>0</v>
      </c>
      <c r="B308" s="2">
        <f>'1.Data Entry'!B312</f>
        <v>0</v>
      </c>
      <c r="C308" s="2">
        <f>'1.Data Entry'!C312</f>
        <v>0</v>
      </c>
      <c r="D308" s="13">
        <f>('1.Data Entry'!D312*'2.Variables'!$A$5)*'1.Data Entry'!E312*'2.Variables'!$D$5</f>
        <v>0</v>
      </c>
      <c r="E308" s="13">
        <f>('1.Data Entry'!D312*'2.Variables'!$A$5)*'1.Data Entry'!E312*'2.Variables'!$D$5*'2.Variables'!$B$5</f>
        <v>0</v>
      </c>
      <c r="F308" s="13">
        <f>(E308*'2.Variables'!$E$5)/150</f>
        <v>0</v>
      </c>
      <c r="G308" s="13">
        <f>(E308*'2.Variables'!$F$5)/150</f>
        <v>0</v>
      </c>
      <c r="H308" s="13">
        <f>('1.Data Entry'!D312*'2.Variables'!$A$5)*'1.Data Entry'!F312*'2.Variables'!$D$5</f>
        <v>0</v>
      </c>
      <c r="I308" s="13">
        <f>('1.Data Entry'!D312*'2.Variables'!$A$5)*'1.Data Entry'!F312*'2.Variables'!$D$5*'2.Variables'!$B$5</f>
        <v>0</v>
      </c>
      <c r="J308" s="13">
        <f>(I308*'2.Variables'!$E$5)/150</f>
        <v>0</v>
      </c>
      <c r="K308" s="13">
        <f>(I308*'2.Variables'!$F$5)/150</f>
        <v>0</v>
      </c>
      <c r="L308" s="13">
        <f>('1.Data Entry'!D312*'2.Variables'!$A$5)*'1.Data Entry'!G312*'2.Variables'!$D$5</f>
        <v>0</v>
      </c>
      <c r="M308" s="13">
        <f>('1.Data Entry'!D312*'2.Variables'!$A$5)*'1.Data Entry'!G312*'2.Variables'!$C$5*'2.Variables'!$D$5</f>
        <v>0</v>
      </c>
      <c r="N308" s="13">
        <f>(M308*'2.Variables'!$E$5)/150</f>
        <v>0</v>
      </c>
      <c r="O308" s="13">
        <f>(M308*'2.Variables'!$F$5)/150</f>
        <v>0</v>
      </c>
      <c r="P308" s="13">
        <f>('1.Data Entry'!D312*'2.Variables'!$A$5)*'1.Data Entry'!H312*'2.Variables'!$D$5</f>
        <v>0</v>
      </c>
      <c r="Q308" s="13">
        <f>('1.Data Entry'!D312*'2.Variables'!$A$5)*'1.Data Entry'!H312*'2.Variables'!$C$5*'2.Variables'!$D$5</f>
        <v>0</v>
      </c>
      <c r="R308" s="13">
        <f>(Q308*'2.Variables'!$E$5)/150</f>
        <v>0</v>
      </c>
      <c r="S308" s="13">
        <f>(Q308*'2.Variables'!$F$5)/150</f>
        <v>0</v>
      </c>
    </row>
    <row r="309" spans="1:19" x14ac:dyDescent="0.4">
      <c r="A309" s="2">
        <f>'1.Data Entry'!A313</f>
        <v>0</v>
      </c>
      <c r="B309" s="2">
        <f>'1.Data Entry'!B313</f>
        <v>0</v>
      </c>
      <c r="C309" s="2">
        <f>'1.Data Entry'!C313</f>
        <v>0</v>
      </c>
      <c r="D309" s="13">
        <f>('1.Data Entry'!D313*'2.Variables'!$A$5)*'1.Data Entry'!E313*'2.Variables'!$D$5</f>
        <v>0</v>
      </c>
      <c r="E309" s="13">
        <f>('1.Data Entry'!D313*'2.Variables'!$A$5)*'1.Data Entry'!E313*'2.Variables'!$D$5*'2.Variables'!$B$5</f>
        <v>0</v>
      </c>
      <c r="F309" s="13">
        <f>(E309*'2.Variables'!$E$5)/150</f>
        <v>0</v>
      </c>
      <c r="G309" s="13">
        <f>(E309*'2.Variables'!$F$5)/150</f>
        <v>0</v>
      </c>
      <c r="H309" s="13">
        <f>('1.Data Entry'!D313*'2.Variables'!$A$5)*'1.Data Entry'!F313*'2.Variables'!$D$5</f>
        <v>0</v>
      </c>
      <c r="I309" s="13">
        <f>('1.Data Entry'!D313*'2.Variables'!$A$5)*'1.Data Entry'!F313*'2.Variables'!$D$5*'2.Variables'!$B$5</f>
        <v>0</v>
      </c>
      <c r="J309" s="13">
        <f>(I309*'2.Variables'!$E$5)/150</f>
        <v>0</v>
      </c>
      <c r="K309" s="13">
        <f>(I309*'2.Variables'!$F$5)/150</f>
        <v>0</v>
      </c>
      <c r="L309" s="13">
        <f>('1.Data Entry'!D313*'2.Variables'!$A$5)*'1.Data Entry'!G313*'2.Variables'!$D$5</f>
        <v>0</v>
      </c>
      <c r="M309" s="13">
        <f>('1.Data Entry'!D313*'2.Variables'!$A$5)*'1.Data Entry'!G313*'2.Variables'!$C$5*'2.Variables'!$D$5</f>
        <v>0</v>
      </c>
      <c r="N309" s="13">
        <f>(M309*'2.Variables'!$E$5)/150</f>
        <v>0</v>
      </c>
      <c r="O309" s="13">
        <f>(M309*'2.Variables'!$F$5)/150</f>
        <v>0</v>
      </c>
      <c r="P309" s="13">
        <f>('1.Data Entry'!D313*'2.Variables'!$A$5)*'1.Data Entry'!H313*'2.Variables'!$D$5</f>
        <v>0</v>
      </c>
      <c r="Q309" s="13">
        <f>('1.Data Entry'!D313*'2.Variables'!$A$5)*'1.Data Entry'!H313*'2.Variables'!$C$5*'2.Variables'!$D$5</f>
        <v>0</v>
      </c>
      <c r="R309" s="13">
        <f>(Q309*'2.Variables'!$E$5)/150</f>
        <v>0</v>
      </c>
      <c r="S309" s="13">
        <f>(Q309*'2.Variables'!$F$5)/150</f>
        <v>0</v>
      </c>
    </row>
    <row r="310" spans="1:19" x14ac:dyDescent="0.4">
      <c r="A310" s="2">
        <f>'1.Data Entry'!A314</f>
        <v>0</v>
      </c>
      <c r="B310" s="2">
        <f>'1.Data Entry'!B314</f>
        <v>0</v>
      </c>
      <c r="C310" s="2">
        <f>'1.Data Entry'!C314</f>
        <v>0</v>
      </c>
      <c r="D310" s="13">
        <f>('1.Data Entry'!D314*'2.Variables'!$A$5)*'1.Data Entry'!E314*'2.Variables'!$D$5</f>
        <v>0</v>
      </c>
      <c r="E310" s="13">
        <f>('1.Data Entry'!D314*'2.Variables'!$A$5)*'1.Data Entry'!E314*'2.Variables'!$D$5*'2.Variables'!$B$5</f>
        <v>0</v>
      </c>
      <c r="F310" s="13">
        <f>(E310*'2.Variables'!$E$5)/150</f>
        <v>0</v>
      </c>
      <c r="G310" s="13">
        <f>(E310*'2.Variables'!$F$5)/150</f>
        <v>0</v>
      </c>
      <c r="H310" s="13">
        <f>('1.Data Entry'!D314*'2.Variables'!$A$5)*'1.Data Entry'!F314*'2.Variables'!$D$5</f>
        <v>0</v>
      </c>
      <c r="I310" s="13">
        <f>('1.Data Entry'!D314*'2.Variables'!$A$5)*'1.Data Entry'!F314*'2.Variables'!$D$5*'2.Variables'!$B$5</f>
        <v>0</v>
      </c>
      <c r="J310" s="13">
        <f>(I310*'2.Variables'!$E$5)/150</f>
        <v>0</v>
      </c>
      <c r="K310" s="13">
        <f>(I310*'2.Variables'!$F$5)/150</f>
        <v>0</v>
      </c>
      <c r="L310" s="13">
        <f>('1.Data Entry'!D314*'2.Variables'!$A$5)*'1.Data Entry'!G314*'2.Variables'!$D$5</f>
        <v>0</v>
      </c>
      <c r="M310" s="13">
        <f>('1.Data Entry'!D314*'2.Variables'!$A$5)*'1.Data Entry'!G314*'2.Variables'!$C$5*'2.Variables'!$D$5</f>
        <v>0</v>
      </c>
      <c r="N310" s="13">
        <f>(M310*'2.Variables'!$E$5)/150</f>
        <v>0</v>
      </c>
      <c r="O310" s="13">
        <f>(M310*'2.Variables'!$F$5)/150</f>
        <v>0</v>
      </c>
      <c r="P310" s="13">
        <f>('1.Data Entry'!D314*'2.Variables'!$A$5)*'1.Data Entry'!H314*'2.Variables'!$D$5</f>
        <v>0</v>
      </c>
      <c r="Q310" s="13">
        <f>('1.Data Entry'!D314*'2.Variables'!$A$5)*'1.Data Entry'!H314*'2.Variables'!$C$5*'2.Variables'!$D$5</f>
        <v>0</v>
      </c>
      <c r="R310" s="13">
        <f>(Q310*'2.Variables'!$E$5)/150</f>
        <v>0</v>
      </c>
      <c r="S310" s="13">
        <f>(Q310*'2.Variables'!$F$5)/150</f>
        <v>0</v>
      </c>
    </row>
    <row r="311" spans="1:19" x14ac:dyDescent="0.4">
      <c r="A311" s="2">
        <f>'1.Data Entry'!A315</f>
        <v>0</v>
      </c>
      <c r="B311" s="2">
        <f>'1.Data Entry'!B315</f>
        <v>0</v>
      </c>
      <c r="C311" s="2">
        <f>'1.Data Entry'!C315</f>
        <v>0</v>
      </c>
      <c r="D311" s="13">
        <f>('1.Data Entry'!D315*'2.Variables'!$A$5)*'1.Data Entry'!E315*'2.Variables'!$D$5</f>
        <v>0</v>
      </c>
      <c r="E311" s="13">
        <f>('1.Data Entry'!D315*'2.Variables'!$A$5)*'1.Data Entry'!E315*'2.Variables'!$D$5*'2.Variables'!$B$5</f>
        <v>0</v>
      </c>
      <c r="F311" s="13">
        <f>(E311*'2.Variables'!$E$5)/150</f>
        <v>0</v>
      </c>
      <c r="G311" s="13">
        <f>(E311*'2.Variables'!$F$5)/150</f>
        <v>0</v>
      </c>
      <c r="H311" s="13">
        <f>('1.Data Entry'!D315*'2.Variables'!$A$5)*'1.Data Entry'!F315*'2.Variables'!$D$5</f>
        <v>0</v>
      </c>
      <c r="I311" s="13">
        <f>('1.Data Entry'!D315*'2.Variables'!$A$5)*'1.Data Entry'!F315*'2.Variables'!$D$5*'2.Variables'!$B$5</f>
        <v>0</v>
      </c>
      <c r="J311" s="13">
        <f>(I311*'2.Variables'!$E$5)/150</f>
        <v>0</v>
      </c>
      <c r="K311" s="13">
        <f>(I311*'2.Variables'!$F$5)/150</f>
        <v>0</v>
      </c>
      <c r="L311" s="13">
        <f>('1.Data Entry'!D315*'2.Variables'!$A$5)*'1.Data Entry'!G315*'2.Variables'!$D$5</f>
        <v>0</v>
      </c>
      <c r="M311" s="13">
        <f>('1.Data Entry'!D315*'2.Variables'!$A$5)*'1.Data Entry'!G315*'2.Variables'!$C$5*'2.Variables'!$D$5</f>
        <v>0</v>
      </c>
      <c r="N311" s="13">
        <f>(M311*'2.Variables'!$E$5)/150</f>
        <v>0</v>
      </c>
      <c r="O311" s="13">
        <f>(M311*'2.Variables'!$F$5)/150</f>
        <v>0</v>
      </c>
      <c r="P311" s="13">
        <f>('1.Data Entry'!D315*'2.Variables'!$A$5)*'1.Data Entry'!H315*'2.Variables'!$D$5</f>
        <v>0</v>
      </c>
      <c r="Q311" s="13">
        <f>('1.Data Entry'!D315*'2.Variables'!$A$5)*'1.Data Entry'!H315*'2.Variables'!$C$5*'2.Variables'!$D$5</f>
        <v>0</v>
      </c>
      <c r="R311" s="13">
        <f>(Q311*'2.Variables'!$E$5)/150</f>
        <v>0</v>
      </c>
      <c r="S311" s="13">
        <f>(Q311*'2.Variables'!$F$5)/150</f>
        <v>0</v>
      </c>
    </row>
    <row r="312" spans="1:19" x14ac:dyDescent="0.4">
      <c r="A312" s="2">
        <f>'1.Data Entry'!A316</f>
        <v>0</v>
      </c>
      <c r="B312" s="2">
        <f>'1.Data Entry'!B316</f>
        <v>0</v>
      </c>
      <c r="C312" s="2">
        <f>'1.Data Entry'!C316</f>
        <v>0</v>
      </c>
      <c r="D312" s="13">
        <f>('1.Data Entry'!D316*'2.Variables'!$A$5)*'1.Data Entry'!E316*'2.Variables'!$D$5</f>
        <v>0</v>
      </c>
      <c r="E312" s="13">
        <f>('1.Data Entry'!D316*'2.Variables'!$A$5)*'1.Data Entry'!E316*'2.Variables'!$D$5*'2.Variables'!$B$5</f>
        <v>0</v>
      </c>
      <c r="F312" s="13">
        <f>(E312*'2.Variables'!$E$5)/150</f>
        <v>0</v>
      </c>
      <c r="G312" s="13">
        <f>(E312*'2.Variables'!$F$5)/150</f>
        <v>0</v>
      </c>
      <c r="H312" s="13">
        <f>('1.Data Entry'!D316*'2.Variables'!$A$5)*'1.Data Entry'!F316*'2.Variables'!$D$5</f>
        <v>0</v>
      </c>
      <c r="I312" s="13">
        <f>('1.Data Entry'!D316*'2.Variables'!$A$5)*'1.Data Entry'!F316*'2.Variables'!$D$5*'2.Variables'!$B$5</f>
        <v>0</v>
      </c>
      <c r="J312" s="13">
        <f>(I312*'2.Variables'!$E$5)/150</f>
        <v>0</v>
      </c>
      <c r="K312" s="13">
        <f>(I312*'2.Variables'!$F$5)/150</f>
        <v>0</v>
      </c>
      <c r="L312" s="13">
        <f>('1.Data Entry'!D316*'2.Variables'!$A$5)*'1.Data Entry'!G316*'2.Variables'!$D$5</f>
        <v>0</v>
      </c>
      <c r="M312" s="13">
        <f>('1.Data Entry'!D316*'2.Variables'!$A$5)*'1.Data Entry'!G316*'2.Variables'!$C$5*'2.Variables'!$D$5</f>
        <v>0</v>
      </c>
      <c r="N312" s="13">
        <f>(M312*'2.Variables'!$E$5)/150</f>
        <v>0</v>
      </c>
      <c r="O312" s="13">
        <f>(M312*'2.Variables'!$F$5)/150</f>
        <v>0</v>
      </c>
      <c r="P312" s="13">
        <f>('1.Data Entry'!D316*'2.Variables'!$A$5)*'1.Data Entry'!H316*'2.Variables'!$D$5</f>
        <v>0</v>
      </c>
      <c r="Q312" s="13">
        <f>('1.Data Entry'!D316*'2.Variables'!$A$5)*'1.Data Entry'!H316*'2.Variables'!$C$5*'2.Variables'!$D$5</f>
        <v>0</v>
      </c>
      <c r="R312" s="13">
        <f>(Q312*'2.Variables'!$E$5)/150</f>
        <v>0</v>
      </c>
      <c r="S312" s="13">
        <f>(Q312*'2.Variables'!$F$5)/150</f>
        <v>0</v>
      </c>
    </row>
    <row r="313" spans="1:19" x14ac:dyDescent="0.4">
      <c r="A313" s="2">
        <f>'1.Data Entry'!A317</f>
        <v>0</v>
      </c>
      <c r="B313" s="2">
        <f>'1.Data Entry'!B317</f>
        <v>0</v>
      </c>
      <c r="C313" s="2">
        <f>'1.Data Entry'!C317</f>
        <v>0</v>
      </c>
      <c r="D313" s="13">
        <f>('1.Data Entry'!D317*'2.Variables'!$A$5)*'1.Data Entry'!E317*'2.Variables'!$D$5</f>
        <v>0</v>
      </c>
      <c r="E313" s="13">
        <f>('1.Data Entry'!D317*'2.Variables'!$A$5)*'1.Data Entry'!E317*'2.Variables'!$D$5*'2.Variables'!$B$5</f>
        <v>0</v>
      </c>
      <c r="F313" s="13">
        <f>(E313*'2.Variables'!$E$5)/150</f>
        <v>0</v>
      </c>
      <c r="G313" s="13">
        <f>(E313*'2.Variables'!$F$5)/150</f>
        <v>0</v>
      </c>
      <c r="H313" s="13">
        <f>('1.Data Entry'!D317*'2.Variables'!$A$5)*'1.Data Entry'!F317*'2.Variables'!$D$5</f>
        <v>0</v>
      </c>
      <c r="I313" s="13">
        <f>('1.Data Entry'!D317*'2.Variables'!$A$5)*'1.Data Entry'!F317*'2.Variables'!$D$5*'2.Variables'!$B$5</f>
        <v>0</v>
      </c>
      <c r="J313" s="13">
        <f>(I313*'2.Variables'!$E$5)/150</f>
        <v>0</v>
      </c>
      <c r="K313" s="13">
        <f>(I313*'2.Variables'!$F$5)/150</f>
        <v>0</v>
      </c>
      <c r="L313" s="13">
        <f>('1.Data Entry'!D317*'2.Variables'!$A$5)*'1.Data Entry'!G317*'2.Variables'!$D$5</f>
        <v>0</v>
      </c>
      <c r="M313" s="13">
        <f>('1.Data Entry'!D317*'2.Variables'!$A$5)*'1.Data Entry'!G317*'2.Variables'!$C$5*'2.Variables'!$D$5</f>
        <v>0</v>
      </c>
      <c r="N313" s="13">
        <f>(M313*'2.Variables'!$E$5)/150</f>
        <v>0</v>
      </c>
      <c r="O313" s="13">
        <f>(M313*'2.Variables'!$F$5)/150</f>
        <v>0</v>
      </c>
      <c r="P313" s="13">
        <f>('1.Data Entry'!D317*'2.Variables'!$A$5)*'1.Data Entry'!H317*'2.Variables'!$D$5</f>
        <v>0</v>
      </c>
      <c r="Q313" s="13">
        <f>('1.Data Entry'!D317*'2.Variables'!$A$5)*'1.Data Entry'!H317*'2.Variables'!$C$5*'2.Variables'!$D$5</f>
        <v>0</v>
      </c>
      <c r="R313" s="13">
        <f>(Q313*'2.Variables'!$E$5)/150</f>
        <v>0</v>
      </c>
      <c r="S313" s="13">
        <f>(Q313*'2.Variables'!$F$5)/150</f>
        <v>0</v>
      </c>
    </row>
    <row r="314" spans="1:19" x14ac:dyDescent="0.4">
      <c r="A314" s="2">
        <f>'1.Data Entry'!A318</f>
        <v>0</v>
      </c>
      <c r="B314" s="2">
        <f>'1.Data Entry'!B318</f>
        <v>0</v>
      </c>
      <c r="C314" s="2">
        <f>'1.Data Entry'!C318</f>
        <v>0</v>
      </c>
      <c r="D314" s="13">
        <f>('1.Data Entry'!D318*'2.Variables'!$A$5)*'1.Data Entry'!E318*'2.Variables'!$D$5</f>
        <v>0</v>
      </c>
      <c r="E314" s="13">
        <f>('1.Data Entry'!D318*'2.Variables'!$A$5)*'1.Data Entry'!E318*'2.Variables'!$D$5*'2.Variables'!$B$5</f>
        <v>0</v>
      </c>
      <c r="F314" s="13">
        <f>(E314*'2.Variables'!$E$5)/150</f>
        <v>0</v>
      </c>
      <c r="G314" s="13">
        <f>(E314*'2.Variables'!$F$5)/150</f>
        <v>0</v>
      </c>
      <c r="H314" s="13">
        <f>('1.Data Entry'!D318*'2.Variables'!$A$5)*'1.Data Entry'!F318*'2.Variables'!$D$5</f>
        <v>0</v>
      </c>
      <c r="I314" s="13">
        <f>('1.Data Entry'!D318*'2.Variables'!$A$5)*'1.Data Entry'!F318*'2.Variables'!$D$5*'2.Variables'!$B$5</f>
        <v>0</v>
      </c>
      <c r="J314" s="13">
        <f>(I314*'2.Variables'!$E$5)/150</f>
        <v>0</v>
      </c>
      <c r="K314" s="13">
        <f>(I314*'2.Variables'!$F$5)/150</f>
        <v>0</v>
      </c>
      <c r="L314" s="13">
        <f>('1.Data Entry'!D318*'2.Variables'!$A$5)*'1.Data Entry'!G318*'2.Variables'!$D$5</f>
        <v>0</v>
      </c>
      <c r="M314" s="13">
        <f>('1.Data Entry'!D318*'2.Variables'!$A$5)*'1.Data Entry'!G318*'2.Variables'!$C$5*'2.Variables'!$D$5</f>
        <v>0</v>
      </c>
      <c r="N314" s="13">
        <f>(M314*'2.Variables'!$E$5)/150</f>
        <v>0</v>
      </c>
      <c r="O314" s="13">
        <f>(M314*'2.Variables'!$F$5)/150</f>
        <v>0</v>
      </c>
      <c r="P314" s="13">
        <f>('1.Data Entry'!D318*'2.Variables'!$A$5)*'1.Data Entry'!H318*'2.Variables'!$D$5</f>
        <v>0</v>
      </c>
      <c r="Q314" s="13">
        <f>('1.Data Entry'!D318*'2.Variables'!$A$5)*'1.Data Entry'!H318*'2.Variables'!$C$5*'2.Variables'!$D$5</f>
        <v>0</v>
      </c>
      <c r="R314" s="13">
        <f>(Q314*'2.Variables'!$E$5)/150</f>
        <v>0</v>
      </c>
      <c r="S314" s="13">
        <f>(Q314*'2.Variables'!$F$5)/150</f>
        <v>0</v>
      </c>
    </row>
    <row r="315" spans="1:19" x14ac:dyDescent="0.4">
      <c r="A315" s="2">
        <f>'1.Data Entry'!A319</f>
        <v>0</v>
      </c>
      <c r="B315" s="2">
        <f>'1.Data Entry'!B319</f>
        <v>0</v>
      </c>
      <c r="C315" s="2">
        <f>'1.Data Entry'!C319</f>
        <v>0</v>
      </c>
      <c r="D315" s="13">
        <f>('1.Data Entry'!D319*'2.Variables'!$A$5)*'1.Data Entry'!E319*'2.Variables'!$D$5</f>
        <v>0</v>
      </c>
      <c r="E315" s="13">
        <f>('1.Data Entry'!D319*'2.Variables'!$A$5)*'1.Data Entry'!E319*'2.Variables'!$D$5*'2.Variables'!$B$5</f>
        <v>0</v>
      </c>
      <c r="F315" s="13">
        <f>(E315*'2.Variables'!$E$5)/150</f>
        <v>0</v>
      </c>
      <c r="G315" s="13">
        <f>(E315*'2.Variables'!$F$5)/150</f>
        <v>0</v>
      </c>
      <c r="H315" s="13">
        <f>('1.Data Entry'!D319*'2.Variables'!$A$5)*'1.Data Entry'!F319*'2.Variables'!$D$5</f>
        <v>0</v>
      </c>
      <c r="I315" s="13">
        <f>('1.Data Entry'!D319*'2.Variables'!$A$5)*'1.Data Entry'!F319*'2.Variables'!$D$5*'2.Variables'!$B$5</f>
        <v>0</v>
      </c>
      <c r="J315" s="13">
        <f>(I315*'2.Variables'!$E$5)/150</f>
        <v>0</v>
      </c>
      <c r="K315" s="13">
        <f>(I315*'2.Variables'!$F$5)/150</f>
        <v>0</v>
      </c>
      <c r="L315" s="13">
        <f>('1.Data Entry'!D319*'2.Variables'!$A$5)*'1.Data Entry'!G319*'2.Variables'!$D$5</f>
        <v>0</v>
      </c>
      <c r="M315" s="13">
        <f>('1.Data Entry'!D319*'2.Variables'!$A$5)*'1.Data Entry'!G319*'2.Variables'!$C$5*'2.Variables'!$D$5</f>
        <v>0</v>
      </c>
      <c r="N315" s="13">
        <f>(M315*'2.Variables'!$E$5)/150</f>
        <v>0</v>
      </c>
      <c r="O315" s="13">
        <f>(M315*'2.Variables'!$F$5)/150</f>
        <v>0</v>
      </c>
      <c r="P315" s="13">
        <f>('1.Data Entry'!D319*'2.Variables'!$A$5)*'1.Data Entry'!H319*'2.Variables'!$D$5</f>
        <v>0</v>
      </c>
      <c r="Q315" s="13">
        <f>('1.Data Entry'!D319*'2.Variables'!$A$5)*'1.Data Entry'!H319*'2.Variables'!$C$5*'2.Variables'!$D$5</f>
        <v>0</v>
      </c>
      <c r="R315" s="13">
        <f>(Q315*'2.Variables'!$E$5)/150</f>
        <v>0</v>
      </c>
      <c r="S315" s="13">
        <f>(Q315*'2.Variables'!$F$5)/150</f>
        <v>0</v>
      </c>
    </row>
    <row r="316" spans="1:19" x14ac:dyDescent="0.4">
      <c r="A316" s="2">
        <f>'1.Data Entry'!A320</f>
        <v>0</v>
      </c>
      <c r="B316" s="2">
        <f>'1.Data Entry'!B320</f>
        <v>0</v>
      </c>
      <c r="C316" s="2">
        <f>'1.Data Entry'!C320</f>
        <v>0</v>
      </c>
      <c r="D316" s="13">
        <f>('1.Data Entry'!D320*'2.Variables'!$A$5)*'1.Data Entry'!E320*'2.Variables'!$D$5</f>
        <v>0</v>
      </c>
      <c r="E316" s="13">
        <f>('1.Data Entry'!D320*'2.Variables'!$A$5)*'1.Data Entry'!E320*'2.Variables'!$D$5*'2.Variables'!$B$5</f>
        <v>0</v>
      </c>
      <c r="F316" s="13">
        <f>(E316*'2.Variables'!$E$5)/150</f>
        <v>0</v>
      </c>
      <c r="G316" s="13">
        <f>(E316*'2.Variables'!$F$5)/150</f>
        <v>0</v>
      </c>
      <c r="H316" s="13">
        <f>('1.Data Entry'!D320*'2.Variables'!$A$5)*'1.Data Entry'!F320*'2.Variables'!$D$5</f>
        <v>0</v>
      </c>
      <c r="I316" s="13">
        <f>('1.Data Entry'!D320*'2.Variables'!$A$5)*'1.Data Entry'!F320*'2.Variables'!$D$5*'2.Variables'!$B$5</f>
        <v>0</v>
      </c>
      <c r="J316" s="13">
        <f>(I316*'2.Variables'!$E$5)/150</f>
        <v>0</v>
      </c>
      <c r="K316" s="13">
        <f>(I316*'2.Variables'!$F$5)/150</f>
        <v>0</v>
      </c>
      <c r="L316" s="13">
        <f>('1.Data Entry'!D320*'2.Variables'!$A$5)*'1.Data Entry'!G320*'2.Variables'!$D$5</f>
        <v>0</v>
      </c>
      <c r="M316" s="13">
        <f>('1.Data Entry'!D320*'2.Variables'!$A$5)*'1.Data Entry'!G320*'2.Variables'!$C$5*'2.Variables'!$D$5</f>
        <v>0</v>
      </c>
      <c r="N316" s="13">
        <f>(M316*'2.Variables'!$E$5)/150</f>
        <v>0</v>
      </c>
      <c r="O316" s="13">
        <f>(M316*'2.Variables'!$F$5)/150</f>
        <v>0</v>
      </c>
      <c r="P316" s="13">
        <f>('1.Data Entry'!D320*'2.Variables'!$A$5)*'1.Data Entry'!H320*'2.Variables'!$D$5</f>
        <v>0</v>
      </c>
      <c r="Q316" s="13">
        <f>('1.Data Entry'!D320*'2.Variables'!$A$5)*'1.Data Entry'!H320*'2.Variables'!$C$5*'2.Variables'!$D$5</f>
        <v>0</v>
      </c>
      <c r="R316" s="13">
        <f>(Q316*'2.Variables'!$E$5)/150</f>
        <v>0</v>
      </c>
      <c r="S316" s="13">
        <f>(Q316*'2.Variables'!$F$5)/150</f>
        <v>0</v>
      </c>
    </row>
    <row r="317" spans="1:19" x14ac:dyDescent="0.4">
      <c r="A317" s="2">
        <f>'1.Data Entry'!A321</f>
        <v>0</v>
      </c>
      <c r="B317" s="2">
        <f>'1.Data Entry'!B321</f>
        <v>0</v>
      </c>
      <c r="C317" s="2">
        <f>'1.Data Entry'!C321</f>
        <v>0</v>
      </c>
      <c r="D317" s="13">
        <f>('1.Data Entry'!D321*'2.Variables'!$A$5)*'1.Data Entry'!E321*'2.Variables'!$D$5</f>
        <v>0</v>
      </c>
      <c r="E317" s="13">
        <f>('1.Data Entry'!D321*'2.Variables'!$A$5)*'1.Data Entry'!E321*'2.Variables'!$D$5*'2.Variables'!$B$5</f>
        <v>0</v>
      </c>
      <c r="F317" s="13">
        <f>(E317*'2.Variables'!$E$5)/150</f>
        <v>0</v>
      </c>
      <c r="G317" s="13">
        <f>(E317*'2.Variables'!$F$5)/150</f>
        <v>0</v>
      </c>
      <c r="H317" s="13">
        <f>('1.Data Entry'!D321*'2.Variables'!$A$5)*'1.Data Entry'!F321*'2.Variables'!$D$5</f>
        <v>0</v>
      </c>
      <c r="I317" s="13">
        <f>('1.Data Entry'!D321*'2.Variables'!$A$5)*'1.Data Entry'!F321*'2.Variables'!$D$5*'2.Variables'!$B$5</f>
        <v>0</v>
      </c>
      <c r="J317" s="13">
        <f>(I317*'2.Variables'!$E$5)/150</f>
        <v>0</v>
      </c>
      <c r="K317" s="13">
        <f>(I317*'2.Variables'!$F$5)/150</f>
        <v>0</v>
      </c>
      <c r="L317" s="13">
        <f>('1.Data Entry'!D321*'2.Variables'!$A$5)*'1.Data Entry'!G321*'2.Variables'!$D$5</f>
        <v>0</v>
      </c>
      <c r="M317" s="13">
        <f>('1.Data Entry'!D321*'2.Variables'!$A$5)*'1.Data Entry'!G321*'2.Variables'!$C$5*'2.Variables'!$D$5</f>
        <v>0</v>
      </c>
      <c r="N317" s="13">
        <f>(M317*'2.Variables'!$E$5)/150</f>
        <v>0</v>
      </c>
      <c r="O317" s="13">
        <f>(M317*'2.Variables'!$F$5)/150</f>
        <v>0</v>
      </c>
      <c r="P317" s="13">
        <f>('1.Data Entry'!D321*'2.Variables'!$A$5)*'1.Data Entry'!H321*'2.Variables'!$D$5</f>
        <v>0</v>
      </c>
      <c r="Q317" s="13">
        <f>('1.Data Entry'!D321*'2.Variables'!$A$5)*'1.Data Entry'!H321*'2.Variables'!$C$5*'2.Variables'!$D$5</f>
        <v>0</v>
      </c>
      <c r="R317" s="13">
        <f>(Q317*'2.Variables'!$E$5)/150</f>
        <v>0</v>
      </c>
      <c r="S317" s="13">
        <f>(Q317*'2.Variables'!$F$5)/150</f>
        <v>0</v>
      </c>
    </row>
    <row r="318" spans="1:19" x14ac:dyDescent="0.4">
      <c r="A318" s="2">
        <f>'1.Data Entry'!A322</f>
        <v>0</v>
      </c>
      <c r="B318" s="2">
        <f>'1.Data Entry'!B322</f>
        <v>0</v>
      </c>
      <c r="C318" s="2">
        <f>'1.Data Entry'!C322</f>
        <v>0</v>
      </c>
      <c r="D318" s="13">
        <f>('1.Data Entry'!D322*'2.Variables'!$A$5)*'1.Data Entry'!E322*'2.Variables'!$D$5</f>
        <v>0</v>
      </c>
      <c r="E318" s="13">
        <f>('1.Data Entry'!D322*'2.Variables'!$A$5)*'1.Data Entry'!E322*'2.Variables'!$D$5*'2.Variables'!$B$5</f>
        <v>0</v>
      </c>
      <c r="F318" s="13">
        <f>(E318*'2.Variables'!$E$5)/150</f>
        <v>0</v>
      </c>
      <c r="G318" s="13">
        <f>(E318*'2.Variables'!$F$5)/150</f>
        <v>0</v>
      </c>
      <c r="H318" s="13">
        <f>('1.Data Entry'!D322*'2.Variables'!$A$5)*'1.Data Entry'!F322*'2.Variables'!$D$5</f>
        <v>0</v>
      </c>
      <c r="I318" s="13">
        <f>('1.Data Entry'!D322*'2.Variables'!$A$5)*'1.Data Entry'!F322*'2.Variables'!$D$5*'2.Variables'!$B$5</f>
        <v>0</v>
      </c>
      <c r="J318" s="13">
        <f>(I318*'2.Variables'!$E$5)/150</f>
        <v>0</v>
      </c>
      <c r="K318" s="13">
        <f>(I318*'2.Variables'!$F$5)/150</f>
        <v>0</v>
      </c>
      <c r="L318" s="13">
        <f>('1.Data Entry'!D322*'2.Variables'!$A$5)*'1.Data Entry'!G322*'2.Variables'!$D$5</f>
        <v>0</v>
      </c>
      <c r="M318" s="13">
        <f>('1.Data Entry'!D322*'2.Variables'!$A$5)*'1.Data Entry'!G322*'2.Variables'!$C$5*'2.Variables'!$D$5</f>
        <v>0</v>
      </c>
      <c r="N318" s="13">
        <f>(M318*'2.Variables'!$E$5)/150</f>
        <v>0</v>
      </c>
      <c r="O318" s="13">
        <f>(M318*'2.Variables'!$F$5)/150</f>
        <v>0</v>
      </c>
      <c r="P318" s="13">
        <f>('1.Data Entry'!D322*'2.Variables'!$A$5)*'1.Data Entry'!H322*'2.Variables'!$D$5</f>
        <v>0</v>
      </c>
      <c r="Q318" s="13">
        <f>('1.Data Entry'!D322*'2.Variables'!$A$5)*'1.Data Entry'!H322*'2.Variables'!$C$5*'2.Variables'!$D$5</f>
        <v>0</v>
      </c>
      <c r="R318" s="13">
        <f>(Q318*'2.Variables'!$E$5)/150</f>
        <v>0</v>
      </c>
      <c r="S318" s="13">
        <f>(Q318*'2.Variables'!$F$5)/150</f>
        <v>0</v>
      </c>
    </row>
    <row r="319" spans="1:19" x14ac:dyDescent="0.4">
      <c r="A319" s="2">
        <f>'1.Data Entry'!A323</f>
        <v>0</v>
      </c>
      <c r="B319" s="2">
        <f>'1.Data Entry'!B323</f>
        <v>0</v>
      </c>
      <c r="C319" s="2">
        <f>'1.Data Entry'!C323</f>
        <v>0</v>
      </c>
      <c r="D319" s="13">
        <f>('1.Data Entry'!D323*'2.Variables'!$A$5)*'1.Data Entry'!E323*'2.Variables'!$D$5</f>
        <v>0</v>
      </c>
      <c r="E319" s="13">
        <f>('1.Data Entry'!D323*'2.Variables'!$A$5)*'1.Data Entry'!E323*'2.Variables'!$D$5*'2.Variables'!$B$5</f>
        <v>0</v>
      </c>
      <c r="F319" s="13">
        <f>(E319*'2.Variables'!$E$5)/150</f>
        <v>0</v>
      </c>
      <c r="G319" s="13">
        <f>(E319*'2.Variables'!$F$5)/150</f>
        <v>0</v>
      </c>
      <c r="H319" s="13">
        <f>('1.Data Entry'!D323*'2.Variables'!$A$5)*'1.Data Entry'!F323*'2.Variables'!$D$5</f>
        <v>0</v>
      </c>
      <c r="I319" s="13">
        <f>('1.Data Entry'!D323*'2.Variables'!$A$5)*'1.Data Entry'!F323*'2.Variables'!$D$5*'2.Variables'!$B$5</f>
        <v>0</v>
      </c>
      <c r="J319" s="13">
        <f>(I319*'2.Variables'!$E$5)/150</f>
        <v>0</v>
      </c>
      <c r="K319" s="13">
        <f>(I319*'2.Variables'!$F$5)/150</f>
        <v>0</v>
      </c>
      <c r="L319" s="13">
        <f>('1.Data Entry'!D323*'2.Variables'!$A$5)*'1.Data Entry'!G323*'2.Variables'!$D$5</f>
        <v>0</v>
      </c>
      <c r="M319" s="13">
        <f>('1.Data Entry'!D323*'2.Variables'!$A$5)*'1.Data Entry'!G323*'2.Variables'!$C$5*'2.Variables'!$D$5</f>
        <v>0</v>
      </c>
      <c r="N319" s="13">
        <f>(M319*'2.Variables'!$E$5)/150</f>
        <v>0</v>
      </c>
      <c r="O319" s="13">
        <f>(M319*'2.Variables'!$F$5)/150</f>
        <v>0</v>
      </c>
      <c r="P319" s="13">
        <f>('1.Data Entry'!D323*'2.Variables'!$A$5)*'1.Data Entry'!H323*'2.Variables'!$D$5</f>
        <v>0</v>
      </c>
      <c r="Q319" s="13">
        <f>('1.Data Entry'!D323*'2.Variables'!$A$5)*'1.Data Entry'!H323*'2.Variables'!$C$5*'2.Variables'!$D$5</f>
        <v>0</v>
      </c>
      <c r="R319" s="13">
        <f>(Q319*'2.Variables'!$E$5)/150</f>
        <v>0</v>
      </c>
      <c r="S319" s="13">
        <f>(Q319*'2.Variables'!$F$5)/150</f>
        <v>0</v>
      </c>
    </row>
    <row r="320" spans="1:19" x14ac:dyDescent="0.4">
      <c r="A320" s="2">
        <f>'1.Data Entry'!A324</f>
        <v>0</v>
      </c>
      <c r="B320" s="2">
        <f>'1.Data Entry'!B324</f>
        <v>0</v>
      </c>
      <c r="C320" s="2">
        <f>'1.Data Entry'!C324</f>
        <v>0</v>
      </c>
      <c r="D320" s="13">
        <f>('1.Data Entry'!D324*'2.Variables'!$A$5)*'1.Data Entry'!E324*'2.Variables'!$D$5</f>
        <v>0</v>
      </c>
      <c r="E320" s="13">
        <f>('1.Data Entry'!D324*'2.Variables'!$A$5)*'1.Data Entry'!E324*'2.Variables'!$D$5*'2.Variables'!$B$5</f>
        <v>0</v>
      </c>
      <c r="F320" s="13">
        <f>(E320*'2.Variables'!$E$5)/150</f>
        <v>0</v>
      </c>
      <c r="G320" s="13">
        <f>(E320*'2.Variables'!$F$5)/150</f>
        <v>0</v>
      </c>
      <c r="H320" s="13">
        <f>('1.Data Entry'!D324*'2.Variables'!$A$5)*'1.Data Entry'!F324*'2.Variables'!$D$5</f>
        <v>0</v>
      </c>
      <c r="I320" s="13">
        <f>('1.Data Entry'!D324*'2.Variables'!$A$5)*'1.Data Entry'!F324*'2.Variables'!$D$5*'2.Variables'!$B$5</f>
        <v>0</v>
      </c>
      <c r="J320" s="13">
        <f>(I320*'2.Variables'!$E$5)/150</f>
        <v>0</v>
      </c>
      <c r="K320" s="13">
        <f>(I320*'2.Variables'!$F$5)/150</f>
        <v>0</v>
      </c>
      <c r="L320" s="13">
        <f>('1.Data Entry'!D324*'2.Variables'!$A$5)*'1.Data Entry'!G324*'2.Variables'!$D$5</f>
        <v>0</v>
      </c>
      <c r="M320" s="13">
        <f>('1.Data Entry'!D324*'2.Variables'!$A$5)*'1.Data Entry'!G324*'2.Variables'!$C$5*'2.Variables'!$D$5</f>
        <v>0</v>
      </c>
      <c r="N320" s="13">
        <f>(M320*'2.Variables'!$E$5)/150</f>
        <v>0</v>
      </c>
      <c r="O320" s="13">
        <f>(M320*'2.Variables'!$F$5)/150</f>
        <v>0</v>
      </c>
      <c r="P320" s="13">
        <f>('1.Data Entry'!D324*'2.Variables'!$A$5)*'1.Data Entry'!H324*'2.Variables'!$D$5</f>
        <v>0</v>
      </c>
      <c r="Q320" s="13">
        <f>('1.Data Entry'!D324*'2.Variables'!$A$5)*'1.Data Entry'!H324*'2.Variables'!$C$5*'2.Variables'!$D$5</f>
        <v>0</v>
      </c>
      <c r="R320" s="13">
        <f>(Q320*'2.Variables'!$E$5)/150</f>
        <v>0</v>
      </c>
      <c r="S320" s="13">
        <f>(Q320*'2.Variables'!$F$5)/150</f>
        <v>0</v>
      </c>
    </row>
    <row r="321" spans="1:19" x14ac:dyDescent="0.4">
      <c r="A321" s="2">
        <f>'1.Data Entry'!A325</f>
        <v>0</v>
      </c>
      <c r="B321" s="2">
        <f>'1.Data Entry'!B325</f>
        <v>0</v>
      </c>
      <c r="C321" s="2">
        <f>'1.Data Entry'!C325</f>
        <v>0</v>
      </c>
      <c r="D321" s="13">
        <f>('1.Data Entry'!D325*'2.Variables'!$A$5)*'1.Data Entry'!E325*'2.Variables'!$D$5</f>
        <v>0</v>
      </c>
      <c r="E321" s="13">
        <f>('1.Data Entry'!D325*'2.Variables'!$A$5)*'1.Data Entry'!E325*'2.Variables'!$D$5*'2.Variables'!$B$5</f>
        <v>0</v>
      </c>
      <c r="F321" s="13">
        <f>(E321*'2.Variables'!$E$5)/150</f>
        <v>0</v>
      </c>
      <c r="G321" s="13">
        <f>(E321*'2.Variables'!$F$5)/150</f>
        <v>0</v>
      </c>
      <c r="H321" s="13">
        <f>('1.Data Entry'!D325*'2.Variables'!$A$5)*'1.Data Entry'!F325*'2.Variables'!$D$5</f>
        <v>0</v>
      </c>
      <c r="I321" s="13">
        <f>('1.Data Entry'!D325*'2.Variables'!$A$5)*'1.Data Entry'!F325*'2.Variables'!$D$5*'2.Variables'!$B$5</f>
        <v>0</v>
      </c>
      <c r="J321" s="13">
        <f>(I321*'2.Variables'!$E$5)/150</f>
        <v>0</v>
      </c>
      <c r="K321" s="13">
        <f>(I321*'2.Variables'!$F$5)/150</f>
        <v>0</v>
      </c>
      <c r="L321" s="13">
        <f>('1.Data Entry'!D325*'2.Variables'!$A$5)*'1.Data Entry'!G325*'2.Variables'!$D$5</f>
        <v>0</v>
      </c>
      <c r="M321" s="13">
        <f>('1.Data Entry'!D325*'2.Variables'!$A$5)*'1.Data Entry'!G325*'2.Variables'!$C$5*'2.Variables'!$D$5</f>
        <v>0</v>
      </c>
      <c r="N321" s="13">
        <f>(M321*'2.Variables'!$E$5)/150</f>
        <v>0</v>
      </c>
      <c r="O321" s="13">
        <f>(M321*'2.Variables'!$F$5)/150</f>
        <v>0</v>
      </c>
      <c r="P321" s="13">
        <f>('1.Data Entry'!D325*'2.Variables'!$A$5)*'1.Data Entry'!H325*'2.Variables'!$D$5</f>
        <v>0</v>
      </c>
      <c r="Q321" s="13">
        <f>('1.Data Entry'!D325*'2.Variables'!$A$5)*'1.Data Entry'!H325*'2.Variables'!$C$5*'2.Variables'!$D$5</f>
        <v>0</v>
      </c>
      <c r="R321" s="13">
        <f>(Q321*'2.Variables'!$E$5)/150</f>
        <v>0</v>
      </c>
      <c r="S321" s="13">
        <f>(Q321*'2.Variables'!$F$5)/150</f>
        <v>0</v>
      </c>
    </row>
    <row r="322" spans="1:19" x14ac:dyDescent="0.4">
      <c r="A322" s="2">
        <f>'1.Data Entry'!A326</f>
        <v>0</v>
      </c>
      <c r="B322" s="2">
        <f>'1.Data Entry'!B326</f>
        <v>0</v>
      </c>
      <c r="C322" s="2">
        <f>'1.Data Entry'!C326</f>
        <v>0</v>
      </c>
      <c r="D322" s="13">
        <f>('1.Data Entry'!D326*'2.Variables'!$A$5)*'1.Data Entry'!E326*'2.Variables'!$D$5</f>
        <v>0</v>
      </c>
      <c r="E322" s="13">
        <f>('1.Data Entry'!D326*'2.Variables'!$A$5)*'1.Data Entry'!E326*'2.Variables'!$D$5*'2.Variables'!$B$5</f>
        <v>0</v>
      </c>
      <c r="F322" s="13">
        <f>(E322*'2.Variables'!$E$5)/150</f>
        <v>0</v>
      </c>
      <c r="G322" s="13">
        <f>(E322*'2.Variables'!$F$5)/150</f>
        <v>0</v>
      </c>
      <c r="H322" s="13">
        <f>('1.Data Entry'!D326*'2.Variables'!$A$5)*'1.Data Entry'!F326*'2.Variables'!$D$5</f>
        <v>0</v>
      </c>
      <c r="I322" s="13">
        <f>('1.Data Entry'!D326*'2.Variables'!$A$5)*'1.Data Entry'!F326*'2.Variables'!$D$5*'2.Variables'!$B$5</f>
        <v>0</v>
      </c>
      <c r="J322" s="13">
        <f>(I322*'2.Variables'!$E$5)/150</f>
        <v>0</v>
      </c>
      <c r="K322" s="13">
        <f>(I322*'2.Variables'!$F$5)/150</f>
        <v>0</v>
      </c>
      <c r="L322" s="13">
        <f>('1.Data Entry'!D326*'2.Variables'!$A$5)*'1.Data Entry'!G326*'2.Variables'!$D$5</f>
        <v>0</v>
      </c>
      <c r="M322" s="13">
        <f>('1.Data Entry'!D326*'2.Variables'!$A$5)*'1.Data Entry'!G326*'2.Variables'!$C$5*'2.Variables'!$D$5</f>
        <v>0</v>
      </c>
      <c r="N322" s="13">
        <f>(M322*'2.Variables'!$E$5)/150</f>
        <v>0</v>
      </c>
      <c r="O322" s="13">
        <f>(M322*'2.Variables'!$F$5)/150</f>
        <v>0</v>
      </c>
      <c r="P322" s="13">
        <f>('1.Data Entry'!D326*'2.Variables'!$A$5)*'1.Data Entry'!H326*'2.Variables'!$D$5</f>
        <v>0</v>
      </c>
      <c r="Q322" s="13">
        <f>('1.Data Entry'!D326*'2.Variables'!$A$5)*'1.Data Entry'!H326*'2.Variables'!$C$5*'2.Variables'!$D$5</f>
        <v>0</v>
      </c>
      <c r="R322" s="13">
        <f>(Q322*'2.Variables'!$E$5)/150</f>
        <v>0</v>
      </c>
      <c r="S322" s="13">
        <f>(Q322*'2.Variables'!$F$5)/150</f>
        <v>0</v>
      </c>
    </row>
    <row r="323" spans="1:19" x14ac:dyDescent="0.4">
      <c r="A323" s="2">
        <f>'1.Data Entry'!A327</f>
        <v>0</v>
      </c>
      <c r="B323" s="2">
        <f>'1.Data Entry'!B327</f>
        <v>0</v>
      </c>
      <c r="C323" s="2">
        <f>'1.Data Entry'!C327</f>
        <v>0</v>
      </c>
      <c r="D323" s="13">
        <f>('1.Data Entry'!D327*'2.Variables'!$A$5)*'1.Data Entry'!E327*'2.Variables'!$D$5</f>
        <v>0</v>
      </c>
      <c r="E323" s="13">
        <f>('1.Data Entry'!D327*'2.Variables'!$A$5)*'1.Data Entry'!E327*'2.Variables'!$D$5*'2.Variables'!$B$5</f>
        <v>0</v>
      </c>
      <c r="F323" s="13">
        <f>(E323*'2.Variables'!$E$5)/150</f>
        <v>0</v>
      </c>
      <c r="G323" s="13">
        <f>(E323*'2.Variables'!$F$5)/150</f>
        <v>0</v>
      </c>
      <c r="H323" s="13">
        <f>('1.Data Entry'!D327*'2.Variables'!$A$5)*'1.Data Entry'!F327*'2.Variables'!$D$5</f>
        <v>0</v>
      </c>
      <c r="I323" s="13">
        <f>('1.Data Entry'!D327*'2.Variables'!$A$5)*'1.Data Entry'!F327*'2.Variables'!$D$5*'2.Variables'!$B$5</f>
        <v>0</v>
      </c>
      <c r="J323" s="13">
        <f>(I323*'2.Variables'!$E$5)/150</f>
        <v>0</v>
      </c>
      <c r="K323" s="13">
        <f>(I323*'2.Variables'!$F$5)/150</f>
        <v>0</v>
      </c>
      <c r="L323" s="13">
        <f>('1.Data Entry'!D327*'2.Variables'!$A$5)*'1.Data Entry'!G327*'2.Variables'!$D$5</f>
        <v>0</v>
      </c>
      <c r="M323" s="13">
        <f>('1.Data Entry'!D327*'2.Variables'!$A$5)*'1.Data Entry'!G327*'2.Variables'!$C$5*'2.Variables'!$D$5</f>
        <v>0</v>
      </c>
      <c r="N323" s="13">
        <f>(M323*'2.Variables'!$E$5)/150</f>
        <v>0</v>
      </c>
      <c r="O323" s="13">
        <f>(M323*'2.Variables'!$F$5)/150</f>
        <v>0</v>
      </c>
      <c r="P323" s="13">
        <f>('1.Data Entry'!D327*'2.Variables'!$A$5)*'1.Data Entry'!H327*'2.Variables'!$D$5</f>
        <v>0</v>
      </c>
      <c r="Q323" s="13">
        <f>('1.Data Entry'!D327*'2.Variables'!$A$5)*'1.Data Entry'!H327*'2.Variables'!$C$5*'2.Variables'!$D$5</f>
        <v>0</v>
      </c>
      <c r="R323" s="13">
        <f>(Q323*'2.Variables'!$E$5)/150</f>
        <v>0</v>
      </c>
      <c r="S323" s="13">
        <f>(Q323*'2.Variables'!$F$5)/150</f>
        <v>0</v>
      </c>
    </row>
    <row r="324" spans="1:19" x14ac:dyDescent="0.4">
      <c r="A324" s="2">
        <f>'1.Data Entry'!A328</f>
        <v>0</v>
      </c>
      <c r="B324" s="2">
        <f>'1.Data Entry'!B328</f>
        <v>0</v>
      </c>
      <c r="C324" s="2">
        <f>'1.Data Entry'!C328</f>
        <v>0</v>
      </c>
      <c r="D324" s="13">
        <f>('1.Data Entry'!D328*'2.Variables'!$A$5)*'1.Data Entry'!E328*'2.Variables'!$D$5</f>
        <v>0</v>
      </c>
      <c r="E324" s="13">
        <f>('1.Data Entry'!D328*'2.Variables'!$A$5)*'1.Data Entry'!E328*'2.Variables'!$D$5*'2.Variables'!$B$5</f>
        <v>0</v>
      </c>
      <c r="F324" s="13">
        <f>(E324*'2.Variables'!$E$5)/150</f>
        <v>0</v>
      </c>
      <c r="G324" s="13">
        <f>(E324*'2.Variables'!$F$5)/150</f>
        <v>0</v>
      </c>
      <c r="H324" s="13">
        <f>('1.Data Entry'!D328*'2.Variables'!$A$5)*'1.Data Entry'!F328*'2.Variables'!$D$5</f>
        <v>0</v>
      </c>
      <c r="I324" s="13">
        <f>('1.Data Entry'!D328*'2.Variables'!$A$5)*'1.Data Entry'!F328*'2.Variables'!$D$5*'2.Variables'!$B$5</f>
        <v>0</v>
      </c>
      <c r="J324" s="13">
        <f>(I324*'2.Variables'!$E$5)/150</f>
        <v>0</v>
      </c>
      <c r="K324" s="13">
        <f>(I324*'2.Variables'!$F$5)/150</f>
        <v>0</v>
      </c>
      <c r="L324" s="13">
        <f>('1.Data Entry'!D328*'2.Variables'!$A$5)*'1.Data Entry'!G328*'2.Variables'!$D$5</f>
        <v>0</v>
      </c>
      <c r="M324" s="13">
        <f>('1.Data Entry'!D328*'2.Variables'!$A$5)*'1.Data Entry'!G328*'2.Variables'!$C$5*'2.Variables'!$D$5</f>
        <v>0</v>
      </c>
      <c r="N324" s="13">
        <f>(M324*'2.Variables'!$E$5)/150</f>
        <v>0</v>
      </c>
      <c r="O324" s="13">
        <f>(M324*'2.Variables'!$F$5)/150</f>
        <v>0</v>
      </c>
      <c r="P324" s="13">
        <f>('1.Data Entry'!D328*'2.Variables'!$A$5)*'1.Data Entry'!H328*'2.Variables'!$D$5</f>
        <v>0</v>
      </c>
      <c r="Q324" s="13">
        <f>('1.Data Entry'!D328*'2.Variables'!$A$5)*'1.Data Entry'!H328*'2.Variables'!$C$5*'2.Variables'!$D$5</f>
        <v>0</v>
      </c>
      <c r="R324" s="13">
        <f>(Q324*'2.Variables'!$E$5)/150</f>
        <v>0</v>
      </c>
      <c r="S324" s="13">
        <f>(Q324*'2.Variables'!$F$5)/150</f>
        <v>0</v>
      </c>
    </row>
    <row r="325" spans="1:19" x14ac:dyDescent="0.4">
      <c r="A325" s="2">
        <f>'1.Data Entry'!A329</f>
        <v>0</v>
      </c>
      <c r="B325" s="2">
        <f>'1.Data Entry'!B329</f>
        <v>0</v>
      </c>
      <c r="C325" s="2">
        <f>'1.Data Entry'!C329</f>
        <v>0</v>
      </c>
      <c r="D325" s="13">
        <f>('1.Data Entry'!D329*'2.Variables'!$A$5)*'1.Data Entry'!E329*'2.Variables'!$D$5</f>
        <v>0</v>
      </c>
      <c r="E325" s="13">
        <f>('1.Data Entry'!D329*'2.Variables'!$A$5)*'1.Data Entry'!E329*'2.Variables'!$D$5*'2.Variables'!$B$5</f>
        <v>0</v>
      </c>
      <c r="F325" s="13">
        <f>(E325*'2.Variables'!$E$5)/150</f>
        <v>0</v>
      </c>
      <c r="G325" s="13">
        <f>(E325*'2.Variables'!$F$5)/150</f>
        <v>0</v>
      </c>
      <c r="H325" s="13">
        <f>('1.Data Entry'!D329*'2.Variables'!$A$5)*'1.Data Entry'!F329*'2.Variables'!$D$5</f>
        <v>0</v>
      </c>
      <c r="I325" s="13">
        <f>('1.Data Entry'!D329*'2.Variables'!$A$5)*'1.Data Entry'!F329*'2.Variables'!$D$5*'2.Variables'!$B$5</f>
        <v>0</v>
      </c>
      <c r="J325" s="13">
        <f>(I325*'2.Variables'!$E$5)/150</f>
        <v>0</v>
      </c>
      <c r="K325" s="13">
        <f>(I325*'2.Variables'!$F$5)/150</f>
        <v>0</v>
      </c>
      <c r="L325" s="13">
        <f>('1.Data Entry'!D329*'2.Variables'!$A$5)*'1.Data Entry'!G329*'2.Variables'!$D$5</f>
        <v>0</v>
      </c>
      <c r="M325" s="13">
        <f>('1.Data Entry'!D329*'2.Variables'!$A$5)*'1.Data Entry'!G329*'2.Variables'!$C$5*'2.Variables'!$D$5</f>
        <v>0</v>
      </c>
      <c r="N325" s="13">
        <f>(M325*'2.Variables'!$E$5)/150</f>
        <v>0</v>
      </c>
      <c r="O325" s="13">
        <f>(M325*'2.Variables'!$F$5)/150</f>
        <v>0</v>
      </c>
      <c r="P325" s="13">
        <f>('1.Data Entry'!D329*'2.Variables'!$A$5)*'1.Data Entry'!H329*'2.Variables'!$D$5</f>
        <v>0</v>
      </c>
      <c r="Q325" s="13">
        <f>('1.Data Entry'!D329*'2.Variables'!$A$5)*'1.Data Entry'!H329*'2.Variables'!$C$5*'2.Variables'!$D$5</f>
        <v>0</v>
      </c>
      <c r="R325" s="13">
        <f>(Q325*'2.Variables'!$E$5)/150</f>
        <v>0</v>
      </c>
      <c r="S325" s="13">
        <f>(Q325*'2.Variables'!$F$5)/150</f>
        <v>0</v>
      </c>
    </row>
    <row r="326" spans="1:19" x14ac:dyDescent="0.4">
      <c r="A326" s="2">
        <f>'1.Data Entry'!A330</f>
        <v>0</v>
      </c>
      <c r="B326" s="2">
        <f>'1.Data Entry'!B330</f>
        <v>0</v>
      </c>
      <c r="C326" s="2">
        <f>'1.Data Entry'!C330</f>
        <v>0</v>
      </c>
      <c r="D326" s="13">
        <f>('1.Data Entry'!D330*'2.Variables'!$A$5)*'1.Data Entry'!E330*'2.Variables'!$D$5</f>
        <v>0</v>
      </c>
      <c r="E326" s="13">
        <f>('1.Data Entry'!D330*'2.Variables'!$A$5)*'1.Data Entry'!E330*'2.Variables'!$D$5*'2.Variables'!$B$5</f>
        <v>0</v>
      </c>
      <c r="F326" s="13">
        <f>(E326*'2.Variables'!$E$5)/150</f>
        <v>0</v>
      </c>
      <c r="G326" s="13">
        <f>(E326*'2.Variables'!$F$5)/150</f>
        <v>0</v>
      </c>
      <c r="H326" s="13">
        <f>('1.Data Entry'!D330*'2.Variables'!$A$5)*'1.Data Entry'!F330*'2.Variables'!$D$5</f>
        <v>0</v>
      </c>
      <c r="I326" s="13">
        <f>('1.Data Entry'!D330*'2.Variables'!$A$5)*'1.Data Entry'!F330*'2.Variables'!$D$5*'2.Variables'!$B$5</f>
        <v>0</v>
      </c>
      <c r="J326" s="13">
        <f>(I326*'2.Variables'!$E$5)/150</f>
        <v>0</v>
      </c>
      <c r="K326" s="13">
        <f>(I326*'2.Variables'!$F$5)/150</f>
        <v>0</v>
      </c>
      <c r="L326" s="13">
        <f>('1.Data Entry'!D330*'2.Variables'!$A$5)*'1.Data Entry'!G330*'2.Variables'!$D$5</f>
        <v>0</v>
      </c>
      <c r="M326" s="13">
        <f>('1.Data Entry'!D330*'2.Variables'!$A$5)*'1.Data Entry'!G330*'2.Variables'!$C$5*'2.Variables'!$D$5</f>
        <v>0</v>
      </c>
      <c r="N326" s="13">
        <f>(M326*'2.Variables'!$E$5)/150</f>
        <v>0</v>
      </c>
      <c r="O326" s="13">
        <f>(M326*'2.Variables'!$F$5)/150</f>
        <v>0</v>
      </c>
      <c r="P326" s="13">
        <f>('1.Data Entry'!D330*'2.Variables'!$A$5)*'1.Data Entry'!H330*'2.Variables'!$D$5</f>
        <v>0</v>
      </c>
      <c r="Q326" s="13">
        <f>('1.Data Entry'!D330*'2.Variables'!$A$5)*'1.Data Entry'!H330*'2.Variables'!$C$5*'2.Variables'!$D$5</f>
        <v>0</v>
      </c>
      <c r="R326" s="13">
        <f>(Q326*'2.Variables'!$E$5)/150</f>
        <v>0</v>
      </c>
      <c r="S326" s="13">
        <f>(Q326*'2.Variables'!$F$5)/150</f>
        <v>0</v>
      </c>
    </row>
    <row r="327" spans="1:19" x14ac:dyDescent="0.4">
      <c r="A327" s="2">
        <f>'1.Data Entry'!A331</f>
        <v>0</v>
      </c>
      <c r="B327" s="2">
        <f>'1.Data Entry'!B331</f>
        <v>0</v>
      </c>
      <c r="C327" s="2">
        <f>'1.Data Entry'!C331</f>
        <v>0</v>
      </c>
      <c r="D327" s="13">
        <f>('1.Data Entry'!D331*'2.Variables'!$A$5)*'1.Data Entry'!E331*'2.Variables'!$D$5</f>
        <v>0</v>
      </c>
      <c r="E327" s="13">
        <f>('1.Data Entry'!D331*'2.Variables'!$A$5)*'1.Data Entry'!E331*'2.Variables'!$D$5*'2.Variables'!$B$5</f>
        <v>0</v>
      </c>
      <c r="F327" s="13">
        <f>(E327*'2.Variables'!$E$5)/150</f>
        <v>0</v>
      </c>
      <c r="G327" s="13">
        <f>(E327*'2.Variables'!$F$5)/150</f>
        <v>0</v>
      </c>
      <c r="H327" s="13">
        <f>('1.Data Entry'!D331*'2.Variables'!$A$5)*'1.Data Entry'!F331*'2.Variables'!$D$5</f>
        <v>0</v>
      </c>
      <c r="I327" s="13">
        <f>('1.Data Entry'!D331*'2.Variables'!$A$5)*'1.Data Entry'!F331*'2.Variables'!$D$5*'2.Variables'!$B$5</f>
        <v>0</v>
      </c>
      <c r="J327" s="13">
        <f>(I327*'2.Variables'!$E$5)/150</f>
        <v>0</v>
      </c>
      <c r="K327" s="13">
        <f>(I327*'2.Variables'!$F$5)/150</f>
        <v>0</v>
      </c>
      <c r="L327" s="13">
        <f>('1.Data Entry'!D331*'2.Variables'!$A$5)*'1.Data Entry'!G331*'2.Variables'!$D$5</f>
        <v>0</v>
      </c>
      <c r="M327" s="13">
        <f>('1.Data Entry'!D331*'2.Variables'!$A$5)*'1.Data Entry'!G331*'2.Variables'!$C$5*'2.Variables'!$D$5</f>
        <v>0</v>
      </c>
      <c r="N327" s="13">
        <f>(M327*'2.Variables'!$E$5)/150</f>
        <v>0</v>
      </c>
      <c r="O327" s="13">
        <f>(M327*'2.Variables'!$F$5)/150</f>
        <v>0</v>
      </c>
      <c r="P327" s="13">
        <f>('1.Data Entry'!D331*'2.Variables'!$A$5)*'1.Data Entry'!H331*'2.Variables'!$D$5</f>
        <v>0</v>
      </c>
      <c r="Q327" s="13">
        <f>('1.Data Entry'!D331*'2.Variables'!$A$5)*'1.Data Entry'!H331*'2.Variables'!$C$5*'2.Variables'!$D$5</f>
        <v>0</v>
      </c>
      <c r="R327" s="13">
        <f>(Q327*'2.Variables'!$E$5)/150</f>
        <v>0</v>
      </c>
      <c r="S327" s="13">
        <f>(Q327*'2.Variables'!$F$5)/150</f>
        <v>0</v>
      </c>
    </row>
    <row r="328" spans="1:19" x14ac:dyDescent="0.4">
      <c r="A328" s="2">
        <f>'1.Data Entry'!A332</f>
        <v>0</v>
      </c>
      <c r="B328" s="2">
        <f>'1.Data Entry'!B332</f>
        <v>0</v>
      </c>
      <c r="C328" s="2">
        <f>'1.Data Entry'!C332</f>
        <v>0</v>
      </c>
      <c r="D328" s="13">
        <f>('1.Data Entry'!D332*'2.Variables'!$A$5)*'1.Data Entry'!E332*'2.Variables'!$D$5</f>
        <v>0</v>
      </c>
      <c r="E328" s="13">
        <f>('1.Data Entry'!D332*'2.Variables'!$A$5)*'1.Data Entry'!E332*'2.Variables'!$D$5*'2.Variables'!$B$5</f>
        <v>0</v>
      </c>
      <c r="F328" s="13">
        <f>(E328*'2.Variables'!$E$5)/150</f>
        <v>0</v>
      </c>
      <c r="G328" s="13">
        <f>(E328*'2.Variables'!$F$5)/150</f>
        <v>0</v>
      </c>
      <c r="H328" s="13">
        <f>('1.Data Entry'!D332*'2.Variables'!$A$5)*'1.Data Entry'!F332*'2.Variables'!$D$5</f>
        <v>0</v>
      </c>
      <c r="I328" s="13">
        <f>('1.Data Entry'!D332*'2.Variables'!$A$5)*'1.Data Entry'!F332*'2.Variables'!$D$5*'2.Variables'!$B$5</f>
        <v>0</v>
      </c>
      <c r="J328" s="13">
        <f>(I328*'2.Variables'!$E$5)/150</f>
        <v>0</v>
      </c>
      <c r="K328" s="13">
        <f>(I328*'2.Variables'!$F$5)/150</f>
        <v>0</v>
      </c>
      <c r="L328" s="13">
        <f>('1.Data Entry'!D332*'2.Variables'!$A$5)*'1.Data Entry'!G332*'2.Variables'!$D$5</f>
        <v>0</v>
      </c>
      <c r="M328" s="13">
        <f>('1.Data Entry'!D332*'2.Variables'!$A$5)*'1.Data Entry'!G332*'2.Variables'!$C$5*'2.Variables'!$D$5</f>
        <v>0</v>
      </c>
      <c r="N328" s="13">
        <f>(M328*'2.Variables'!$E$5)/150</f>
        <v>0</v>
      </c>
      <c r="O328" s="13">
        <f>(M328*'2.Variables'!$F$5)/150</f>
        <v>0</v>
      </c>
      <c r="P328" s="13">
        <f>('1.Data Entry'!D332*'2.Variables'!$A$5)*'1.Data Entry'!H332*'2.Variables'!$D$5</f>
        <v>0</v>
      </c>
      <c r="Q328" s="13">
        <f>('1.Data Entry'!D332*'2.Variables'!$A$5)*'1.Data Entry'!H332*'2.Variables'!$C$5*'2.Variables'!$D$5</f>
        <v>0</v>
      </c>
      <c r="R328" s="13">
        <f>(Q328*'2.Variables'!$E$5)/150</f>
        <v>0</v>
      </c>
      <c r="S328" s="13">
        <f>(Q328*'2.Variables'!$F$5)/150</f>
        <v>0</v>
      </c>
    </row>
    <row r="329" spans="1:19" x14ac:dyDescent="0.4">
      <c r="A329" s="2">
        <f>'1.Data Entry'!A333</f>
        <v>0</v>
      </c>
      <c r="B329" s="2">
        <f>'1.Data Entry'!B333</f>
        <v>0</v>
      </c>
      <c r="C329" s="2">
        <f>'1.Data Entry'!C333</f>
        <v>0</v>
      </c>
      <c r="D329" s="13">
        <f>('1.Data Entry'!D333*'2.Variables'!$A$5)*'1.Data Entry'!E333*'2.Variables'!$D$5</f>
        <v>0</v>
      </c>
      <c r="E329" s="13">
        <f>('1.Data Entry'!D333*'2.Variables'!$A$5)*'1.Data Entry'!E333*'2.Variables'!$D$5*'2.Variables'!$B$5</f>
        <v>0</v>
      </c>
      <c r="F329" s="13">
        <f>(E329*'2.Variables'!$E$5)/150</f>
        <v>0</v>
      </c>
      <c r="G329" s="13">
        <f>(E329*'2.Variables'!$F$5)/150</f>
        <v>0</v>
      </c>
      <c r="H329" s="13">
        <f>('1.Data Entry'!D333*'2.Variables'!$A$5)*'1.Data Entry'!F333*'2.Variables'!$D$5</f>
        <v>0</v>
      </c>
      <c r="I329" s="13">
        <f>('1.Data Entry'!D333*'2.Variables'!$A$5)*'1.Data Entry'!F333*'2.Variables'!$D$5*'2.Variables'!$B$5</f>
        <v>0</v>
      </c>
      <c r="J329" s="13">
        <f>(I329*'2.Variables'!$E$5)/150</f>
        <v>0</v>
      </c>
      <c r="K329" s="13">
        <f>(I329*'2.Variables'!$F$5)/150</f>
        <v>0</v>
      </c>
      <c r="L329" s="13">
        <f>('1.Data Entry'!D333*'2.Variables'!$A$5)*'1.Data Entry'!G333*'2.Variables'!$D$5</f>
        <v>0</v>
      </c>
      <c r="M329" s="13">
        <f>('1.Data Entry'!D333*'2.Variables'!$A$5)*'1.Data Entry'!G333*'2.Variables'!$C$5*'2.Variables'!$D$5</f>
        <v>0</v>
      </c>
      <c r="N329" s="13">
        <f>(M329*'2.Variables'!$E$5)/150</f>
        <v>0</v>
      </c>
      <c r="O329" s="13">
        <f>(M329*'2.Variables'!$F$5)/150</f>
        <v>0</v>
      </c>
      <c r="P329" s="13">
        <f>('1.Data Entry'!D333*'2.Variables'!$A$5)*'1.Data Entry'!H333*'2.Variables'!$D$5</f>
        <v>0</v>
      </c>
      <c r="Q329" s="13">
        <f>('1.Data Entry'!D333*'2.Variables'!$A$5)*'1.Data Entry'!H333*'2.Variables'!$C$5*'2.Variables'!$D$5</f>
        <v>0</v>
      </c>
      <c r="R329" s="13">
        <f>(Q329*'2.Variables'!$E$5)/150</f>
        <v>0</v>
      </c>
      <c r="S329" s="13">
        <f>(Q329*'2.Variables'!$F$5)/150</f>
        <v>0</v>
      </c>
    </row>
    <row r="330" spans="1:19" x14ac:dyDescent="0.4">
      <c r="A330" s="2">
        <f>'1.Data Entry'!A334</f>
        <v>0</v>
      </c>
      <c r="B330" s="2">
        <f>'1.Data Entry'!B334</f>
        <v>0</v>
      </c>
      <c r="C330" s="2">
        <f>'1.Data Entry'!C334</f>
        <v>0</v>
      </c>
      <c r="D330" s="13">
        <f>('1.Data Entry'!D334*'2.Variables'!$A$5)*'1.Data Entry'!E334*'2.Variables'!$D$5</f>
        <v>0</v>
      </c>
      <c r="E330" s="13">
        <f>('1.Data Entry'!D334*'2.Variables'!$A$5)*'1.Data Entry'!E334*'2.Variables'!$D$5*'2.Variables'!$B$5</f>
        <v>0</v>
      </c>
      <c r="F330" s="13">
        <f>(E330*'2.Variables'!$E$5)/150</f>
        <v>0</v>
      </c>
      <c r="G330" s="13">
        <f>(E330*'2.Variables'!$F$5)/150</f>
        <v>0</v>
      </c>
      <c r="H330" s="13">
        <f>('1.Data Entry'!D334*'2.Variables'!$A$5)*'1.Data Entry'!F334*'2.Variables'!$D$5</f>
        <v>0</v>
      </c>
      <c r="I330" s="13">
        <f>('1.Data Entry'!D334*'2.Variables'!$A$5)*'1.Data Entry'!F334*'2.Variables'!$D$5*'2.Variables'!$B$5</f>
        <v>0</v>
      </c>
      <c r="J330" s="13">
        <f>(I330*'2.Variables'!$E$5)/150</f>
        <v>0</v>
      </c>
      <c r="K330" s="13">
        <f>(I330*'2.Variables'!$F$5)/150</f>
        <v>0</v>
      </c>
      <c r="L330" s="13">
        <f>('1.Data Entry'!D334*'2.Variables'!$A$5)*'1.Data Entry'!G334*'2.Variables'!$D$5</f>
        <v>0</v>
      </c>
      <c r="M330" s="13">
        <f>('1.Data Entry'!D334*'2.Variables'!$A$5)*'1.Data Entry'!G334*'2.Variables'!$C$5*'2.Variables'!$D$5</f>
        <v>0</v>
      </c>
      <c r="N330" s="13">
        <f>(M330*'2.Variables'!$E$5)/150</f>
        <v>0</v>
      </c>
      <c r="O330" s="13">
        <f>(M330*'2.Variables'!$F$5)/150</f>
        <v>0</v>
      </c>
      <c r="P330" s="13">
        <f>('1.Data Entry'!D334*'2.Variables'!$A$5)*'1.Data Entry'!H334*'2.Variables'!$D$5</f>
        <v>0</v>
      </c>
      <c r="Q330" s="13">
        <f>('1.Data Entry'!D334*'2.Variables'!$A$5)*'1.Data Entry'!H334*'2.Variables'!$C$5*'2.Variables'!$D$5</f>
        <v>0</v>
      </c>
      <c r="R330" s="13">
        <f>(Q330*'2.Variables'!$E$5)/150</f>
        <v>0</v>
      </c>
      <c r="S330" s="13">
        <f>(Q330*'2.Variables'!$F$5)/150</f>
        <v>0</v>
      </c>
    </row>
    <row r="331" spans="1:19" x14ac:dyDescent="0.4">
      <c r="A331" s="2">
        <f>'1.Data Entry'!A335</f>
        <v>0</v>
      </c>
      <c r="B331" s="2">
        <f>'1.Data Entry'!B335</f>
        <v>0</v>
      </c>
      <c r="C331" s="2">
        <f>'1.Data Entry'!C335</f>
        <v>0</v>
      </c>
      <c r="D331" s="13">
        <f>('1.Data Entry'!D335*'2.Variables'!$A$5)*'1.Data Entry'!E335*'2.Variables'!$D$5</f>
        <v>0</v>
      </c>
      <c r="E331" s="13">
        <f>('1.Data Entry'!D335*'2.Variables'!$A$5)*'1.Data Entry'!E335*'2.Variables'!$D$5*'2.Variables'!$B$5</f>
        <v>0</v>
      </c>
      <c r="F331" s="13">
        <f>(E331*'2.Variables'!$E$5)/150</f>
        <v>0</v>
      </c>
      <c r="G331" s="13">
        <f>(E331*'2.Variables'!$F$5)/150</f>
        <v>0</v>
      </c>
      <c r="H331" s="13">
        <f>('1.Data Entry'!D335*'2.Variables'!$A$5)*'1.Data Entry'!F335*'2.Variables'!$D$5</f>
        <v>0</v>
      </c>
      <c r="I331" s="13">
        <f>('1.Data Entry'!D335*'2.Variables'!$A$5)*'1.Data Entry'!F335*'2.Variables'!$D$5*'2.Variables'!$B$5</f>
        <v>0</v>
      </c>
      <c r="J331" s="13">
        <f>(I331*'2.Variables'!$E$5)/150</f>
        <v>0</v>
      </c>
      <c r="K331" s="13">
        <f>(I331*'2.Variables'!$F$5)/150</f>
        <v>0</v>
      </c>
      <c r="L331" s="13">
        <f>('1.Data Entry'!D335*'2.Variables'!$A$5)*'1.Data Entry'!G335*'2.Variables'!$D$5</f>
        <v>0</v>
      </c>
      <c r="M331" s="13">
        <f>('1.Data Entry'!D335*'2.Variables'!$A$5)*'1.Data Entry'!G335*'2.Variables'!$C$5*'2.Variables'!$D$5</f>
        <v>0</v>
      </c>
      <c r="N331" s="13">
        <f>(M331*'2.Variables'!$E$5)/150</f>
        <v>0</v>
      </c>
      <c r="O331" s="13">
        <f>(M331*'2.Variables'!$F$5)/150</f>
        <v>0</v>
      </c>
      <c r="P331" s="13">
        <f>('1.Data Entry'!D335*'2.Variables'!$A$5)*'1.Data Entry'!H335*'2.Variables'!$D$5</f>
        <v>0</v>
      </c>
      <c r="Q331" s="13">
        <f>('1.Data Entry'!D335*'2.Variables'!$A$5)*'1.Data Entry'!H335*'2.Variables'!$C$5*'2.Variables'!$D$5</f>
        <v>0</v>
      </c>
      <c r="R331" s="13">
        <f>(Q331*'2.Variables'!$E$5)/150</f>
        <v>0</v>
      </c>
      <c r="S331" s="13">
        <f>(Q331*'2.Variables'!$F$5)/150</f>
        <v>0</v>
      </c>
    </row>
    <row r="332" spans="1:19" x14ac:dyDescent="0.4">
      <c r="A332" s="2">
        <f>'1.Data Entry'!A336</f>
        <v>0</v>
      </c>
      <c r="B332" s="2">
        <f>'1.Data Entry'!B336</f>
        <v>0</v>
      </c>
      <c r="C332" s="2">
        <f>'1.Data Entry'!C336</f>
        <v>0</v>
      </c>
      <c r="D332" s="13">
        <f>('1.Data Entry'!D336*'2.Variables'!$A$5)*'1.Data Entry'!E336*'2.Variables'!$D$5</f>
        <v>0</v>
      </c>
      <c r="E332" s="13">
        <f>('1.Data Entry'!D336*'2.Variables'!$A$5)*'1.Data Entry'!E336*'2.Variables'!$D$5*'2.Variables'!$B$5</f>
        <v>0</v>
      </c>
      <c r="F332" s="13">
        <f>(E332*'2.Variables'!$E$5)/150</f>
        <v>0</v>
      </c>
      <c r="G332" s="13">
        <f>(E332*'2.Variables'!$F$5)/150</f>
        <v>0</v>
      </c>
      <c r="H332" s="13">
        <f>('1.Data Entry'!D336*'2.Variables'!$A$5)*'1.Data Entry'!F336*'2.Variables'!$D$5</f>
        <v>0</v>
      </c>
      <c r="I332" s="13">
        <f>('1.Data Entry'!D336*'2.Variables'!$A$5)*'1.Data Entry'!F336*'2.Variables'!$D$5*'2.Variables'!$B$5</f>
        <v>0</v>
      </c>
      <c r="J332" s="13">
        <f>(I332*'2.Variables'!$E$5)/150</f>
        <v>0</v>
      </c>
      <c r="K332" s="13">
        <f>(I332*'2.Variables'!$F$5)/150</f>
        <v>0</v>
      </c>
      <c r="L332" s="13">
        <f>('1.Data Entry'!D336*'2.Variables'!$A$5)*'1.Data Entry'!G336*'2.Variables'!$D$5</f>
        <v>0</v>
      </c>
      <c r="M332" s="13">
        <f>('1.Data Entry'!D336*'2.Variables'!$A$5)*'1.Data Entry'!G336*'2.Variables'!$C$5*'2.Variables'!$D$5</f>
        <v>0</v>
      </c>
      <c r="N332" s="13">
        <f>(M332*'2.Variables'!$E$5)/150</f>
        <v>0</v>
      </c>
      <c r="O332" s="13">
        <f>(M332*'2.Variables'!$F$5)/150</f>
        <v>0</v>
      </c>
      <c r="P332" s="13">
        <f>('1.Data Entry'!D336*'2.Variables'!$A$5)*'1.Data Entry'!H336*'2.Variables'!$D$5</f>
        <v>0</v>
      </c>
      <c r="Q332" s="13">
        <f>('1.Data Entry'!D336*'2.Variables'!$A$5)*'1.Data Entry'!H336*'2.Variables'!$C$5*'2.Variables'!$D$5</f>
        <v>0</v>
      </c>
      <c r="R332" s="13">
        <f>(Q332*'2.Variables'!$E$5)/150</f>
        <v>0</v>
      </c>
      <c r="S332" s="13">
        <f>(Q332*'2.Variables'!$F$5)/150</f>
        <v>0</v>
      </c>
    </row>
    <row r="333" spans="1:19" x14ac:dyDescent="0.4">
      <c r="A333" s="2">
        <f>'1.Data Entry'!A337</f>
        <v>0</v>
      </c>
      <c r="B333" s="2">
        <f>'1.Data Entry'!B337</f>
        <v>0</v>
      </c>
      <c r="C333" s="2">
        <f>'1.Data Entry'!C337</f>
        <v>0</v>
      </c>
      <c r="D333" s="13">
        <f>('1.Data Entry'!D337*'2.Variables'!$A$5)*'1.Data Entry'!E337*'2.Variables'!$D$5</f>
        <v>0</v>
      </c>
      <c r="E333" s="13">
        <f>('1.Data Entry'!D337*'2.Variables'!$A$5)*'1.Data Entry'!E337*'2.Variables'!$D$5*'2.Variables'!$B$5</f>
        <v>0</v>
      </c>
      <c r="F333" s="13">
        <f>(E333*'2.Variables'!$E$5)/150</f>
        <v>0</v>
      </c>
      <c r="G333" s="13">
        <f>(E333*'2.Variables'!$F$5)/150</f>
        <v>0</v>
      </c>
      <c r="H333" s="13">
        <f>('1.Data Entry'!D337*'2.Variables'!$A$5)*'1.Data Entry'!F337*'2.Variables'!$D$5</f>
        <v>0</v>
      </c>
      <c r="I333" s="13">
        <f>('1.Data Entry'!D337*'2.Variables'!$A$5)*'1.Data Entry'!F337*'2.Variables'!$D$5*'2.Variables'!$B$5</f>
        <v>0</v>
      </c>
      <c r="J333" s="13">
        <f>(I333*'2.Variables'!$E$5)/150</f>
        <v>0</v>
      </c>
      <c r="K333" s="13">
        <f>(I333*'2.Variables'!$F$5)/150</f>
        <v>0</v>
      </c>
      <c r="L333" s="13">
        <f>('1.Data Entry'!D337*'2.Variables'!$A$5)*'1.Data Entry'!G337*'2.Variables'!$D$5</f>
        <v>0</v>
      </c>
      <c r="M333" s="13">
        <f>('1.Data Entry'!D337*'2.Variables'!$A$5)*'1.Data Entry'!G337*'2.Variables'!$C$5*'2.Variables'!$D$5</f>
        <v>0</v>
      </c>
      <c r="N333" s="13">
        <f>(M333*'2.Variables'!$E$5)/150</f>
        <v>0</v>
      </c>
      <c r="O333" s="13">
        <f>(M333*'2.Variables'!$F$5)/150</f>
        <v>0</v>
      </c>
      <c r="P333" s="13">
        <f>('1.Data Entry'!D337*'2.Variables'!$A$5)*'1.Data Entry'!H337*'2.Variables'!$D$5</f>
        <v>0</v>
      </c>
      <c r="Q333" s="13">
        <f>('1.Data Entry'!D337*'2.Variables'!$A$5)*'1.Data Entry'!H337*'2.Variables'!$C$5*'2.Variables'!$D$5</f>
        <v>0</v>
      </c>
      <c r="R333" s="13">
        <f>(Q333*'2.Variables'!$E$5)/150</f>
        <v>0</v>
      </c>
      <c r="S333" s="13">
        <f>(Q333*'2.Variables'!$F$5)/150</f>
        <v>0</v>
      </c>
    </row>
    <row r="334" spans="1:19" x14ac:dyDescent="0.4">
      <c r="A334" s="2">
        <f>'1.Data Entry'!A338</f>
        <v>0</v>
      </c>
      <c r="B334" s="2">
        <f>'1.Data Entry'!B338</f>
        <v>0</v>
      </c>
      <c r="C334" s="2">
        <f>'1.Data Entry'!C338</f>
        <v>0</v>
      </c>
      <c r="D334" s="13">
        <f>('1.Data Entry'!D338*'2.Variables'!$A$5)*'1.Data Entry'!E338*'2.Variables'!$D$5</f>
        <v>0</v>
      </c>
      <c r="E334" s="13">
        <f>('1.Data Entry'!D338*'2.Variables'!$A$5)*'1.Data Entry'!E338*'2.Variables'!$D$5*'2.Variables'!$B$5</f>
        <v>0</v>
      </c>
      <c r="F334" s="13">
        <f>(E334*'2.Variables'!$E$5)/150</f>
        <v>0</v>
      </c>
      <c r="G334" s="13">
        <f>(E334*'2.Variables'!$F$5)/150</f>
        <v>0</v>
      </c>
      <c r="H334" s="13">
        <f>('1.Data Entry'!D338*'2.Variables'!$A$5)*'1.Data Entry'!F338*'2.Variables'!$D$5</f>
        <v>0</v>
      </c>
      <c r="I334" s="13">
        <f>('1.Data Entry'!D338*'2.Variables'!$A$5)*'1.Data Entry'!F338*'2.Variables'!$D$5*'2.Variables'!$B$5</f>
        <v>0</v>
      </c>
      <c r="J334" s="13">
        <f>(I334*'2.Variables'!$E$5)/150</f>
        <v>0</v>
      </c>
      <c r="K334" s="13">
        <f>(I334*'2.Variables'!$F$5)/150</f>
        <v>0</v>
      </c>
      <c r="L334" s="13">
        <f>('1.Data Entry'!D338*'2.Variables'!$A$5)*'1.Data Entry'!G338*'2.Variables'!$D$5</f>
        <v>0</v>
      </c>
      <c r="M334" s="13">
        <f>('1.Data Entry'!D338*'2.Variables'!$A$5)*'1.Data Entry'!G338*'2.Variables'!$C$5*'2.Variables'!$D$5</f>
        <v>0</v>
      </c>
      <c r="N334" s="13">
        <f>(M334*'2.Variables'!$E$5)/150</f>
        <v>0</v>
      </c>
      <c r="O334" s="13">
        <f>(M334*'2.Variables'!$F$5)/150</f>
        <v>0</v>
      </c>
      <c r="P334" s="13">
        <f>('1.Data Entry'!D338*'2.Variables'!$A$5)*'1.Data Entry'!H338*'2.Variables'!$D$5</f>
        <v>0</v>
      </c>
      <c r="Q334" s="13">
        <f>('1.Data Entry'!D338*'2.Variables'!$A$5)*'1.Data Entry'!H338*'2.Variables'!$C$5*'2.Variables'!$D$5</f>
        <v>0</v>
      </c>
      <c r="R334" s="13">
        <f>(Q334*'2.Variables'!$E$5)/150</f>
        <v>0</v>
      </c>
      <c r="S334" s="13">
        <f>(Q334*'2.Variables'!$F$5)/150</f>
        <v>0</v>
      </c>
    </row>
    <row r="335" spans="1:19" x14ac:dyDescent="0.4">
      <c r="A335" s="2">
        <f>'1.Data Entry'!A339</f>
        <v>0</v>
      </c>
      <c r="B335" s="2">
        <f>'1.Data Entry'!B339</f>
        <v>0</v>
      </c>
      <c r="C335" s="2">
        <f>'1.Data Entry'!C339</f>
        <v>0</v>
      </c>
      <c r="D335" s="13">
        <f>('1.Data Entry'!D339*'2.Variables'!$A$5)*'1.Data Entry'!E339*'2.Variables'!$D$5</f>
        <v>0</v>
      </c>
      <c r="E335" s="13">
        <f>('1.Data Entry'!D339*'2.Variables'!$A$5)*'1.Data Entry'!E339*'2.Variables'!$D$5*'2.Variables'!$B$5</f>
        <v>0</v>
      </c>
      <c r="F335" s="13">
        <f>(E335*'2.Variables'!$E$5)/150</f>
        <v>0</v>
      </c>
      <c r="G335" s="13">
        <f>(E335*'2.Variables'!$F$5)/150</f>
        <v>0</v>
      </c>
      <c r="H335" s="13">
        <f>('1.Data Entry'!D339*'2.Variables'!$A$5)*'1.Data Entry'!F339*'2.Variables'!$D$5</f>
        <v>0</v>
      </c>
      <c r="I335" s="13">
        <f>('1.Data Entry'!D339*'2.Variables'!$A$5)*'1.Data Entry'!F339*'2.Variables'!$D$5*'2.Variables'!$B$5</f>
        <v>0</v>
      </c>
      <c r="J335" s="13">
        <f>(I335*'2.Variables'!$E$5)/150</f>
        <v>0</v>
      </c>
      <c r="K335" s="13">
        <f>(I335*'2.Variables'!$F$5)/150</f>
        <v>0</v>
      </c>
      <c r="L335" s="13">
        <f>('1.Data Entry'!D339*'2.Variables'!$A$5)*'1.Data Entry'!G339*'2.Variables'!$D$5</f>
        <v>0</v>
      </c>
      <c r="M335" s="13">
        <f>('1.Data Entry'!D339*'2.Variables'!$A$5)*'1.Data Entry'!G339*'2.Variables'!$C$5*'2.Variables'!$D$5</f>
        <v>0</v>
      </c>
      <c r="N335" s="13">
        <f>(M335*'2.Variables'!$E$5)/150</f>
        <v>0</v>
      </c>
      <c r="O335" s="13">
        <f>(M335*'2.Variables'!$F$5)/150</f>
        <v>0</v>
      </c>
      <c r="P335" s="13">
        <f>('1.Data Entry'!D339*'2.Variables'!$A$5)*'1.Data Entry'!H339*'2.Variables'!$D$5</f>
        <v>0</v>
      </c>
      <c r="Q335" s="13">
        <f>('1.Data Entry'!D339*'2.Variables'!$A$5)*'1.Data Entry'!H339*'2.Variables'!$C$5*'2.Variables'!$D$5</f>
        <v>0</v>
      </c>
      <c r="R335" s="13">
        <f>(Q335*'2.Variables'!$E$5)/150</f>
        <v>0</v>
      </c>
      <c r="S335" s="13">
        <f>(Q335*'2.Variables'!$F$5)/150</f>
        <v>0</v>
      </c>
    </row>
    <row r="336" spans="1:19" x14ac:dyDescent="0.4">
      <c r="A336" s="2">
        <f>'1.Data Entry'!A340</f>
        <v>0</v>
      </c>
      <c r="B336" s="2">
        <f>'1.Data Entry'!B340</f>
        <v>0</v>
      </c>
      <c r="C336" s="2">
        <f>'1.Data Entry'!C340</f>
        <v>0</v>
      </c>
      <c r="D336" s="13">
        <f>('1.Data Entry'!D340*'2.Variables'!$A$5)*'1.Data Entry'!E340*'2.Variables'!$D$5</f>
        <v>0</v>
      </c>
      <c r="E336" s="13">
        <f>('1.Data Entry'!D340*'2.Variables'!$A$5)*'1.Data Entry'!E340*'2.Variables'!$D$5*'2.Variables'!$B$5</f>
        <v>0</v>
      </c>
      <c r="F336" s="13">
        <f>(E336*'2.Variables'!$E$5)/150</f>
        <v>0</v>
      </c>
      <c r="G336" s="13">
        <f>(E336*'2.Variables'!$F$5)/150</f>
        <v>0</v>
      </c>
      <c r="H336" s="13">
        <f>('1.Data Entry'!D340*'2.Variables'!$A$5)*'1.Data Entry'!F340*'2.Variables'!$D$5</f>
        <v>0</v>
      </c>
      <c r="I336" s="13">
        <f>('1.Data Entry'!D340*'2.Variables'!$A$5)*'1.Data Entry'!F340*'2.Variables'!$D$5*'2.Variables'!$B$5</f>
        <v>0</v>
      </c>
      <c r="J336" s="13">
        <f>(I336*'2.Variables'!$E$5)/150</f>
        <v>0</v>
      </c>
      <c r="K336" s="13">
        <f>(I336*'2.Variables'!$F$5)/150</f>
        <v>0</v>
      </c>
      <c r="L336" s="13">
        <f>('1.Data Entry'!D340*'2.Variables'!$A$5)*'1.Data Entry'!G340*'2.Variables'!$D$5</f>
        <v>0</v>
      </c>
      <c r="M336" s="13">
        <f>('1.Data Entry'!D340*'2.Variables'!$A$5)*'1.Data Entry'!G340*'2.Variables'!$C$5*'2.Variables'!$D$5</f>
        <v>0</v>
      </c>
      <c r="N336" s="13">
        <f>(M336*'2.Variables'!$E$5)/150</f>
        <v>0</v>
      </c>
      <c r="O336" s="13">
        <f>(M336*'2.Variables'!$F$5)/150</f>
        <v>0</v>
      </c>
      <c r="P336" s="13">
        <f>('1.Data Entry'!D340*'2.Variables'!$A$5)*'1.Data Entry'!H340*'2.Variables'!$D$5</f>
        <v>0</v>
      </c>
      <c r="Q336" s="13">
        <f>('1.Data Entry'!D340*'2.Variables'!$A$5)*'1.Data Entry'!H340*'2.Variables'!$C$5*'2.Variables'!$D$5</f>
        <v>0</v>
      </c>
      <c r="R336" s="13">
        <f>(Q336*'2.Variables'!$E$5)/150</f>
        <v>0</v>
      </c>
      <c r="S336" s="13">
        <f>(Q336*'2.Variables'!$F$5)/150</f>
        <v>0</v>
      </c>
    </row>
    <row r="337" spans="1:19" x14ac:dyDescent="0.4">
      <c r="A337" s="2">
        <f>'1.Data Entry'!A341</f>
        <v>0</v>
      </c>
      <c r="B337" s="2">
        <f>'1.Data Entry'!B341</f>
        <v>0</v>
      </c>
      <c r="C337" s="2">
        <f>'1.Data Entry'!C341</f>
        <v>0</v>
      </c>
      <c r="D337" s="13">
        <f>('1.Data Entry'!D341*'2.Variables'!$A$5)*'1.Data Entry'!E341*'2.Variables'!$D$5</f>
        <v>0</v>
      </c>
      <c r="E337" s="13">
        <f>('1.Data Entry'!D341*'2.Variables'!$A$5)*'1.Data Entry'!E341*'2.Variables'!$D$5*'2.Variables'!$B$5</f>
        <v>0</v>
      </c>
      <c r="F337" s="13">
        <f>(E337*'2.Variables'!$E$5)/150</f>
        <v>0</v>
      </c>
      <c r="G337" s="13">
        <f>(E337*'2.Variables'!$F$5)/150</f>
        <v>0</v>
      </c>
      <c r="H337" s="13">
        <f>('1.Data Entry'!D341*'2.Variables'!$A$5)*'1.Data Entry'!F341*'2.Variables'!$D$5</f>
        <v>0</v>
      </c>
      <c r="I337" s="13">
        <f>('1.Data Entry'!D341*'2.Variables'!$A$5)*'1.Data Entry'!F341*'2.Variables'!$D$5*'2.Variables'!$B$5</f>
        <v>0</v>
      </c>
      <c r="J337" s="13">
        <f>(I337*'2.Variables'!$E$5)/150</f>
        <v>0</v>
      </c>
      <c r="K337" s="13">
        <f>(I337*'2.Variables'!$F$5)/150</f>
        <v>0</v>
      </c>
      <c r="L337" s="13">
        <f>('1.Data Entry'!D341*'2.Variables'!$A$5)*'1.Data Entry'!G341*'2.Variables'!$D$5</f>
        <v>0</v>
      </c>
      <c r="M337" s="13">
        <f>('1.Data Entry'!D341*'2.Variables'!$A$5)*'1.Data Entry'!G341*'2.Variables'!$C$5*'2.Variables'!$D$5</f>
        <v>0</v>
      </c>
      <c r="N337" s="13">
        <f>(M337*'2.Variables'!$E$5)/150</f>
        <v>0</v>
      </c>
      <c r="O337" s="13">
        <f>(M337*'2.Variables'!$F$5)/150</f>
        <v>0</v>
      </c>
      <c r="P337" s="13">
        <f>('1.Data Entry'!D341*'2.Variables'!$A$5)*'1.Data Entry'!H341*'2.Variables'!$D$5</f>
        <v>0</v>
      </c>
      <c r="Q337" s="13">
        <f>('1.Data Entry'!D341*'2.Variables'!$A$5)*'1.Data Entry'!H341*'2.Variables'!$C$5*'2.Variables'!$D$5</f>
        <v>0</v>
      </c>
      <c r="R337" s="13">
        <f>(Q337*'2.Variables'!$E$5)/150</f>
        <v>0</v>
      </c>
      <c r="S337" s="13">
        <f>(Q337*'2.Variables'!$F$5)/150</f>
        <v>0</v>
      </c>
    </row>
    <row r="338" spans="1:19" x14ac:dyDescent="0.4">
      <c r="A338" s="2">
        <f>'1.Data Entry'!A342</f>
        <v>0</v>
      </c>
      <c r="B338" s="2">
        <f>'1.Data Entry'!B342</f>
        <v>0</v>
      </c>
      <c r="C338" s="2">
        <f>'1.Data Entry'!C342</f>
        <v>0</v>
      </c>
      <c r="D338" s="13">
        <f>('1.Data Entry'!D342*'2.Variables'!$A$5)*'1.Data Entry'!E342*'2.Variables'!$D$5</f>
        <v>0</v>
      </c>
      <c r="E338" s="13">
        <f>('1.Data Entry'!D342*'2.Variables'!$A$5)*'1.Data Entry'!E342*'2.Variables'!$D$5*'2.Variables'!$B$5</f>
        <v>0</v>
      </c>
      <c r="F338" s="13">
        <f>(E338*'2.Variables'!$E$5)/150</f>
        <v>0</v>
      </c>
      <c r="G338" s="13">
        <f>(E338*'2.Variables'!$F$5)/150</f>
        <v>0</v>
      </c>
      <c r="H338" s="13">
        <f>('1.Data Entry'!D342*'2.Variables'!$A$5)*'1.Data Entry'!F342*'2.Variables'!$D$5</f>
        <v>0</v>
      </c>
      <c r="I338" s="13">
        <f>('1.Data Entry'!D342*'2.Variables'!$A$5)*'1.Data Entry'!F342*'2.Variables'!$D$5*'2.Variables'!$B$5</f>
        <v>0</v>
      </c>
      <c r="J338" s="13">
        <f>(I338*'2.Variables'!$E$5)/150</f>
        <v>0</v>
      </c>
      <c r="K338" s="13">
        <f>(I338*'2.Variables'!$F$5)/150</f>
        <v>0</v>
      </c>
      <c r="L338" s="13">
        <f>('1.Data Entry'!D342*'2.Variables'!$A$5)*'1.Data Entry'!G342*'2.Variables'!$D$5</f>
        <v>0</v>
      </c>
      <c r="M338" s="13">
        <f>('1.Data Entry'!D342*'2.Variables'!$A$5)*'1.Data Entry'!G342*'2.Variables'!$C$5*'2.Variables'!$D$5</f>
        <v>0</v>
      </c>
      <c r="N338" s="13">
        <f>(M338*'2.Variables'!$E$5)/150</f>
        <v>0</v>
      </c>
      <c r="O338" s="13">
        <f>(M338*'2.Variables'!$F$5)/150</f>
        <v>0</v>
      </c>
      <c r="P338" s="13">
        <f>('1.Data Entry'!D342*'2.Variables'!$A$5)*'1.Data Entry'!H342*'2.Variables'!$D$5</f>
        <v>0</v>
      </c>
      <c r="Q338" s="13">
        <f>('1.Data Entry'!D342*'2.Variables'!$A$5)*'1.Data Entry'!H342*'2.Variables'!$C$5*'2.Variables'!$D$5</f>
        <v>0</v>
      </c>
      <c r="R338" s="13">
        <f>(Q338*'2.Variables'!$E$5)/150</f>
        <v>0</v>
      </c>
      <c r="S338" s="13">
        <f>(Q338*'2.Variables'!$F$5)/150</f>
        <v>0</v>
      </c>
    </row>
    <row r="339" spans="1:19" x14ac:dyDescent="0.4">
      <c r="A339" s="2">
        <f>'1.Data Entry'!A343</f>
        <v>0</v>
      </c>
      <c r="B339" s="2">
        <f>'1.Data Entry'!B343</f>
        <v>0</v>
      </c>
      <c r="C339" s="2">
        <f>'1.Data Entry'!C343</f>
        <v>0</v>
      </c>
      <c r="D339" s="13">
        <f>('1.Data Entry'!D343*'2.Variables'!$A$5)*'1.Data Entry'!E343*'2.Variables'!$D$5</f>
        <v>0</v>
      </c>
      <c r="E339" s="13">
        <f>('1.Data Entry'!D343*'2.Variables'!$A$5)*'1.Data Entry'!E343*'2.Variables'!$D$5*'2.Variables'!$B$5</f>
        <v>0</v>
      </c>
      <c r="F339" s="13">
        <f>(E339*'2.Variables'!$E$5)/150</f>
        <v>0</v>
      </c>
      <c r="G339" s="13">
        <f>(E339*'2.Variables'!$F$5)/150</f>
        <v>0</v>
      </c>
      <c r="H339" s="13">
        <f>('1.Data Entry'!D343*'2.Variables'!$A$5)*'1.Data Entry'!F343*'2.Variables'!$D$5</f>
        <v>0</v>
      </c>
      <c r="I339" s="13">
        <f>('1.Data Entry'!D343*'2.Variables'!$A$5)*'1.Data Entry'!F343*'2.Variables'!$D$5*'2.Variables'!$B$5</f>
        <v>0</v>
      </c>
      <c r="J339" s="13">
        <f>(I339*'2.Variables'!$E$5)/150</f>
        <v>0</v>
      </c>
      <c r="K339" s="13">
        <f>(I339*'2.Variables'!$F$5)/150</f>
        <v>0</v>
      </c>
      <c r="L339" s="13">
        <f>('1.Data Entry'!D343*'2.Variables'!$A$5)*'1.Data Entry'!G343*'2.Variables'!$D$5</f>
        <v>0</v>
      </c>
      <c r="M339" s="13">
        <f>('1.Data Entry'!D343*'2.Variables'!$A$5)*'1.Data Entry'!G343*'2.Variables'!$C$5*'2.Variables'!$D$5</f>
        <v>0</v>
      </c>
      <c r="N339" s="13">
        <f>(M339*'2.Variables'!$E$5)/150</f>
        <v>0</v>
      </c>
      <c r="O339" s="13">
        <f>(M339*'2.Variables'!$F$5)/150</f>
        <v>0</v>
      </c>
      <c r="P339" s="13">
        <f>('1.Data Entry'!D343*'2.Variables'!$A$5)*'1.Data Entry'!H343*'2.Variables'!$D$5</f>
        <v>0</v>
      </c>
      <c r="Q339" s="13">
        <f>('1.Data Entry'!D343*'2.Variables'!$A$5)*'1.Data Entry'!H343*'2.Variables'!$C$5*'2.Variables'!$D$5</f>
        <v>0</v>
      </c>
      <c r="R339" s="13">
        <f>(Q339*'2.Variables'!$E$5)/150</f>
        <v>0</v>
      </c>
      <c r="S339" s="13">
        <f>(Q339*'2.Variables'!$F$5)/150</f>
        <v>0</v>
      </c>
    </row>
    <row r="340" spans="1:19" x14ac:dyDescent="0.4">
      <c r="A340" s="2">
        <f>'1.Data Entry'!A344</f>
        <v>0</v>
      </c>
      <c r="B340" s="2">
        <f>'1.Data Entry'!B344</f>
        <v>0</v>
      </c>
      <c r="C340" s="2">
        <f>'1.Data Entry'!C344</f>
        <v>0</v>
      </c>
      <c r="D340" s="13">
        <f>('1.Data Entry'!D344*'2.Variables'!$A$5)*'1.Data Entry'!E344*'2.Variables'!$D$5</f>
        <v>0</v>
      </c>
      <c r="E340" s="13">
        <f>('1.Data Entry'!D344*'2.Variables'!$A$5)*'1.Data Entry'!E344*'2.Variables'!$D$5*'2.Variables'!$B$5</f>
        <v>0</v>
      </c>
      <c r="F340" s="13">
        <f>(E340*'2.Variables'!$E$5)/150</f>
        <v>0</v>
      </c>
      <c r="G340" s="13">
        <f>(E340*'2.Variables'!$F$5)/150</f>
        <v>0</v>
      </c>
      <c r="H340" s="13">
        <f>('1.Data Entry'!D344*'2.Variables'!$A$5)*'1.Data Entry'!F344*'2.Variables'!$D$5</f>
        <v>0</v>
      </c>
      <c r="I340" s="13">
        <f>('1.Data Entry'!D344*'2.Variables'!$A$5)*'1.Data Entry'!F344*'2.Variables'!$D$5*'2.Variables'!$B$5</f>
        <v>0</v>
      </c>
      <c r="J340" s="13">
        <f>(I340*'2.Variables'!$E$5)/150</f>
        <v>0</v>
      </c>
      <c r="K340" s="13">
        <f>(I340*'2.Variables'!$F$5)/150</f>
        <v>0</v>
      </c>
      <c r="L340" s="13">
        <f>('1.Data Entry'!D344*'2.Variables'!$A$5)*'1.Data Entry'!G344*'2.Variables'!$D$5</f>
        <v>0</v>
      </c>
      <c r="M340" s="13">
        <f>('1.Data Entry'!D344*'2.Variables'!$A$5)*'1.Data Entry'!G344*'2.Variables'!$C$5*'2.Variables'!$D$5</f>
        <v>0</v>
      </c>
      <c r="N340" s="13">
        <f>(M340*'2.Variables'!$E$5)/150</f>
        <v>0</v>
      </c>
      <c r="O340" s="13">
        <f>(M340*'2.Variables'!$F$5)/150</f>
        <v>0</v>
      </c>
      <c r="P340" s="13">
        <f>('1.Data Entry'!D344*'2.Variables'!$A$5)*'1.Data Entry'!H344*'2.Variables'!$D$5</f>
        <v>0</v>
      </c>
      <c r="Q340" s="13">
        <f>('1.Data Entry'!D344*'2.Variables'!$A$5)*'1.Data Entry'!H344*'2.Variables'!$C$5*'2.Variables'!$D$5</f>
        <v>0</v>
      </c>
      <c r="R340" s="13">
        <f>(Q340*'2.Variables'!$E$5)/150</f>
        <v>0</v>
      </c>
      <c r="S340" s="13">
        <f>(Q340*'2.Variables'!$F$5)/150</f>
        <v>0</v>
      </c>
    </row>
    <row r="341" spans="1:19" x14ac:dyDescent="0.4">
      <c r="A341" s="2">
        <f>'1.Data Entry'!A345</f>
        <v>0</v>
      </c>
      <c r="B341" s="2">
        <f>'1.Data Entry'!B345</f>
        <v>0</v>
      </c>
      <c r="C341" s="2">
        <f>'1.Data Entry'!C345</f>
        <v>0</v>
      </c>
      <c r="D341" s="13">
        <f>('1.Data Entry'!D345*'2.Variables'!$A$5)*'1.Data Entry'!E345*'2.Variables'!$D$5</f>
        <v>0</v>
      </c>
      <c r="E341" s="13">
        <f>('1.Data Entry'!D345*'2.Variables'!$A$5)*'1.Data Entry'!E345*'2.Variables'!$D$5*'2.Variables'!$B$5</f>
        <v>0</v>
      </c>
      <c r="F341" s="13">
        <f>(E341*'2.Variables'!$E$5)/150</f>
        <v>0</v>
      </c>
      <c r="G341" s="13">
        <f>(E341*'2.Variables'!$F$5)/150</f>
        <v>0</v>
      </c>
      <c r="H341" s="13">
        <f>('1.Data Entry'!D345*'2.Variables'!$A$5)*'1.Data Entry'!F345*'2.Variables'!$D$5</f>
        <v>0</v>
      </c>
      <c r="I341" s="13">
        <f>('1.Data Entry'!D345*'2.Variables'!$A$5)*'1.Data Entry'!F345*'2.Variables'!$D$5*'2.Variables'!$B$5</f>
        <v>0</v>
      </c>
      <c r="J341" s="13">
        <f>(I341*'2.Variables'!$E$5)/150</f>
        <v>0</v>
      </c>
      <c r="K341" s="13">
        <f>(I341*'2.Variables'!$F$5)/150</f>
        <v>0</v>
      </c>
      <c r="L341" s="13">
        <f>('1.Data Entry'!D345*'2.Variables'!$A$5)*'1.Data Entry'!G345*'2.Variables'!$D$5</f>
        <v>0</v>
      </c>
      <c r="M341" s="13">
        <f>('1.Data Entry'!D345*'2.Variables'!$A$5)*'1.Data Entry'!G345*'2.Variables'!$C$5*'2.Variables'!$D$5</f>
        <v>0</v>
      </c>
      <c r="N341" s="13">
        <f>(M341*'2.Variables'!$E$5)/150</f>
        <v>0</v>
      </c>
      <c r="O341" s="13">
        <f>(M341*'2.Variables'!$F$5)/150</f>
        <v>0</v>
      </c>
      <c r="P341" s="13">
        <f>('1.Data Entry'!D345*'2.Variables'!$A$5)*'1.Data Entry'!H345*'2.Variables'!$D$5</f>
        <v>0</v>
      </c>
      <c r="Q341" s="13">
        <f>('1.Data Entry'!D345*'2.Variables'!$A$5)*'1.Data Entry'!H345*'2.Variables'!$C$5*'2.Variables'!$D$5</f>
        <v>0</v>
      </c>
      <c r="R341" s="13">
        <f>(Q341*'2.Variables'!$E$5)/150</f>
        <v>0</v>
      </c>
      <c r="S341" s="13">
        <f>(Q341*'2.Variables'!$F$5)/150</f>
        <v>0</v>
      </c>
    </row>
    <row r="342" spans="1:19" x14ac:dyDescent="0.4">
      <c r="A342" s="2">
        <f>'1.Data Entry'!A346</f>
        <v>0</v>
      </c>
      <c r="B342" s="2">
        <f>'1.Data Entry'!B346</f>
        <v>0</v>
      </c>
      <c r="C342" s="2">
        <f>'1.Data Entry'!C346</f>
        <v>0</v>
      </c>
      <c r="D342" s="13">
        <f>('1.Data Entry'!D346*'2.Variables'!$A$5)*'1.Data Entry'!E346*'2.Variables'!$D$5</f>
        <v>0</v>
      </c>
      <c r="E342" s="13">
        <f>('1.Data Entry'!D346*'2.Variables'!$A$5)*'1.Data Entry'!E346*'2.Variables'!$D$5*'2.Variables'!$B$5</f>
        <v>0</v>
      </c>
      <c r="F342" s="13">
        <f>(E342*'2.Variables'!$E$5)/150</f>
        <v>0</v>
      </c>
      <c r="G342" s="13">
        <f>(E342*'2.Variables'!$F$5)/150</f>
        <v>0</v>
      </c>
      <c r="H342" s="13">
        <f>('1.Data Entry'!D346*'2.Variables'!$A$5)*'1.Data Entry'!F346*'2.Variables'!$D$5</f>
        <v>0</v>
      </c>
      <c r="I342" s="13">
        <f>('1.Data Entry'!D346*'2.Variables'!$A$5)*'1.Data Entry'!F346*'2.Variables'!$D$5*'2.Variables'!$B$5</f>
        <v>0</v>
      </c>
      <c r="J342" s="13">
        <f>(I342*'2.Variables'!$E$5)/150</f>
        <v>0</v>
      </c>
      <c r="K342" s="13">
        <f>(I342*'2.Variables'!$F$5)/150</f>
        <v>0</v>
      </c>
      <c r="L342" s="13">
        <f>('1.Data Entry'!D346*'2.Variables'!$A$5)*'1.Data Entry'!G346*'2.Variables'!$D$5</f>
        <v>0</v>
      </c>
      <c r="M342" s="13">
        <f>('1.Data Entry'!D346*'2.Variables'!$A$5)*'1.Data Entry'!G346*'2.Variables'!$C$5*'2.Variables'!$D$5</f>
        <v>0</v>
      </c>
      <c r="N342" s="13">
        <f>(M342*'2.Variables'!$E$5)/150</f>
        <v>0</v>
      </c>
      <c r="O342" s="13">
        <f>(M342*'2.Variables'!$F$5)/150</f>
        <v>0</v>
      </c>
      <c r="P342" s="13">
        <f>('1.Data Entry'!D346*'2.Variables'!$A$5)*'1.Data Entry'!H346*'2.Variables'!$D$5</f>
        <v>0</v>
      </c>
      <c r="Q342" s="13">
        <f>('1.Data Entry'!D346*'2.Variables'!$A$5)*'1.Data Entry'!H346*'2.Variables'!$C$5*'2.Variables'!$D$5</f>
        <v>0</v>
      </c>
      <c r="R342" s="13">
        <f>(Q342*'2.Variables'!$E$5)/150</f>
        <v>0</v>
      </c>
      <c r="S342" s="13">
        <f>(Q342*'2.Variables'!$F$5)/150</f>
        <v>0</v>
      </c>
    </row>
    <row r="343" spans="1:19" x14ac:dyDescent="0.4">
      <c r="A343" s="2">
        <f>'1.Data Entry'!A347</f>
        <v>0</v>
      </c>
      <c r="B343" s="2">
        <f>'1.Data Entry'!B347</f>
        <v>0</v>
      </c>
      <c r="C343" s="2">
        <f>'1.Data Entry'!C347</f>
        <v>0</v>
      </c>
      <c r="D343" s="13">
        <f>('1.Data Entry'!D347*'2.Variables'!$A$5)*'1.Data Entry'!E347*'2.Variables'!$D$5</f>
        <v>0</v>
      </c>
      <c r="E343" s="13">
        <f>('1.Data Entry'!D347*'2.Variables'!$A$5)*'1.Data Entry'!E347*'2.Variables'!$D$5*'2.Variables'!$B$5</f>
        <v>0</v>
      </c>
      <c r="F343" s="13">
        <f>(E343*'2.Variables'!$E$5)/150</f>
        <v>0</v>
      </c>
      <c r="G343" s="13">
        <f>(E343*'2.Variables'!$F$5)/150</f>
        <v>0</v>
      </c>
      <c r="H343" s="13">
        <f>('1.Data Entry'!D347*'2.Variables'!$A$5)*'1.Data Entry'!F347*'2.Variables'!$D$5</f>
        <v>0</v>
      </c>
      <c r="I343" s="13">
        <f>('1.Data Entry'!D347*'2.Variables'!$A$5)*'1.Data Entry'!F347*'2.Variables'!$D$5*'2.Variables'!$B$5</f>
        <v>0</v>
      </c>
      <c r="J343" s="13">
        <f>(I343*'2.Variables'!$E$5)/150</f>
        <v>0</v>
      </c>
      <c r="K343" s="13">
        <f>(I343*'2.Variables'!$F$5)/150</f>
        <v>0</v>
      </c>
      <c r="L343" s="13">
        <f>('1.Data Entry'!D347*'2.Variables'!$A$5)*'1.Data Entry'!G347*'2.Variables'!$D$5</f>
        <v>0</v>
      </c>
      <c r="M343" s="13">
        <f>('1.Data Entry'!D347*'2.Variables'!$A$5)*'1.Data Entry'!G347*'2.Variables'!$C$5*'2.Variables'!$D$5</f>
        <v>0</v>
      </c>
      <c r="N343" s="13">
        <f>(M343*'2.Variables'!$E$5)/150</f>
        <v>0</v>
      </c>
      <c r="O343" s="13">
        <f>(M343*'2.Variables'!$F$5)/150</f>
        <v>0</v>
      </c>
      <c r="P343" s="13">
        <f>('1.Data Entry'!D347*'2.Variables'!$A$5)*'1.Data Entry'!H347*'2.Variables'!$D$5</f>
        <v>0</v>
      </c>
      <c r="Q343" s="13">
        <f>('1.Data Entry'!D347*'2.Variables'!$A$5)*'1.Data Entry'!H347*'2.Variables'!$C$5*'2.Variables'!$D$5</f>
        <v>0</v>
      </c>
      <c r="R343" s="13">
        <f>(Q343*'2.Variables'!$E$5)/150</f>
        <v>0</v>
      </c>
      <c r="S343" s="13">
        <f>(Q343*'2.Variables'!$F$5)/150</f>
        <v>0</v>
      </c>
    </row>
    <row r="344" spans="1:19" x14ac:dyDescent="0.4">
      <c r="A344" s="2">
        <f>'1.Data Entry'!A348</f>
        <v>0</v>
      </c>
      <c r="B344" s="2">
        <f>'1.Data Entry'!B348</f>
        <v>0</v>
      </c>
      <c r="C344" s="2">
        <f>'1.Data Entry'!C348</f>
        <v>0</v>
      </c>
      <c r="D344" s="13">
        <f>('1.Data Entry'!D348*'2.Variables'!$A$5)*'1.Data Entry'!E348*'2.Variables'!$D$5</f>
        <v>0</v>
      </c>
      <c r="E344" s="13">
        <f>('1.Data Entry'!D348*'2.Variables'!$A$5)*'1.Data Entry'!E348*'2.Variables'!$D$5*'2.Variables'!$B$5</f>
        <v>0</v>
      </c>
      <c r="F344" s="13">
        <f>(E344*'2.Variables'!$E$5)/150</f>
        <v>0</v>
      </c>
      <c r="G344" s="13">
        <f>(E344*'2.Variables'!$F$5)/150</f>
        <v>0</v>
      </c>
      <c r="H344" s="13">
        <f>('1.Data Entry'!D348*'2.Variables'!$A$5)*'1.Data Entry'!F348*'2.Variables'!$D$5</f>
        <v>0</v>
      </c>
      <c r="I344" s="13">
        <f>('1.Data Entry'!D348*'2.Variables'!$A$5)*'1.Data Entry'!F348*'2.Variables'!$D$5*'2.Variables'!$B$5</f>
        <v>0</v>
      </c>
      <c r="J344" s="13">
        <f>(I344*'2.Variables'!$E$5)/150</f>
        <v>0</v>
      </c>
      <c r="K344" s="13">
        <f>(I344*'2.Variables'!$F$5)/150</f>
        <v>0</v>
      </c>
      <c r="L344" s="13">
        <f>('1.Data Entry'!D348*'2.Variables'!$A$5)*'1.Data Entry'!G348*'2.Variables'!$D$5</f>
        <v>0</v>
      </c>
      <c r="M344" s="13">
        <f>('1.Data Entry'!D348*'2.Variables'!$A$5)*'1.Data Entry'!G348*'2.Variables'!$C$5*'2.Variables'!$D$5</f>
        <v>0</v>
      </c>
      <c r="N344" s="13">
        <f>(M344*'2.Variables'!$E$5)/150</f>
        <v>0</v>
      </c>
      <c r="O344" s="13">
        <f>(M344*'2.Variables'!$F$5)/150</f>
        <v>0</v>
      </c>
      <c r="P344" s="13">
        <f>('1.Data Entry'!D348*'2.Variables'!$A$5)*'1.Data Entry'!H348*'2.Variables'!$D$5</f>
        <v>0</v>
      </c>
      <c r="Q344" s="13">
        <f>('1.Data Entry'!D348*'2.Variables'!$A$5)*'1.Data Entry'!H348*'2.Variables'!$C$5*'2.Variables'!$D$5</f>
        <v>0</v>
      </c>
      <c r="R344" s="13">
        <f>(Q344*'2.Variables'!$E$5)/150</f>
        <v>0</v>
      </c>
      <c r="S344" s="13">
        <f>(Q344*'2.Variables'!$F$5)/150</f>
        <v>0</v>
      </c>
    </row>
    <row r="345" spans="1:19" x14ac:dyDescent="0.4">
      <c r="A345" s="2">
        <f>'1.Data Entry'!A349</f>
        <v>0</v>
      </c>
      <c r="B345" s="2">
        <f>'1.Data Entry'!B349</f>
        <v>0</v>
      </c>
      <c r="C345" s="2">
        <f>'1.Data Entry'!C349</f>
        <v>0</v>
      </c>
      <c r="D345" s="13">
        <f>('1.Data Entry'!D349*'2.Variables'!$A$5)*'1.Data Entry'!E349*'2.Variables'!$D$5</f>
        <v>0</v>
      </c>
      <c r="E345" s="13">
        <f>('1.Data Entry'!D349*'2.Variables'!$A$5)*'1.Data Entry'!E349*'2.Variables'!$D$5*'2.Variables'!$B$5</f>
        <v>0</v>
      </c>
      <c r="F345" s="13">
        <f>(E345*'2.Variables'!$E$5)/150</f>
        <v>0</v>
      </c>
      <c r="G345" s="13">
        <f>(E345*'2.Variables'!$F$5)/150</f>
        <v>0</v>
      </c>
      <c r="H345" s="13">
        <f>('1.Data Entry'!D349*'2.Variables'!$A$5)*'1.Data Entry'!F349*'2.Variables'!$D$5</f>
        <v>0</v>
      </c>
      <c r="I345" s="13">
        <f>('1.Data Entry'!D349*'2.Variables'!$A$5)*'1.Data Entry'!F349*'2.Variables'!$D$5*'2.Variables'!$B$5</f>
        <v>0</v>
      </c>
      <c r="J345" s="13">
        <f>(I345*'2.Variables'!$E$5)/150</f>
        <v>0</v>
      </c>
      <c r="K345" s="13">
        <f>(I345*'2.Variables'!$F$5)/150</f>
        <v>0</v>
      </c>
      <c r="L345" s="13">
        <f>('1.Data Entry'!D349*'2.Variables'!$A$5)*'1.Data Entry'!G349*'2.Variables'!$D$5</f>
        <v>0</v>
      </c>
      <c r="M345" s="13">
        <f>('1.Data Entry'!D349*'2.Variables'!$A$5)*'1.Data Entry'!G349*'2.Variables'!$C$5*'2.Variables'!$D$5</f>
        <v>0</v>
      </c>
      <c r="N345" s="13">
        <f>(M345*'2.Variables'!$E$5)/150</f>
        <v>0</v>
      </c>
      <c r="O345" s="13">
        <f>(M345*'2.Variables'!$F$5)/150</f>
        <v>0</v>
      </c>
      <c r="P345" s="13">
        <f>('1.Data Entry'!D349*'2.Variables'!$A$5)*'1.Data Entry'!H349*'2.Variables'!$D$5</f>
        <v>0</v>
      </c>
      <c r="Q345" s="13">
        <f>('1.Data Entry'!D349*'2.Variables'!$A$5)*'1.Data Entry'!H349*'2.Variables'!$C$5*'2.Variables'!$D$5</f>
        <v>0</v>
      </c>
      <c r="R345" s="13">
        <f>(Q345*'2.Variables'!$E$5)/150</f>
        <v>0</v>
      </c>
      <c r="S345" s="13">
        <f>(Q345*'2.Variables'!$F$5)/150</f>
        <v>0</v>
      </c>
    </row>
    <row r="346" spans="1:19" x14ac:dyDescent="0.4">
      <c r="A346" s="2">
        <f>'1.Data Entry'!A350</f>
        <v>0</v>
      </c>
      <c r="B346" s="2">
        <f>'1.Data Entry'!B350</f>
        <v>0</v>
      </c>
      <c r="C346" s="2">
        <f>'1.Data Entry'!C350</f>
        <v>0</v>
      </c>
      <c r="D346" s="13">
        <f>('1.Data Entry'!D350*'2.Variables'!$A$5)*'1.Data Entry'!E350*'2.Variables'!$D$5</f>
        <v>0</v>
      </c>
      <c r="E346" s="13">
        <f>('1.Data Entry'!D350*'2.Variables'!$A$5)*'1.Data Entry'!E350*'2.Variables'!$D$5*'2.Variables'!$B$5</f>
        <v>0</v>
      </c>
      <c r="F346" s="13">
        <f>(E346*'2.Variables'!$E$5)/150</f>
        <v>0</v>
      </c>
      <c r="G346" s="13">
        <f>(E346*'2.Variables'!$F$5)/150</f>
        <v>0</v>
      </c>
      <c r="H346" s="13">
        <f>('1.Data Entry'!D350*'2.Variables'!$A$5)*'1.Data Entry'!F350*'2.Variables'!$D$5</f>
        <v>0</v>
      </c>
      <c r="I346" s="13">
        <f>('1.Data Entry'!D350*'2.Variables'!$A$5)*'1.Data Entry'!F350*'2.Variables'!$D$5*'2.Variables'!$B$5</f>
        <v>0</v>
      </c>
      <c r="J346" s="13">
        <f>(I346*'2.Variables'!$E$5)/150</f>
        <v>0</v>
      </c>
      <c r="K346" s="13">
        <f>(I346*'2.Variables'!$F$5)/150</f>
        <v>0</v>
      </c>
      <c r="L346" s="13">
        <f>('1.Data Entry'!D350*'2.Variables'!$A$5)*'1.Data Entry'!G350*'2.Variables'!$D$5</f>
        <v>0</v>
      </c>
      <c r="M346" s="13">
        <f>('1.Data Entry'!D350*'2.Variables'!$A$5)*'1.Data Entry'!G350*'2.Variables'!$C$5*'2.Variables'!$D$5</f>
        <v>0</v>
      </c>
      <c r="N346" s="13">
        <f>(M346*'2.Variables'!$E$5)/150</f>
        <v>0</v>
      </c>
      <c r="O346" s="13">
        <f>(M346*'2.Variables'!$F$5)/150</f>
        <v>0</v>
      </c>
      <c r="P346" s="13">
        <f>('1.Data Entry'!D350*'2.Variables'!$A$5)*'1.Data Entry'!H350*'2.Variables'!$D$5</f>
        <v>0</v>
      </c>
      <c r="Q346" s="13">
        <f>('1.Data Entry'!D350*'2.Variables'!$A$5)*'1.Data Entry'!H350*'2.Variables'!$C$5*'2.Variables'!$D$5</f>
        <v>0</v>
      </c>
      <c r="R346" s="13">
        <f>(Q346*'2.Variables'!$E$5)/150</f>
        <v>0</v>
      </c>
      <c r="S346" s="13">
        <f>(Q346*'2.Variables'!$F$5)/150</f>
        <v>0</v>
      </c>
    </row>
    <row r="347" spans="1:19" x14ac:dyDescent="0.4">
      <c r="A347" s="2">
        <f>'1.Data Entry'!A351</f>
        <v>0</v>
      </c>
      <c r="B347" s="2">
        <f>'1.Data Entry'!B351</f>
        <v>0</v>
      </c>
      <c r="C347" s="2">
        <f>'1.Data Entry'!C351</f>
        <v>0</v>
      </c>
      <c r="D347" s="13">
        <f>('1.Data Entry'!D351*'2.Variables'!$A$5)*'1.Data Entry'!E351*'2.Variables'!$D$5</f>
        <v>0</v>
      </c>
      <c r="E347" s="13">
        <f>('1.Data Entry'!D351*'2.Variables'!$A$5)*'1.Data Entry'!E351*'2.Variables'!$D$5*'2.Variables'!$B$5</f>
        <v>0</v>
      </c>
      <c r="F347" s="13">
        <f>(E347*'2.Variables'!$E$5)/150</f>
        <v>0</v>
      </c>
      <c r="G347" s="13">
        <f>(E347*'2.Variables'!$F$5)/150</f>
        <v>0</v>
      </c>
      <c r="H347" s="13">
        <f>('1.Data Entry'!D351*'2.Variables'!$A$5)*'1.Data Entry'!F351*'2.Variables'!$D$5</f>
        <v>0</v>
      </c>
      <c r="I347" s="13">
        <f>('1.Data Entry'!D351*'2.Variables'!$A$5)*'1.Data Entry'!F351*'2.Variables'!$D$5*'2.Variables'!$B$5</f>
        <v>0</v>
      </c>
      <c r="J347" s="13">
        <f>(I347*'2.Variables'!$E$5)/150</f>
        <v>0</v>
      </c>
      <c r="K347" s="13">
        <f>(I347*'2.Variables'!$F$5)/150</f>
        <v>0</v>
      </c>
      <c r="L347" s="13">
        <f>('1.Data Entry'!D351*'2.Variables'!$A$5)*'1.Data Entry'!G351*'2.Variables'!$D$5</f>
        <v>0</v>
      </c>
      <c r="M347" s="13">
        <f>('1.Data Entry'!D351*'2.Variables'!$A$5)*'1.Data Entry'!G351*'2.Variables'!$C$5*'2.Variables'!$D$5</f>
        <v>0</v>
      </c>
      <c r="N347" s="13">
        <f>(M347*'2.Variables'!$E$5)/150</f>
        <v>0</v>
      </c>
      <c r="O347" s="13">
        <f>(M347*'2.Variables'!$F$5)/150</f>
        <v>0</v>
      </c>
      <c r="P347" s="13">
        <f>('1.Data Entry'!D351*'2.Variables'!$A$5)*'1.Data Entry'!H351*'2.Variables'!$D$5</f>
        <v>0</v>
      </c>
      <c r="Q347" s="13">
        <f>('1.Data Entry'!D351*'2.Variables'!$A$5)*'1.Data Entry'!H351*'2.Variables'!$C$5*'2.Variables'!$D$5</f>
        <v>0</v>
      </c>
      <c r="R347" s="13">
        <f>(Q347*'2.Variables'!$E$5)/150</f>
        <v>0</v>
      </c>
      <c r="S347" s="13">
        <f>(Q347*'2.Variables'!$F$5)/150</f>
        <v>0</v>
      </c>
    </row>
    <row r="348" spans="1:19" x14ac:dyDescent="0.4">
      <c r="A348" s="2">
        <f>'1.Data Entry'!A352</f>
        <v>0</v>
      </c>
      <c r="B348" s="2">
        <f>'1.Data Entry'!B352</f>
        <v>0</v>
      </c>
      <c r="C348" s="2">
        <f>'1.Data Entry'!C352</f>
        <v>0</v>
      </c>
      <c r="D348" s="13">
        <f>('1.Data Entry'!D352*'2.Variables'!$A$5)*'1.Data Entry'!E352*'2.Variables'!$D$5</f>
        <v>0</v>
      </c>
      <c r="E348" s="13">
        <f>('1.Data Entry'!D352*'2.Variables'!$A$5)*'1.Data Entry'!E352*'2.Variables'!$D$5*'2.Variables'!$B$5</f>
        <v>0</v>
      </c>
      <c r="F348" s="13">
        <f>(E348*'2.Variables'!$E$5)/150</f>
        <v>0</v>
      </c>
      <c r="G348" s="13">
        <f>(E348*'2.Variables'!$F$5)/150</f>
        <v>0</v>
      </c>
      <c r="H348" s="13">
        <f>('1.Data Entry'!D352*'2.Variables'!$A$5)*'1.Data Entry'!F352*'2.Variables'!$D$5</f>
        <v>0</v>
      </c>
      <c r="I348" s="13">
        <f>('1.Data Entry'!D352*'2.Variables'!$A$5)*'1.Data Entry'!F352*'2.Variables'!$D$5*'2.Variables'!$B$5</f>
        <v>0</v>
      </c>
      <c r="J348" s="13">
        <f>(I348*'2.Variables'!$E$5)/150</f>
        <v>0</v>
      </c>
      <c r="K348" s="13">
        <f>(I348*'2.Variables'!$F$5)/150</f>
        <v>0</v>
      </c>
      <c r="L348" s="13">
        <f>('1.Data Entry'!D352*'2.Variables'!$A$5)*'1.Data Entry'!G352*'2.Variables'!$D$5</f>
        <v>0</v>
      </c>
      <c r="M348" s="13">
        <f>('1.Data Entry'!D352*'2.Variables'!$A$5)*'1.Data Entry'!G352*'2.Variables'!$C$5*'2.Variables'!$D$5</f>
        <v>0</v>
      </c>
      <c r="N348" s="13">
        <f>(M348*'2.Variables'!$E$5)/150</f>
        <v>0</v>
      </c>
      <c r="O348" s="13">
        <f>(M348*'2.Variables'!$F$5)/150</f>
        <v>0</v>
      </c>
      <c r="P348" s="13">
        <f>('1.Data Entry'!D352*'2.Variables'!$A$5)*'1.Data Entry'!H352*'2.Variables'!$D$5</f>
        <v>0</v>
      </c>
      <c r="Q348" s="13">
        <f>('1.Data Entry'!D352*'2.Variables'!$A$5)*'1.Data Entry'!H352*'2.Variables'!$C$5*'2.Variables'!$D$5</f>
        <v>0</v>
      </c>
      <c r="R348" s="13">
        <f>(Q348*'2.Variables'!$E$5)/150</f>
        <v>0</v>
      </c>
      <c r="S348" s="13">
        <f>(Q348*'2.Variables'!$F$5)/150</f>
        <v>0</v>
      </c>
    </row>
    <row r="349" spans="1:19" x14ac:dyDescent="0.4">
      <c r="A349" s="2">
        <f>'1.Data Entry'!A353</f>
        <v>0</v>
      </c>
      <c r="B349" s="2">
        <f>'1.Data Entry'!B353</f>
        <v>0</v>
      </c>
      <c r="C349" s="2">
        <f>'1.Data Entry'!C353</f>
        <v>0</v>
      </c>
      <c r="D349" s="13">
        <f>('1.Data Entry'!D353*'2.Variables'!$A$5)*'1.Data Entry'!E353*'2.Variables'!$D$5</f>
        <v>0</v>
      </c>
      <c r="E349" s="13">
        <f>('1.Data Entry'!D353*'2.Variables'!$A$5)*'1.Data Entry'!E353*'2.Variables'!$D$5*'2.Variables'!$B$5</f>
        <v>0</v>
      </c>
      <c r="F349" s="13">
        <f>(E349*'2.Variables'!$E$5)/150</f>
        <v>0</v>
      </c>
      <c r="G349" s="13">
        <f>(E349*'2.Variables'!$F$5)/150</f>
        <v>0</v>
      </c>
      <c r="H349" s="13">
        <f>('1.Data Entry'!D353*'2.Variables'!$A$5)*'1.Data Entry'!F353*'2.Variables'!$D$5</f>
        <v>0</v>
      </c>
      <c r="I349" s="13">
        <f>('1.Data Entry'!D353*'2.Variables'!$A$5)*'1.Data Entry'!F353*'2.Variables'!$D$5*'2.Variables'!$B$5</f>
        <v>0</v>
      </c>
      <c r="J349" s="13">
        <f>(I349*'2.Variables'!$E$5)/150</f>
        <v>0</v>
      </c>
      <c r="K349" s="13">
        <f>(I349*'2.Variables'!$F$5)/150</f>
        <v>0</v>
      </c>
      <c r="L349" s="13">
        <f>('1.Data Entry'!D353*'2.Variables'!$A$5)*'1.Data Entry'!G353*'2.Variables'!$D$5</f>
        <v>0</v>
      </c>
      <c r="M349" s="13">
        <f>('1.Data Entry'!D353*'2.Variables'!$A$5)*'1.Data Entry'!G353*'2.Variables'!$C$5*'2.Variables'!$D$5</f>
        <v>0</v>
      </c>
      <c r="N349" s="13">
        <f>(M349*'2.Variables'!$E$5)/150</f>
        <v>0</v>
      </c>
      <c r="O349" s="13">
        <f>(M349*'2.Variables'!$F$5)/150</f>
        <v>0</v>
      </c>
      <c r="P349" s="13">
        <f>('1.Data Entry'!D353*'2.Variables'!$A$5)*'1.Data Entry'!H353*'2.Variables'!$D$5</f>
        <v>0</v>
      </c>
      <c r="Q349" s="13">
        <f>('1.Data Entry'!D353*'2.Variables'!$A$5)*'1.Data Entry'!H353*'2.Variables'!$C$5*'2.Variables'!$D$5</f>
        <v>0</v>
      </c>
      <c r="R349" s="13">
        <f>(Q349*'2.Variables'!$E$5)/150</f>
        <v>0</v>
      </c>
      <c r="S349" s="13">
        <f>(Q349*'2.Variables'!$F$5)/150</f>
        <v>0</v>
      </c>
    </row>
    <row r="350" spans="1:19" x14ac:dyDescent="0.4">
      <c r="A350" s="2">
        <f>'1.Data Entry'!A354</f>
        <v>0</v>
      </c>
      <c r="B350" s="2">
        <f>'1.Data Entry'!B354</f>
        <v>0</v>
      </c>
      <c r="C350" s="2">
        <f>'1.Data Entry'!C354</f>
        <v>0</v>
      </c>
      <c r="D350" s="13">
        <f>('1.Data Entry'!D354*'2.Variables'!$A$5)*'1.Data Entry'!E354*'2.Variables'!$D$5</f>
        <v>0</v>
      </c>
      <c r="E350" s="13">
        <f>('1.Data Entry'!D354*'2.Variables'!$A$5)*'1.Data Entry'!E354*'2.Variables'!$D$5*'2.Variables'!$B$5</f>
        <v>0</v>
      </c>
      <c r="F350" s="13">
        <f>(E350*'2.Variables'!$E$5)/150</f>
        <v>0</v>
      </c>
      <c r="G350" s="13">
        <f>(E350*'2.Variables'!$F$5)/150</f>
        <v>0</v>
      </c>
      <c r="H350" s="13">
        <f>('1.Data Entry'!D354*'2.Variables'!$A$5)*'1.Data Entry'!F354*'2.Variables'!$D$5</f>
        <v>0</v>
      </c>
      <c r="I350" s="13">
        <f>('1.Data Entry'!D354*'2.Variables'!$A$5)*'1.Data Entry'!F354*'2.Variables'!$D$5*'2.Variables'!$B$5</f>
        <v>0</v>
      </c>
      <c r="J350" s="13">
        <f>(I350*'2.Variables'!$E$5)/150</f>
        <v>0</v>
      </c>
      <c r="K350" s="13">
        <f>(I350*'2.Variables'!$F$5)/150</f>
        <v>0</v>
      </c>
      <c r="L350" s="13">
        <f>('1.Data Entry'!D354*'2.Variables'!$A$5)*'1.Data Entry'!G354*'2.Variables'!$D$5</f>
        <v>0</v>
      </c>
      <c r="M350" s="13">
        <f>('1.Data Entry'!D354*'2.Variables'!$A$5)*'1.Data Entry'!G354*'2.Variables'!$C$5*'2.Variables'!$D$5</f>
        <v>0</v>
      </c>
      <c r="N350" s="13">
        <f>(M350*'2.Variables'!$E$5)/150</f>
        <v>0</v>
      </c>
      <c r="O350" s="13">
        <f>(M350*'2.Variables'!$F$5)/150</f>
        <v>0</v>
      </c>
      <c r="P350" s="13">
        <f>('1.Data Entry'!D354*'2.Variables'!$A$5)*'1.Data Entry'!H354*'2.Variables'!$D$5</f>
        <v>0</v>
      </c>
      <c r="Q350" s="13">
        <f>('1.Data Entry'!D354*'2.Variables'!$A$5)*'1.Data Entry'!H354*'2.Variables'!$C$5*'2.Variables'!$D$5</f>
        <v>0</v>
      </c>
      <c r="R350" s="13">
        <f>(Q350*'2.Variables'!$E$5)/150</f>
        <v>0</v>
      </c>
      <c r="S350" s="13">
        <f>(Q350*'2.Variables'!$F$5)/150</f>
        <v>0</v>
      </c>
    </row>
    <row r="351" spans="1:19" x14ac:dyDescent="0.4">
      <c r="A351" s="2">
        <f>'1.Data Entry'!A355</f>
        <v>0</v>
      </c>
      <c r="B351" s="2">
        <f>'1.Data Entry'!B355</f>
        <v>0</v>
      </c>
      <c r="C351" s="2">
        <f>'1.Data Entry'!C355</f>
        <v>0</v>
      </c>
      <c r="D351" s="13">
        <f>('1.Data Entry'!D355*'2.Variables'!$A$5)*'1.Data Entry'!E355*'2.Variables'!$D$5</f>
        <v>0</v>
      </c>
      <c r="E351" s="13">
        <f>('1.Data Entry'!D355*'2.Variables'!$A$5)*'1.Data Entry'!E355*'2.Variables'!$D$5*'2.Variables'!$B$5</f>
        <v>0</v>
      </c>
      <c r="F351" s="13">
        <f>(E351*'2.Variables'!$E$5)/150</f>
        <v>0</v>
      </c>
      <c r="G351" s="13">
        <f>(E351*'2.Variables'!$F$5)/150</f>
        <v>0</v>
      </c>
      <c r="H351" s="13">
        <f>('1.Data Entry'!D355*'2.Variables'!$A$5)*'1.Data Entry'!F355*'2.Variables'!$D$5</f>
        <v>0</v>
      </c>
      <c r="I351" s="13">
        <f>('1.Data Entry'!D355*'2.Variables'!$A$5)*'1.Data Entry'!F355*'2.Variables'!$D$5*'2.Variables'!$B$5</f>
        <v>0</v>
      </c>
      <c r="J351" s="13">
        <f>(I351*'2.Variables'!$E$5)/150</f>
        <v>0</v>
      </c>
      <c r="K351" s="13">
        <f>(I351*'2.Variables'!$F$5)/150</f>
        <v>0</v>
      </c>
      <c r="L351" s="13">
        <f>('1.Data Entry'!D355*'2.Variables'!$A$5)*'1.Data Entry'!G355*'2.Variables'!$D$5</f>
        <v>0</v>
      </c>
      <c r="M351" s="13">
        <f>('1.Data Entry'!D355*'2.Variables'!$A$5)*'1.Data Entry'!G355*'2.Variables'!$C$5*'2.Variables'!$D$5</f>
        <v>0</v>
      </c>
      <c r="N351" s="13">
        <f>(M351*'2.Variables'!$E$5)/150</f>
        <v>0</v>
      </c>
      <c r="O351" s="13">
        <f>(M351*'2.Variables'!$F$5)/150</f>
        <v>0</v>
      </c>
      <c r="P351" s="13">
        <f>('1.Data Entry'!D355*'2.Variables'!$A$5)*'1.Data Entry'!H355*'2.Variables'!$D$5</f>
        <v>0</v>
      </c>
      <c r="Q351" s="13">
        <f>('1.Data Entry'!D355*'2.Variables'!$A$5)*'1.Data Entry'!H355*'2.Variables'!$C$5*'2.Variables'!$D$5</f>
        <v>0</v>
      </c>
      <c r="R351" s="13">
        <f>(Q351*'2.Variables'!$E$5)/150</f>
        <v>0</v>
      </c>
      <c r="S351" s="13">
        <f>(Q351*'2.Variables'!$F$5)/150</f>
        <v>0</v>
      </c>
    </row>
    <row r="352" spans="1:19" x14ac:dyDescent="0.4">
      <c r="A352" s="2">
        <f>'1.Data Entry'!A356</f>
        <v>0</v>
      </c>
      <c r="B352" s="2">
        <f>'1.Data Entry'!B356</f>
        <v>0</v>
      </c>
      <c r="C352" s="2">
        <f>'1.Data Entry'!C356</f>
        <v>0</v>
      </c>
      <c r="D352" s="13">
        <f>('1.Data Entry'!D356*'2.Variables'!$A$5)*'1.Data Entry'!E356*'2.Variables'!$D$5</f>
        <v>0</v>
      </c>
      <c r="E352" s="13">
        <f>('1.Data Entry'!D356*'2.Variables'!$A$5)*'1.Data Entry'!E356*'2.Variables'!$D$5*'2.Variables'!$B$5</f>
        <v>0</v>
      </c>
      <c r="F352" s="13">
        <f>(E352*'2.Variables'!$E$5)/150</f>
        <v>0</v>
      </c>
      <c r="G352" s="13">
        <f>(E352*'2.Variables'!$F$5)/150</f>
        <v>0</v>
      </c>
      <c r="H352" s="13">
        <f>('1.Data Entry'!D356*'2.Variables'!$A$5)*'1.Data Entry'!F356*'2.Variables'!$D$5</f>
        <v>0</v>
      </c>
      <c r="I352" s="13">
        <f>('1.Data Entry'!D356*'2.Variables'!$A$5)*'1.Data Entry'!F356*'2.Variables'!$D$5*'2.Variables'!$B$5</f>
        <v>0</v>
      </c>
      <c r="J352" s="13">
        <f>(I352*'2.Variables'!$E$5)/150</f>
        <v>0</v>
      </c>
      <c r="K352" s="13">
        <f>(I352*'2.Variables'!$F$5)/150</f>
        <v>0</v>
      </c>
      <c r="L352" s="13">
        <f>('1.Data Entry'!D356*'2.Variables'!$A$5)*'1.Data Entry'!G356*'2.Variables'!$D$5</f>
        <v>0</v>
      </c>
      <c r="M352" s="13">
        <f>('1.Data Entry'!D356*'2.Variables'!$A$5)*'1.Data Entry'!G356*'2.Variables'!$C$5*'2.Variables'!$D$5</f>
        <v>0</v>
      </c>
      <c r="N352" s="13">
        <f>(M352*'2.Variables'!$E$5)/150</f>
        <v>0</v>
      </c>
      <c r="O352" s="13">
        <f>(M352*'2.Variables'!$F$5)/150</f>
        <v>0</v>
      </c>
      <c r="P352" s="13">
        <f>('1.Data Entry'!D356*'2.Variables'!$A$5)*'1.Data Entry'!H356*'2.Variables'!$D$5</f>
        <v>0</v>
      </c>
      <c r="Q352" s="13">
        <f>('1.Data Entry'!D356*'2.Variables'!$A$5)*'1.Data Entry'!H356*'2.Variables'!$C$5*'2.Variables'!$D$5</f>
        <v>0</v>
      </c>
      <c r="R352" s="13">
        <f>(Q352*'2.Variables'!$E$5)/150</f>
        <v>0</v>
      </c>
      <c r="S352" s="13">
        <f>(Q352*'2.Variables'!$F$5)/150</f>
        <v>0</v>
      </c>
    </row>
    <row r="353" spans="1:19" x14ac:dyDescent="0.4">
      <c r="A353" s="2">
        <f>'1.Data Entry'!A357</f>
        <v>0</v>
      </c>
      <c r="B353" s="2">
        <f>'1.Data Entry'!B357</f>
        <v>0</v>
      </c>
      <c r="C353" s="2">
        <f>'1.Data Entry'!C357</f>
        <v>0</v>
      </c>
      <c r="D353" s="13">
        <f>('1.Data Entry'!D357*'2.Variables'!$A$5)*'1.Data Entry'!E357*'2.Variables'!$D$5</f>
        <v>0</v>
      </c>
      <c r="E353" s="13">
        <f>('1.Data Entry'!D357*'2.Variables'!$A$5)*'1.Data Entry'!E357*'2.Variables'!$D$5*'2.Variables'!$B$5</f>
        <v>0</v>
      </c>
      <c r="F353" s="13">
        <f>(E353*'2.Variables'!$E$5)/150</f>
        <v>0</v>
      </c>
      <c r="G353" s="13">
        <f>(E353*'2.Variables'!$F$5)/150</f>
        <v>0</v>
      </c>
      <c r="H353" s="13">
        <f>('1.Data Entry'!D357*'2.Variables'!$A$5)*'1.Data Entry'!F357*'2.Variables'!$D$5</f>
        <v>0</v>
      </c>
      <c r="I353" s="13">
        <f>('1.Data Entry'!D357*'2.Variables'!$A$5)*'1.Data Entry'!F357*'2.Variables'!$D$5*'2.Variables'!$B$5</f>
        <v>0</v>
      </c>
      <c r="J353" s="13">
        <f>(I353*'2.Variables'!$E$5)/150</f>
        <v>0</v>
      </c>
      <c r="K353" s="13">
        <f>(I353*'2.Variables'!$F$5)/150</f>
        <v>0</v>
      </c>
      <c r="L353" s="13">
        <f>('1.Data Entry'!D357*'2.Variables'!$A$5)*'1.Data Entry'!G357*'2.Variables'!$D$5</f>
        <v>0</v>
      </c>
      <c r="M353" s="13">
        <f>('1.Data Entry'!D357*'2.Variables'!$A$5)*'1.Data Entry'!G357*'2.Variables'!$C$5*'2.Variables'!$D$5</f>
        <v>0</v>
      </c>
      <c r="N353" s="13">
        <f>(M353*'2.Variables'!$E$5)/150</f>
        <v>0</v>
      </c>
      <c r="O353" s="13">
        <f>(M353*'2.Variables'!$F$5)/150</f>
        <v>0</v>
      </c>
      <c r="P353" s="13">
        <f>('1.Data Entry'!D357*'2.Variables'!$A$5)*'1.Data Entry'!H357*'2.Variables'!$D$5</f>
        <v>0</v>
      </c>
      <c r="Q353" s="13">
        <f>('1.Data Entry'!D357*'2.Variables'!$A$5)*'1.Data Entry'!H357*'2.Variables'!$C$5*'2.Variables'!$D$5</f>
        <v>0</v>
      </c>
      <c r="R353" s="13">
        <f>(Q353*'2.Variables'!$E$5)/150</f>
        <v>0</v>
      </c>
      <c r="S353" s="13">
        <f>(Q353*'2.Variables'!$F$5)/150</f>
        <v>0</v>
      </c>
    </row>
    <row r="354" spans="1:19" x14ac:dyDescent="0.4">
      <c r="A354" s="2">
        <f>'1.Data Entry'!A358</f>
        <v>0</v>
      </c>
      <c r="B354" s="2">
        <f>'1.Data Entry'!B358</f>
        <v>0</v>
      </c>
      <c r="C354" s="2">
        <f>'1.Data Entry'!C358</f>
        <v>0</v>
      </c>
      <c r="D354" s="13">
        <f>('1.Data Entry'!D358*'2.Variables'!$A$5)*'1.Data Entry'!E358*'2.Variables'!$D$5</f>
        <v>0</v>
      </c>
      <c r="E354" s="13">
        <f>('1.Data Entry'!D358*'2.Variables'!$A$5)*'1.Data Entry'!E358*'2.Variables'!$D$5*'2.Variables'!$B$5</f>
        <v>0</v>
      </c>
      <c r="F354" s="13">
        <f>(E354*'2.Variables'!$E$5)/150</f>
        <v>0</v>
      </c>
      <c r="G354" s="13">
        <f>(E354*'2.Variables'!$F$5)/150</f>
        <v>0</v>
      </c>
      <c r="H354" s="13">
        <f>('1.Data Entry'!D358*'2.Variables'!$A$5)*'1.Data Entry'!F358*'2.Variables'!$D$5</f>
        <v>0</v>
      </c>
      <c r="I354" s="13">
        <f>('1.Data Entry'!D358*'2.Variables'!$A$5)*'1.Data Entry'!F358*'2.Variables'!$D$5*'2.Variables'!$B$5</f>
        <v>0</v>
      </c>
      <c r="J354" s="13">
        <f>(I354*'2.Variables'!$E$5)/150</f>
        <v>0</v>
      </c>
      <c r="K354" s="13">
        <f>(I354*'2.Variables'!$F$5)/150</f>
        <v>0</v>
      </c>
      <c r="L354" s="13">
        <f>('1.Data Entry'!D358*'2.Variables'!$A$5)*'1.Data Entry'!G358*'2.Variables'!$D$5</f>
        <v>0</v>
      </c>
      <c r="M354" s="13">
        <f>('1.Data Entry'!D358*'2.Variables'!$A$5)*'1.Data Entry'!G358*'2.Variables'!$C$5*'2.Variables'!$D$5</f>
        <v>0</v>
      </c>
      <c r="N354" s="13">
        <f>(M354*'2.Variables'!$E$5)/150</f>
        <v>0</v>
      </c>
      <c r="O354" s="13">
        <f>(M354*'2.Variables'!$F$5)/150</f>
        <v>0</v>
      </c>
      <c r="P354" s="13">
        <f>('1.Data Entry'!D358*'2.Variables'!$A$5)*'1.Data Entry'!H358*'2.Variables'!$D$5</f>
        <v>0</v>
      </c>
      <c r="Q354" s="13">
        <f>('1.Data Entry'!D358*'2.Variables'!$A$5)*'1.Data Entry'!H358*'2.Variables'!$C$5*'2.Variables'!$D$5</f>
        <v>0</v>
      </c>
      <c r="R354" s="13">
        <f>(Q354*'2.Variables'!$E$5)/150</f>
        <v>0</v>
      </c>
      <c r="S354" s="13">
        <f>(Q354*'2.Variables'!$F$5)/150</f>
        <v>0</v>
      </c>
    </row>
    <row r="355" spans="1:19" x14ac:dyDescent="0.4">
      <c r="A355" s="2">
        <f>'1.Data Entry'!A359</f>
        <v>0</v>
      </c>
      <c r="B355" s="2">
        <f>'1.Data Entry'!B359</f>
        <v>0</v>
      </c>
      <c r="C355" s="2">
        <f>'1.Data Entry'!C359</f>
        <v>0</v>
      </c>
      <c r="D355" s="13">
        <f>('1.Data Entry'!D359*'2.Variables'!$A$5)*'1.Data Entry'!E359*'2.Variables'!$D$5</f>
        <v>0</v>
      </c>
      <c r="E355" s="13">
        <f>('1.Data Entry'!D359*'2.Variables'!$A$5)*'1.Data Entry'!E359*'2.Variables'!$D$5*'2.Variables'!$B$5</f>
        <v>0</v>
      </c>
      <c r="F355" s="13">
        <f>(E355*'2.Variables'!$E$5)/150</f>
        <v>0</v>
      </c>
      <c r="G355" s="13">
        <f>(E355*'2.Variables'!$F$5)/150</f>
        <v>0</v>
      </c>
      <c r="H355" s="13">
        <f>('1.Data Entry'!D359*'2.Variables'!$A$5)*'1.Data Entry'!F359*'2.Variables'!$D$5</f>
        <v>0</v>
      </c>
      <c r="I355" s="13">
        <f>('1.Data Entry'!D359*'2.Variables'!$A$5)*'1.Data Entry'!F359*'2.Variables'!$D$5*'2.Variables'!$B$5</f>
        <v>0</v>
      </c>
      <c r="J355" s="13">
        <f>(I355*'2.Variables'!$E$5)/150</f>
        <v>0</v>
      </c>
      <c r="K355" s="13">
        <f>(I355*'2.Variables'!$F$5)/150</f>
        <v>0</v>
      </c>
      <c r="L355" s="13">
        <f>('1.Data Entry'!D359*'2.Variables'!$A$5)*'1.Data Entry'!G359*'2.Variables'!$D$5</f>
        <v>0</v>
      </c>
      <c r="M355" s="13">
        <f>('1.Data Entry'!D359*'2.Variables'!$A$5)*'1.Data Entry'!G359*'2.Variables'!$C$5*'2.Variables'!$D$5</f>
        <v>0</v>
      </c>
      <c r="N355" s="13">
        <f>(M355*'2.Variables'!$E$5)/150</f>
        <v>0</v>
      </c>
      <c r="O355" s="13">
        <f>(M355*'2.Variables'!$F$5)/150</f>
        <v>0</v>
      </c>
      <c r="P355" s="13">
        <f>('1.Data Entry'!D359*'2.Variables'!$A$5)*'1.Data Entry'!H359*'2.Variables'!$D$5</f>
        <v>0</v>
      </c>
      <c r="Q355" s="13">
        <f>('1.Data Entry'!D359*'2.Variables'!$A$5)*'1.Data Entry'!H359*'2.Variables'!$C$5*'2.Variables'!$D$5</f>
        <v>0</v>
      </c>
      <c r="R355" s="13">
        <f>(Q355*'2.Variables'!$E$5)/150</f>
        <v>0</v>
      </c>
      <c r="S355" s="13">
        <f>(Q355*'2.Variables'!$F$5)/150</f>
        <v>0</v>
      </c>
    </row>
    <row r="356" spans="1:19" x14ac:dyDescent="0.4">
      <c r="A356" s="2">
        <f>'1.Data Entry'!A360</f>
        <v>0</v>
      </c>
      <c r="B356" s="2">
        <f>'1.Data Entry'!B360</f>
        <v>0</v>
      </c>
      <c r="C356" s="2">
        <f>'1.Data Entry'!C360</f>
        <v>0</v>
      </c>
      <c r="D356" s="13">
        <f>('1.Data Entry'!D360*'2.Variables'!$A$5)*'1.Data Entry'!E360*'2.Variables'!$D$5</f>
        <v>0</v>
      </c>
      <c r="E356" s="13">
        <f>('1.Data Entry'!D360*'2.Variables'!$A$5)*'1.Data Entry'!E360*'2.Variables'!$D$5*'2.Variables'!$B$5</f>
        <v>0</v>
      </c>
      <c r="F356" s="13">
        <f>(E356*'2.Variables'!$E$5)/150</f>
        <v>0</v>
      </c>
      <c r="G356" s="13">
        <f>(E356*'2.Variables'!$F$5)/150</f>
        <v>0</v>
      </c>
      <c r="H356" s="13">
        <f>('1.Data Entry'!D360*'2.Variables'!$A$5)*'1.Data Entry'!F360*'2.Variables'!$D$5</f>
        <v>0</v>
      </c>
      <c r="I356" s="13">
        <f>('1.Data Entry'!D360*'2.Variables'!$A$5)*'1.Data Entry'!F360*'2.Variables'!$D$5*'2.Variables'!$B$5</f>
        <v>0</v>
      </c>
      <c r="J356" s="13">
        <f>(I356*'2.Variables'!$E$5)/150</f>
        <v>0</v>
      </c>
      <c r="K356" s="13">
        <f>(I356*'2.Variables'!$F$5)/150</f>
        <v>0</v>
      </c>
      <c r="L356" s="13">
        <f>('1.Data Entry'!D360*'2.Variables'!$A$5)*'1.Data Entry'!G360*'2.Variables'!$D$5</f>
        <v>0</v>
      </c>
      <c r="M356" s="13">
        <f>('1.Data Entry'!D360*'2.Variables'!$A$5)*'1.Data Entry'!G360*'2.Variables'!$C$5*'2.Variables'!$D$5</f>
        <v>0</v>
      </c>
      <c r="N356" s="13">
        <f>(M356*'2.Variables'!$E$5)/150</f>
        <v>0</v>
      </c>
      <c r="O356" s="13">
        <f>(M356*'2.Variables'!$F$5)/150</f>
        <v>0</v>
      </c>
      <c r="P356" s="13">
        <f>('1.Data Entry'!D360*'2.Variables'!$A$5)*'1.Data Entry'!H360*'2.Variables'!$D$5</f>
        <v>0</v>
      </c>
      <c r="Q356" s="13">
        <f>('1.Data Entry'!D360*'2.Variables'!$A$5)*'1.Data Entry'!H360*'2.Variables'!$C$5*'2.Variables'!$D$5</f>
        <v>0</v>
      </c>
      <c r="R356" s="13">
        <f>(Q356*'2.Variables'!$E$5)/150</f>
        <v>0</v>
      </c>
      <c r="S356" s="13">
        <f>(Q356*'2.Variables'!$F$5)/150</f>
        <v>0</v>
      </c>
    </row>
    <row r="357" spans="1:19" x14ac:dyDescent="0.4">
      <c r="A357" s="2">
        <f>'1.Data Entry'!A361</f>
        <v>0</v>
      </c>
      <c r="B357" s="2">
        <f>'1.Data Entry'!B361</f>
        <v>0</v>
      </c>
      <c r="C357" s="2">
        <f>'1.Data Entry'!C361</f>
        <v>0</v>
      </c>
      <c r="D357" s="13">
        <f>('1.Data Entry'!D361*'2.Variables'!$A$5)*'1.Data Entry'!E361*'2.Variables'!$D$5</f>
        <v>0</v>
      </c>
      <c r="E357" s="13">
        <f>('1.Data Entry'!D361*'2.Variables'!$A$5)*'1.Data Entry'!E361*'2.Variables'!$D$5*'2.Variables'!$B$5</f>
        <v>0</v>
      </c>
      <c r="F357" s="13">
        <f>(E357*'2.Variables'!$E$5)/150</f>
        <v>0</v>
      </c>
      <c r="G357" s="13">
        <f>(E357*'2.Variables'!$F$5)/150</f>
        <v>0</v>
      </c>
      <c r="H357" s="13">
        <f>('1.Data Entry'!D361*'2.Variables'!$A$5)*'1.Data Entry'!F361*'2.Variables'!$D$5</f>
        <v>0</v>
      </c>
      <c r="I357" s="13">
        <f>('1.Data Entry'!D361*'2.Variables'!$A$5)*'1.Data Entry'!F361*'2.Variables'!$D$5*'2.Variables'!$B$5</f>
        <v>0</v>
      </c>
      <c r="J357" s="13">
        <f>(I357*'2.Variables'!$E$5)/150</f>
        <v>0</v>
      </c>
      <c r="K357" s="13">
        <f>(I357*'2.Variables'!$F$5)/150</f>
        <v>0</v>
      </c>
      <c r="L357" s="13">
        <f>('1.Data Entry'!D361*'2.Variables'!$A$5)*'1.Data Entry'!G361*'2.Variables'!$D$5</f>
        <v>0</v>
      </c>
      <c r="M357" s="13">
        <f>('1.Data Entry'!D361*'2.Variables'!$A$5)*'1.Data Entry'!G361*'2.Variables'!$C$5*'2.Variables'!$D$5</f>
        <v>0</v>
      </c>
      <c r="N357" s="13">
        <f>(M357*'2.Variables'!$E$5)/150</f>
        <v>0</v>
      </c>
      <c r="O357" s="13">
        <f>(M357*'2.Variables'!$F$5)/150</f>
        <v>0</v>
      </c>
      <c r="P357" s="13">
        <f>('1.Data Entry'!D361*'2.Variables'!$A$5)*'1.Data Entry'!H361*'2.Variables'!$D$5</f>
        <v>0</v>
      </c>
      <c r="Q357" s="13">
        <f>('1.Data Entry'!D361*'2.Variables'!$A$5)*'1.Data Entry'!H361*'2.Variables'!$C$5*'2.Variables'!$D$5</f>
        <v>0</v>
      </c>
      <c r="R357" s="13">
        <f>(Q357*'2.Variables'!$E$5)/150</f>
        <v>0</v>
      </c>
      <c r="S357" s="13">
        <f>(Q357*'2.Variables'!$F$5)/150</f>
        <v>0</v>
      </c>
    </row>
    <row r="358" spans="1:19" x14ac:dyDescent="0.4">
      <c r="A358" s="2">
        <f>'1.Data Entry'!A362</f>
        <v>0</v>
      </c>
      <c r="B358" s="2">
        <f>'1.Data Entry'!B362</f>
        <v>0</v>
      </c>
      <c r="C358" s="2">
        <f>'1.Data Entry'!C362</f>
        <v>0</v>
      </c>
      <c r="D358" s="13">
        <f>('1.Data Entry'!D362*'2.Variables'!$A$5)*'1.Data Entry'!E362*'2.Variables'!$D$5</f>
        <v>0</v>
      </c>
      <c r="E358" s="13">
        <f>('1.Data Entry'!D362*'2.Variables'!$A$5)*'1.Data Entry'!E362*'2.Variables'!$D$5*'2.Variables'!$B$5</f>
        <v>0</v>
      </c>
      <c r="F358" s="13">
        <f>(E358*'2.Variables'!$E$5)/150</f>
        <v>0</v>
      </c>
      <c r="G358" s="13">
        <f>(E358*'2.Variables'!$F$5)/150</f>
        <v>0</v>
      </c>
      <c r="H358" s="13">
        <f>('1.Data Entry'!D362*'2.Variables'!$A$5)*'1.Data Entry'!F362*'2.Variables'!$D$5</f>
        <v>0</v>
      </c>
      <c r="I358" s="13">
        <f>('1.Data Entry'!D362*'2.Variables'!$A$5)*'1.Data Entry'!F362*'2.Variables'!$D$5*'2.Variables'!$B$5</f>
        <v>0</v>
      </c>
      <c r="J358" s="13">
        <f>(I358*'2.Variables'!$E$5)/150</f>
        <v>0</v>
      </c>
      <c r="K358" s="13">
        <f>(I358*'2.Variables'!$F$5)/150</f>
        <v>0</v>
      </c>
      <c r="L358" s="13">
        <f>('1.Data Entry'!D362*'2.Variables'!$A$5)*'1.Data Entry'!G362*'2.Variables'!$D$5</f>
        <v>0</v>
      </c>
      <c r="M358" s="13">
        <f>('1.Data Entry'!D362*'2.Variables'!$A$5)*'1.Data Entry'!G362*'2.Variables'!$C$5*'2.Variables'!$D$5</f>
        <v>0</v>
      </c>
      <c r="N358" s="13">
        <f>(M358*'2.Variables'!$E$5)/150</f>
        <v>0</v>
      </c>
      <c r="O358" s="13">
        <f>(M358*'2.Variables'!$F$5)/150</f>
        <v>0</v>
      </c>
      <c r="P358" s="13">
        <f>('1.Data Entry'!D362*'2.Variables'!$A$5)*'1.Data Entry'!H362*'2.Variables'!$D$5</f>
        <v>0</v>
      </c>
      <c r="Q358" s="13">
        <f>('1.Data Entry'!D362*'2.Variables'!$A$5)*'1.Data Entry'!H362*'2.Variables'!$C$5*'2.Variables'!$D$5</f>
        <v>0</v>
      </c>
      <c r="R358" s="13">
        <f>(Q358*'2.Variables'!$E$5)/150</f>
        <v>0</v>
      </c>
      <c r="S358" s="13">
        <f>(Q358*'2.Variables'!$F$5)/150</f>
        <v>0</v>
      </c>
    </row>
    <row r="359" spans="1:19" x14ac:dyDescent="0.4">
      <c r="A359" s="2">
        <f>'1.Data Entry'!A363</f>
        <v>0</v>
      </c>
      <c r="B359" s="2">
        <f>'1.Data Entry'!B363</f>
        <v>0</v>
      </c>
      <c r="C359" s="2">
        <f>'1.Data Entry'!C363</f>
        <v>0</v>
      </c>
      <c r="D359" s="13">
        <f>('1.Data Entry'!D363*'2.Variables'!$A$5)*'1.Data Entry'!E363*'2.Variables'!$D$5</f>
        <v>0</v>
      </c>
      <c r="E359" s="13">
        <f>('1.Data Entry'!D363*'2.Variables'!$A$5)*'1.Data Entry'!E363*'2.Variables'!$D$5*'2.Variables'!$B$5</f>
        <v>0</v>
      </c>
      <c r="F359" s="13">
        <f>(E359*'2.Variables'!$E$5)/150</f>
        <v>0</v>
      </c>
      <c r="G359" s="13">
        <f>(E359*'2.Variables'!$F$5)/150</f>
        <v>0</v>
      </c>
      <c r="H359" s="13">
        <f>('1.Data Entry'!D363*'2.Variables'!$A$5)*'1.Data Entry'!F363*'2.Variables'!$D$5</f>
        <v>0</v>
      </c>
      <c r="I359" s="13">
        <f>('1.Data Entry'!D363*'2.Variables'!$A$5)*'1.Data Entry'!F363*'2.Variables'!$D$5*'2.Variables'!$B$5</f>
        <v>0</v>
      </c>
      <c r="J359" s="13">
        <f>(I359*'2.Variables'!$E$5)/150</f>
        <v>0</v>
      </c>
      <c r="K359" s="13">
        <f>(I359*'2.Variables'!$F$5)/150</f>
        <v>0</v>
      </c>
      <c r="L359" s="13">
        <f>('1.Data Entry'!D363*'2.Variables'!$A$5)*'1.Data Entry'!G363*'2.Variables'!$D$5</f>
        <v>0</v>
      </c>
      <c r="M359" s="13">
        <f>('1.Data Entry'!D363*'2.Variables'!$A$5)*'1.Data Entry'!G363*'2.Variables'!$C$5*'2.Variables'!$D$5</f>
        <v>0</v>
      </c>
      <c r="N359" s="13">
        <f>(M359*'2.Variables'!$E$5)/150</f>
        <v>0</v>
      </c>
      <c r="O359" s="13">
        <f>(M359*'2.Variables'!$F$5)/150</f>
        <v>0</v>
      </c>
      <c r="P359" s="13">
        <f>('1.Data Entry'!D363*'2.Variables'!$A$5)*'1.Data Entry'!H363*'2.Variables'!$D$5</f>
        <v>0</v>
      </c>
      <c r="Q359" s="13">
        <f>('1.Data Entry'!D363*'2.Variables'!$A$5)*'1.Data Entry'!H363*'2.Variables'!$C$5*'2.Variables'!$D$5</f>
        <v>0</v>
      </c>
      <c r="R359" s="13">
        <f>(Q359*'2.Variables'!$E$5)/150</f>
        <v>0</v>
      </c>
      <c r="S359" s="13">
        <f>(Q359*'2.Variables'!$F$5)/150</f>
        <v>0</v>
      </c>
    </row>
    <row r="360" spans="1:19" x14ac:dyDescent="0.4">
      <c r="A360" s="2">
        <f>'1.Data Entry'!A364</f>
        <v>0</v>
      </c>
      <c r="B360" s="2">
        <f>'1.Data Entry'!B364</f>
        <v>0</v>
      </c>
      <c r="C360" s="2">
        <f>'1.Data Entry'!C364</f>
        <v>0</v>
      </c>
      <c r="D360" s="13">
        <f>('1.Data Entry'!D364*'2.Variables'!$A$5)*'1.Data Entry'!E364*'2.Variables'!$D$5</f>
        <v>0</v>
      </c>
      <c r="E360" s="13">
        <f>('1.Data Entry'!D364*'2.Variables'!$A$5)*'1.Data Entry'!E364*'2.Variables'!$D$5*'2.Variables'!$B$5</f>
        <v>0</v>
      </c>
      <c r="F360" s="13">
        <f>(E360*'2.Variables'!$E$5)/150</f>
        <v>0</v>
      </c>
      <c r="G360" s="13">
        <f>(E360*'2.Variables'!$F$5)/150</f>
        <v>0</v>
      </c>
      <c r="H360" s="13">
        <f>('1.Data Entry'!D364*'2.Variables'!$A$5)*'1.Data Entry'!F364*'2.Variables'!$D$5</f>
        <v>0</v>
      </c>
      <c r="I360" s="13">
        <f>('1.Data Entry'!D364*'2.Variables'!$A$5)*'1.Data Entry'!F364*'2.Variables'!$D$5*'2.Variables'!$B$5</f>
        <v>0</v>
      </c>
      <c r="J360" s="13">
        <f>(I360*'2.Variables'!$E$5)/150</f>
        <v>0</v>
      </c>
      <c r="K360" s="13">
        <f>(I360*'2.Variables'!$F$5)/150</f>
        <v>0</v>
      </c>
      <c r="L360" s="13">
        <f>('1.Data Entry'!D364*'2.Variables'!$A$5)*'1.Data Entry'!G364*'2.Variables'!$D$5</f>
        <v>0</v>
      </c>
      <c r="M360" s="13">
        <f>('1.Data Entry'!D364*'2.Variables'!$A$5)*'1.Data Entry'!G364*'2.Variables'!$C$5*'2.Variables'!$D$5</f>
        <v>0</v>
      </c>
      <c r="N360" s="13">
        <f>(M360*'2.Variables'!$E$5)/150</f>
        <v>0</v>
      </c>
      <c r="O360" s="13">
        <f>(M360*'2.Variables'!$F$5)/150</f>
        <v>0</v>
      </c>
      <c r="P360" s="13">
        <f>('1.Data Entry'!D364*'2.Variables'!$A$5)*'1.Data Entry'!H364*'2.Variables'!$D$5</f>
        <v>0</v>
      </c>
      <c r="Q360" s="13">
        <f>('1.Data Entry'!D364*'2.Variables'!$A$5)*'1.Data Entry'!H364*'2.Variables'!$C$5*'2.Variables'!$D$5</f>
        <v>0</v>
      </c>
      <c r="R360" s="13">
        <f>(Q360*'2.Variables'!$E$5)/150</f>
        <v>0</v>
      </c>
      <c r="S360" s="13">
        <f>(Q360*'2.Variables'!$F$5)/150</f>
        <v>0</v>
      </c>
    </row>
    <row r="361" spans="1:19" x14ac:dyDescent="0.4">
      <c r="A361" s="2">
        <f>'1.Data Entry'!A365</f>
        <v>0</v>
      </c>
      <c r="B361" s="2">
        <f>'1.Data Entry'!B365</f>
        <v>0</v>
      </c>
      <c r="C361" s="2">
        <f>'1.Data Entry'!C365</f>
        <v>0</v>
      </c>
      <c r="D361" s="13">
        <f>('1.Data Entry'!D365*'2.Variables'!$A$5)*'1.Data Entry'!E365*'2.Variables'!$D$5</f>
        <v>0</v>
      </c>
      <c r="E361" s="13">
        <f>('1.Data Entry'!D365*'2.Variables'!$A$5)*'1.Data Entry'!E365*'2.Variables'!$D$5*'2.Variables'!$B$5</f>
        <v>0</v>
      </c>
      <c r="F361" s="13">
        <f>(E361*'2.Variables'!$E$5)/150</f>
        <v>0</v>
      </c>
      <c r="G361" s="13">
        <f>(E361*'2.Variables'!$F$5)/150</f>
        <v>0</v>
      </c>
      <c r="H361" s="13">
        <f>('1.Data Entry'!D365*'2.Variables'!$A$5)*'1.Data Entry'!F365*'2.Variables'!$D$5</f>
        <v>0</v>
      </c>
      <c r="I361" s="13">
        <f>('1.Data Entry'!D365*'2.Variables'!$A$5)*'1.Data Entry'!F365*'2.Variables'!$D$5*'2.Variables'!$B$5</f>
        <v>0</v>
      </c>
      <c r="J361" s="13">
        <f>(I361*'2.Variables'!$E$5)/150</f>
        <v>0</v>
      </c>
      <c r="K361" s="13">
        <f>(I361*'2.Variables'!$F$5)/150</f>
        <v>0</v>
      </c>
      <c r="L361" s="13">
        <f>('1.Data Entry'!D365*'2.Variables'!$A$5)*'1.Data Entry'!G365*'2.Variables'!$D$5</f>
        <v>0</v>
      </c>
      <c r="M361" s="13">
        <f>('1.Data Entry'!D365*'2.Variables'!$A$5)*'1.Data Entry'!G365*'2.Variables'!$C$5*'2.Variables'!$D$5</f>
        <v>0</v>
      </c>
      <c r="N361" s="13">
        <f>(M361*'2.Variables'!$E$5)/150</f>
        <v>0</v>
      </c>
      <c r="O361" s="13">
        <f>(M361*'2.Variables'!$F$5)/150</f>
        <v>0</v>
      </c>
      <c r="P361" s="13">
        <f>('1.Data Entry'!D365*'2.Variables'!$A$5)*'1.Data Entry'!H365*'2.Variables'!$D$5</f>
        <v>0</v>
      </c>
      <c r="Q361" s="13">
        <f>('1.Data Entry'!D365*'2.Variables'!$A$5)*'1.Data Entry'!H365*'2.Variables'!$C$5*'2.Variables'!$D$5</f>
        <v>0</v>
      </c>
      <c r="R361" s="13">
        <f>(Q361*'2.Variables'!$E$5)/150</f>
        <v>0</v>
      </c>
      <c r="S361" s="13">
        <f>(Q361*'2.Variables'!$F$5)/150</f>
        <v>0</v>
      </c>
    </row>
    <row r="362" spans="1:19" x14ac:dyDescent="0.4">
      <c r="A362" s="2">
        <f>'1.Data Entry'!A366</f>
        <v>0</v>
      </c>
      <c r="B362" s="2">
        <f>'1.Data Entry'!B366</f>
        <v>0</v>
      </c>
      <c r="C362" s="2">
        <f>'1.Data Entry'!C366</f>
        <v>0</v>
      </c>
      <c r="D362" s="13">
        <f>('1.Data Entry'!D366*'2.Variables'!$A$5)*'1.Data Entry'!E366*'2.Variables'!$D$5</f>
        <v>0</v>
      </c>
      <c r="E362" s="13">
        <f>('1.Data Entry'!D366*'2.Variables'!$A$5)*'1.Data Entry'!E366*'2.Variables'!$D$5*'2.Variables'!$B$5</f>
        <v>0</v>
      </c>
      <c r="F362" s="13">
        <f>(E362*'2.Variables'!$E$5)/150</f>
        <v>0</v>
      </c>
      <c r="G362" s="13">
        <f>(E362*'2.Variables'!$F$5)/150</f>
        <v>0</v>
      </c>
      <c r="H362" s="13">
        <f>('1.Data Entry'!D366*'2.Variables'!$A$5)*'1.Data Entry'!F366*'2.Variables'!$D$5</f>
        <v>0</v>
      </c>
      <c r="I362" s="13">
        <f>('1.Data Entry'!D366*'2.Variables'!$A$5)*'1.Data Entry'!F366*'2.Variables'!$D$5*'2.Variables'!$B$5</f>
        <v>0</v>
      </c>
      <c r="J362" s="13">
        <f>(I362*'2.Variables'!$E$5)/150</f>
        <v>0</v>
      </c>
      <c r="K362" s="13">
        <f>(I362*'2.Variables'!$F$5)/150</f>
        <v>0</v>
      </c>
      <c r="L362" s="13">
        <f>('1.Data Entry'!D366*'2.Variables'!$A$5)*'1.Data Entry'!G366*'2.Variables'!$D$5</f>
        <v>0</v>
      </c>
      <c r="M362" s="13">
        <f>('1.Data Entry'!D366*'2.Variables'!$A$5)*'1.Data Entry'!G366*'2.Variables'!$C$5*'2.Variables'!$D$5</f>
        <v>0</v>
      </c>
      <c r="N362" s="13">
        <f>(M362*'2.Variables'!$E$5)/150</f>
        <v>0</v>
      </c>
      <c r="O362" s="13">
        <f>(M362*'2.Variables'!$F$5)/150</f>
        <v>0</v>
      </c>
      <c r="P362" s="13">
        <f>('1.Data Entry'!D366*'2.Variables'!$A$5)*'1.Data Entry'!H366*'2.Variables'!$D$5</f>
        <v>0</v>
      </c>
      <c r="Q362" s="13">
        <f>('1.Data Entry'!D366*'2.Variables'!$A$5)*'1.Data Entry'!H366*'2.Variables'!$C$5*'2.Variables'!$D$5</f>
        <v>0</v>
      </c>
      <c r="R362" s="13">
        <f>(Q362*'2.Variables'!$E$5)/150</f>
        <v>0</v>
      </c>
      <c r="S362" s="13">
        <f>(Q362*'2.Variables'!$F$5)/150</f>
        <v>0</v>
      </c>
    </row>
    <row r="363" spans="1:19" x14ac:dyDescent="0.4">
      <c r="A363" s="2">
        <f>'1.Data Entry'!A367</f>
        <v>0</v>
      </c>
      <c r="B363" s="2">
        <f>'1.Data Entry'!B367</f>
        <v>0</v>
      </c>
      <c r="C363" s="2">
        <f>'1.Data Entry'!C367</f>
        <v>0</v>
      </c>
      <c r="D363" s="13">
        <f>('1.Data Entry'!D367*'2.Variables'!$A$5)*'1.Data Entry'!E367*'2.Variables'!$D$5</f>
        <v>0</v>
      </c>
      <c r="E363" s="13">
        <f>('1.Data Entry'!D367*'2.Variables'!$A$5)*'1.Data Entry'!E367*'2.Variables'!$D$5*'2.Variables'!$B$5</f>
        <v>0</v>
      </c>
      <c r="F363" s="13">
        <f>(E363*'2.Variables'!$E$5)/150</f>
        <v>0</v>
      </c>
      <c r="G363" s="13">
        <f>(E363*'2.Variables'!$F$5)/150</f>
        <v>0</v>
      </c>
      <c r="H363" s="13">
        <f>('1.Data Entry'!D367*'2.Variables'!$A$5)*'1.Data Entry'!F367*'2.Variables'!$D$5</f>
        <v>0</v>
      </c>
      <c r="I363" s="13">
        <f>('1.Data Entry'!D367*'2.Variables'!$A$5)*'1.Data Entry'!F367*'2.Variables'!$D$5*'2.Variables'!$B$5</f>
        <v>0</v>
      </c>
      <c r="J363" s="13">
        <f>(I363*'2.Variables'!$E$5)/150</f>
        <v>0</v>
      </c>
      <c r="K363" s="13">
        <f>(I363*'2.Variables'!$F$5)/150</f>
        <v>0</v>
      </c>
      <c r="L363" s="13">
        <f>('1.Data Entry'!D367*'2.Variables'!$A$5)*'1.Data Entry'!G367*'2.Variables'!$D$5</f>
        <v>0</v>
      </c>
      <c r="M363" s="13">
        <f>('1.Data Entry'!D367*'2.Variables'!$A$5)*'1.Data Entry'!G367*'2.Variables'!$C$5*'2.Variables'!$D$5</f>
        <v>0</v>
      </c>
      <c r="N363" s="13">
        <f>(M363*'2.Variables'!$E$5)/150</f>
        <v>0</v>
      </c>
      <c r="O363" s="13">
        <f>(M363*'2.Variables'!$F$5)/150</f>
        <v>0</v>
      </c>
      <c r="P363" s="13">
        <f>('1.Data Entry'!D367*'2.Variables'!$A$5)*'1.Data Entry'!H367*'2.Variables'!$D$5</f>
        <v>0</v>
      </c>
      <c r="Q363" s="13">
        <f>('1.Data Entry'!D367*'2.Variables'!$A$5)*'1.Data Entry'!H367*'2.Variables'!$C$5*'2.Variables'!$D$5</f>
        <v>0</v>
      </c>
      <c r="R363" s="13">
        <f>(Q363*'2.Variables'!$E$5)/150</f>
        <v>0</v>
      </c>
      <c r="S363" s="13">
        <f>(Q363*'2.Variables'!$F$5)/150</f>
        <v>0</v>
      </c>
    </row>
    <row r="364" spans="1:19" x14ac:dyDescent="0.4">
      <c r="A364" s="2">
        <f>'1.Data Entry'!A368</f>
        <v>0</v>
      </c>
      <c r="B364" s="2">
        <f>'1.Data Entry'!B368</f>
        <v>0</v>
      </c>
      <c r="C364" s="2">
        <f>'1.Data Entry'!C368</f>
        <v>0</v>
      </c>
      <c r="D364" s="13">
        <f>('1.Data Entry'!D368*'2.Variables'!$A$5)*'1.Data Entry'!E368*'2.Variables'!$D$5</f>
        <v>0</v>
      </c>
      <c r="E364" s="13">
        <f>('1.Data Entry'!D368*'2.Variables'!$A$5)*'1.Data Entry'!E368*'2.Variables'!$D$5*'2.Variables'!$B$5</f>
        <v>0</v>
      </c>
      <c r="F364" s="13">
        <f>(E364*'2.Variables'!$E$5)/150</f>
        <v>0</v>
      </c>
      <c r="G364" s="13">
        <f>(E364*'2.Variables'!$F$5)/150</f>
        <v>0</v>
      </c>
      <c r="H364" s="13">
        <f>('1.Data Entry'!D368*'2.Variables'!$A$5)*'1.Data Entry'!F368*'2.Variables'!$D$5</f>
        <v>0</v>
      </c>
      <c r="I364" s="13">
        <f>('1.Data Entry'!D368*'2.Variables'!$A$5)*'1.Data Entry'!F368*'2.Variables'!$D$5*'2.Variables'!$B$5</f>
        <v>0</v>
      </c>
      <c r="J364" s="13">
        <f>(I364*'2.Variables'!$E$5)/150</f>
        <v>0</v>
      </c>
      <c r="K364" s="13">
        <f>(I364*'2.Variables'!$F$5)/150</f>
        <v>0</v>
      </c>
      <c r="L364" s="13">
        <f>('1.Data Entry'!D368*'2.Variables'!$A$5)*'1.Data Entry'!G368*'2.Variables'!$D$5</f>
        <v>0</v>
      </c>
      <c r="M364" s="13">
        <f>('1.Data Entry'!D368*'2.Variables'!$A$5)*'1.Data Entry'!G368*'2.Variables'!$C$5*'2.Variables'!$D$5</f>
        <v>0</v>
      </c>
      <c r="N364" s="13">
        <f>(M364*'2.Variables'!$E$5)/150</f>
        <v>0</v>
      </c>
      <c r="O364" s="13">
        <f>(M364*'2.Variables'!$F$5)/150</f>
        <v>0</v>
      </c>
      <c r="P364" s="13">
        <f>('1.Data Entry'!D368*'2.Variables'!$A$5)*'1.Data Entry'!H368*'2.Variables'!$D$5</f>
        <v>0</v>
      </c>
      <c r="Q364" s="13">
        <f>('1.Data Entry'!D368*'2.Variables'!$A$5)*'1.Data Entry'!H368*'2.Variables'!$C$5*'2.Variables'!$D$5</f>
        <v>0</v>
      </c>
      <c r="R364" s="13">
        <f>(Q364*'2.Variables'!$E$5)/150</f>
        <v>0</v>
      </c>
      <c r="S364" s="13">
        <f>(Q364*'2.Variables'!$F$5)/150</f>
        <v>0</v>
      </c>
    </row>
    <row r="365" spans="1:19" x14ac:dyDescent="0.4">
      <c r="A365" s="2">
        <f>'1.Data Entry'!A369</f>
        <v>0</v>
      </c>
      <c r="B365" s="2">
        <f>'1.Data Entry'!B369</f>
        <v>0</v>
      </c>
      <c r="C365" s="2">
        <f>'1.Data Entry'!C369</f>
        <v>0</v>
      </c>
      <c r="D365" s="13">
        <f>('1.Data Entry'!D369*'2.Variables'!$A$5)*'1.Data Entry'!E369*'2.Variables'!$D$5</f>
        <v>0</v>
      </c>
      <c r="E365" s="13">
        <f>('1.Data Entry'!D369*'2.Variables'!$A$5)*'1.Data Entry'!E369*'2.Variables'!$D$5*'2.Variables'!$B$5</f>
        <v>0</v>
      </c>
      <c r="F365" s="13">
        <f>(E365*'2.Variables'!$E$5)/150</f>
        <v>0</v>
      </c>
      <c r="G365" s="13">
        <f>(E365*'2.Variables'!$F$5)/150</f>
        <v>0</v>
      </c>
      <c r="H365" s="13">
        <f>('1.Data Entry'!D369*'2.Variables'!$A$5)*'1.Data Entry'!F369*'2.Variables'!$D$5</f>
        <v>0</v>
      </c>
      <c r="I365" s="13">
        <f>('1.Data Entry'!D369*'2.Variables'!$A$5)*'1.Data Entry'!F369*'2.Variables'!$D$5*'2.Variables'!$B$5</f>
        <v>0</v>
      </c>
      <c r="J365" s="13">
        <f>(I365*'2.Variables'!$E$5)/150</f>
        <v>0</v>
      </c>
      <c r="K365" s="13">
        <f>(I365*'2.Variables'!$F$5)/150</f>
        <v>0</v>
      </c>
      <c r="L365" s="13">
        <f>('1.Data Entry'!D369*'2.Variables'!$A$5)*'1.Data Entry'!G369*'2.Variables'!$D$5</f>
        <v>0</v>
      </c>
      <c r="M365" s="13">
        <f>('1.Data Entry'!D369*'2.Variables'!$A$5)*'1.Data Entry'!G369*'2.Variables'!$C$5*'2.Variables'!$D$5</f>
        <v>0</v>
      </c>
      <c r="N365" s="13">
        <f>(M365*'2.Variables'!$E$5)/150</f>
        <v>0</v>
      </c>
      <c r="O365" s="13">
        <f>(M365*'2.Variables'!$F$5)/150</f>
        <v>0</v>
      </c>
      <c r="P365" s="13">
        <f>('1.Data Entry'!D369*'2.Variables'!$A$5)*'1.Data Entry'!H369*'2.Variables'!$D$5</f>
        <v>0</v>
      </c>
      <c r="Q365" s="13">
        <f>('1.Data Entry'!D369*'2.Variables'!$A$5)*'1.Data Entry'!H369*'2.Variables'!$C$5*'2.Variables'!$D$5</f>
        <v>0</v>
      </c>
      <c r="R365" s="13">
        <f>(Q365*'2.Variables'!$E$5)/150</f>
        <v>0</v>
      </c>
      <c r="S365" s="13">
        <f>(Q365*'2.Variables'!$F$5)/150</f>
        <v>0</v>
      </c>
    </row>
    <row r="366" spans="1:19" x14ac:dyDescent="0.4">
      <c r="A366" s="2">
        <f>'1.Data Entry'!A370</f>
        <v>0</v>
      </c>
      <c r="B366" s="2">
        <f>'1.Data Entry'!B370</f>
        <v>0</v>
      </c>
      <c r="C366" s="2">
        <f>'1.Data Entry'!C370</f>
        <v>0</v>
      </c>
      <c r="D366" s="13">
        <f>('1.Data Entry'!D370*'2.Variables'!$A$5)*'1.Data Entry'!E370*'2.Variables'!$D$5</f>
        <v>0</v>
      </c>
      <c r="E366" s="13">
        <f>('1.Data Entry'!D370*'2.Variables'!$A$5)*'1.Data Entry'!E370*'2.Variables'!$D$5*'2.Variables'!$B$5</f>
        <v>0</v>
      </c>
      <c r="F366" s="13">
        <f>(E366*'2.Variables'!$E$5)/150</f>
        <v>0</v>
      </c>
      <c r="G366" s="13">
        <f>(E366*'2.Variables'!$F$5)/150</f>
        <v>0</v>
      </c>
      <c r="H366" s="13">
        <f>('1.Data Entry'!D370*'2.Variables'!$A$5)*'1.Data Entry'!F370*'2.Variables'!$D$5</f>
        <v>0</v>
      </c>
      <c r="I366" s="13">
        <f>('1.Data Entry'!D370*'2.Variables'!$A$5)*'1.Data Entry'!F370*'2.Variables'!$D$5*'2.Variables'!$B$5</f>
        <v>0</v>
      </c>
      <c r="J366" s="13">
        <f>(I366*'2.Variables'!$E$5)/150</f>
        <v>0</v>
      </c>
      <c r="K366" s="13">
        <f>(I366*'2.Variables'!$F$5)/150</f>
        <v>0</v>
      </c>
      <c r="L366" s="13">
        <f>('1.Data Entry'!D370*'2.Variables'!$A$5)*'1.Data Entry'!G370*'2.Variables'!$D$5</f>
        <v>0</v>
      </c>
      <c r="M366" s="13">
        <f>('1.Data Entry'!D370*'2.Variables'!$A$5)*'1.Data Entry'!G370*'2.Variables'!$C$5*'2.Variables'!$D$5</f>
        <v>0</v>
      </c>
      <c r="N366" s="13">
        <f>(M366*'2.Variables'!$E$5)/150</f>
        <v>0</v>
      </c>
      <c r="O366" s="13">
        <f>(M366*'2.Variables'!$F$5)/150</f>
        <v>0</v>
      </c>
      <c r="P366" s="13">
        <f>('1.Data Entry'!D370*'2.Variables'!$A$5)*'1.Data Entry'!H370*'2.Variables'!$D$5</f>
        <v>0</v>
      </c>
      <c r="Q366" s="13">
        <f>('1.Data Entry'!D370*'2.Variables'!$A$5)*'1.Data Entry'!H370*'2.Variables'!$C$5*'2.Variables'!$D$5</f>
        <v>0</v>
      </c>
      <c r="R366" s="13">
        <f>(Q366*'2.Variables'!$E$5)/150</f>
        <v>0</v>
      </c>
      <c r="S366" s="13">
        <f>(Q366*'2.Variables'!$F$5)/150</f>
        <v>0</v>
      </c>
    </row>
    <row r="367" spans="1:19" x14ac:dyDescent="0.4">
      <c r="A367" s="2">
        <f>'1.Data Entry'!A371</f>
        <v>0</v>
      </c>
      <c r="B367" s="2">
        <f>'1.Data Entry'!B371</f>
        <v>0</v>
      </c>
      <c r="C367" s="2">
        <f>'1.Data Entry'!C371</f>
        <v>0</v>
      </c>
      <c r="D367" s="13">
        <f>('1.Data Entry'!D371*'2.Variables'!$A$5)*'1.Data Entry'!E371*'2.Variables'!$D$5</f>
        <v>0</v>
      </c>
      <c r="E367" s="13">
        <f>('1.Data Entry'!D371*'2.Variables'!$A$5)*'1.Data Entry'!E371*'2.Variables'!$D$5*'2.Variables'!$B$5</f>
        <v>0</v>
      </c>
      <c r="F367" s="13">
        <f>(E367*'2.Variables'!$E$5)/150</f>
        <v>0</v>
      </c>
      <c r="G367" s="13">
        <f>(E367*'2.Variables'!$F$5)/150</f>
        <v>0</v>
      </c>
      <c r="H367" s="13">
        <f>('1.Data Entry'!D371*'2.Variables'!$A$5)*'1.Data Entry'!F371*'2.Variables'!$D$5</f>
        <v>0</v>
      </c>
      <c r="I367" s="13">
        <f>('1.Data Entry'!D371*'2.Variables'!$A$5)*'1.Data Entry'!F371*'2.Variables'!$D$5*'2.Variables'!$B$5</f>
        <v>0</v>
      </c>
      <c r="J367" s="13">
        <f>(I367*'2.Variables'!$E$5)/150</f>
        <v>0</v>
      </c>
      <c r="K367" s="13">
        <f>(I367*'2.Variables'!$F$5)/150</f>
        <v>0</v>
      </c>
      <c r="L367" s="13">
        <f>('1.Data Entry'!D371*'2.Variables'!$A$5)*'1.Data Entry'!G371*'2.Variables'!$D$5</f>
        <v>0</v>
      </c>
      <c r="M367" s="13">
        <f>('1.Data Entry'!D371*'2.Variables'!$A$5)*'1.Data Entry'!G371*'2.Variables'!$C$5*'2.Variables'!$D$5</f>
        <v>0</v>
      </c>
      <c r="N367" s="13">
        <f>(M367*'2.Variables'!$E$5)/150</f>
        <v>0</v>
      </c>
      <c r="O367" s="13">
        <f>(M367*'2.Variables'!$F$5)/150</f>
        <v>0</v>
      </c>
      <c r="P367" s="13">
        <f>('1.Data Entry'!D371*'2.Variables'!$A$5)*'1.Data Entry'!H371*'2.Variables'!$D$5</f>
        <v>0</v>
      </c>
      <c r="Q367" s="13">
        <f>('1.Data Entry'!D371*'2.Variables'!$A$5)*'1.Data Entry'!H371*'2.Variables'!$C$5*'2.Variables'!$D$5</f>
        <v>0</v>
      </c>
      <c r="R367" s="13">
        <f>(Q367*'2.Variables'!$E$5)/150</f>
        <v>0</v>
      </c>
      <c r="S367" s="13">
        <f>(Q367*'2.Variables'!$F$5)/150</f>
        <v>0</v>
      </c>
    </row>
    <row r="368" spans="1:19" x14ac:dyDescent="0.4">
      <c r="A368" s="2">
        <f>'1.Data Entry'!A372</f>
        <v>0</v>
      </c>
      <c r="B368" s="2">
        <f>'1.Data Entry'!B372</f>
        <v>0</v>
      </c>
      <c r="C368" s="2">
        <f>'1.Data Entry'!C372</f>
        <v>0</v>
      </c>
      <c r="D368" s="13">
        <f>('1.Data Entry'!D372*'2.Variables'!$A$5)*'1.Data Entry'!E372*'2.Variables'!$D$5</f>
        <v>0</v>
      </c>
      <c r="E368" s="13">
        <f>('1.Data Entry'!D372*'2.Variables'!$A$5)*'1.Data Entry'!E372*'2.Variables'!$D$5*'2.Variables'!$B$5</f>
        <v>0</v>
      </c>
      <c r="F368" s="13">
        <f>(E368*'2.Variables'!$E$5)/150</f>
        <v>0</v>
      </c>
      <c r="G368" s="13">
        <f>(E368*'2.Variables'!$F$5)/150</f>
        <v>0</v>
      </c>
      <c r="H368" s="13">
        <f>('1.Data Entry'!D372*'2.Variables'!$A$5)*'1.Data Entry'!F372*'2.Variables'!$D$5</f>
        <v>0</v>
      </c>
      <c r="I368" s="13">
        <f>('1.Data Entry'!D372*'2.Variables'!$A$5)*'1.Data Entry'!F372*'2.Variables'!$D$5*'2.Variables'!$B$5</f>
        <v>0</v>
      </c>
      <c r="J368" s="13">
        <f>(I368*'2.Variables'!$E$5)/150</f>
        <v>0</v>
      </c>
      <c r="K368" s="13">
        <f>(I368*'2.Variables'!$F$5)/150</f>
        <v>0</v>
      </c>
      <c r="L368" s="13">
        <f>('1.Data Entry'!D372*'2.Variables'!$A$5)*'1.Data Entry'!G372*'2.Variables'!$D$5</f>
        <v>0</v>
      </c>
      <c r="M368" s="13">
        <f>('1.Data Entry'!D372*'2.Variables'!$A$5)*'1.Data Entry'!G372*'2.Variables'!$C$5*'2.Variables'!$D$5</f>
        <v>0</v>
      </c>
      <c r="N368" s="13">
        <f>(M368*'2.Variables'!$E$5)/150</f>
        <v>0</v>
      </c>
      <c r="O368" s="13">
        <f>(M368*'2.Variables'!$F$5)/150</f>
        <v>0</v>
      </c>
      <c r="P368" s="13">
        <f>('1.Data Entry'!D372*'2.Variables'!$A$5)*'1.Data Entry'!H372*'2.Variables'!$D$5</f>
        <v>0</v>
      </c>
      <c r="Q368" s="13">
        <f>('1.Data Entry'!D372*'2.Variables'!$A$5)*'1.Data Entry'!H372*'2.Variables'!$C$5*'2.Variables'!$D$5</f>
        <v>0</v>
      </c>
      <c r="R368" s="13">
        <f>(Q368*'2.Variables'!$E$5)/150</f>
        <v>0</v>
      </c>
      <c r="S368" s="13">
        <f>(Q368*'2.Variables'!$F$5)/150</f>
        <v>0</v>
      </c>
    </row>
    <row r="369" spans="1:19" x14ac:dyDescent="0.4">
      <c r="A369" s="2">
        <f>'1.Data Entry'!A373</f>
        <v>0</v>
      </c>
      <c r="B369" s="2">
        <f>'1.Data Entry'!B373</f>
        <v>0</v>
      </c>
      <c r="C369" s="2">
        <f>'1.Data Entry'!C373</f>
        <v>0</v>
      </c>
      <c r="D369" s="13">
        <f>('1.Data Entry'!D373*'2.Variables'!$A$5)*'1.Data Entry'!E373*'2.Variables'!$D$5</f>
        <v>0</v>
      </c>
      <c r="E369" s="13">
        <f>('1.Data Entry'!D373*'2.Variables'!$A$5)*'1.Data Entry'!E373*'2.Variables'!$D$5*'2.Variables'!$B$5</f>
        <v>0</v>
      </c>
      <c r="F369" s="13">
        <f>(E369*'2.Variables'!$E$5)/150</f>
        <v>0</v>
      </c>
      <c r="G369" s="13">
        <f>(E369*'2.Variables'!$F$5)/150</f>
        <v>0</v>
      </c>
      <c r="H369" s="13">
        <f>('1.Data Entry'!D373*'2.Variables'!$A$5)*'1.Data Entry'!F373*'2.Variables'!$D$5</f>
        <v>0</v>
      </c>
      <c r="I369" s="13">
        <f>('1.Data Entry'!D373*'2.Variables'!$A$5)*'1.Data Entry'!F373*'2.Variables'!$D$5*'2.Variables'!$B$5</f>
        <v>0</v>
      </c>
      <c r="J369" s="13">
        <f>(I369*'2.Variables'!$E$5)/150</f>
        <v>0</v>
      </c>
      <c r="K369" s="13">
        <f>(I369*'2.Variables'!$F$5)/150</f>
        <v>0</v>
      </c>
      <c r="L369" s="13">
        <f>('1.Data Entry'!D373*'2.Variables'!$A$5)*'1.Data Entry'!G373*'2.Variables'!$D$5</f>
        <v>0</v>
      </c>
      <c r="M369" s="13">
        <f>('1.Data Entry'!D373*'2.Variables'!$A$5)*'1.Data Entry'!G373*'2.Variables'!$C$5*'2.Variables'!$D$5</f>
        <v>0</v>
      </c>
      <c r="N369" s="13">
        <f>(M369*'2.Variables'!$E$5)/150</f>
        <v>0</v>
      </c>
      <c r="O369" s="13">
        <f>(M369*'2.Variables'!$F$5)/150</f>
        <v>0</v>
      </c>
      <c r="P369" s="13">
        <f>('1.Data Entry'!D373*'2.Variables'!$A$5)*'1.Data Entry'!H373*'2.Variables'!$D$5</f>
        <v>0</v>
      </c>
      <c r="Q369" s="13">
        <f>('1.Data Entry'!D373*'2.Variables'!$A$5)*'1.Data Entry'!H373*'2.Variables'!$C$5*'2.Variables'!$D$5</f>
        <v>0</v>
      </c>
      <c r="R369" s="13">
        <f>(Q369*'2.Variables'!$E$5)/150</f>
        <v>0</v>
      </c>
      <c r="S369" s="13">
        <f>(Q369*'2.Variables'!$F$5)/150</f>
        <v>0</v>
      </c>
    </row>
    <row r="370" spans="1:19" x14ac:dyDescent="0.4">
      <c r="A370" s="2">
        <f>'1.Data Entry'!A374</f>
        <v>0</v>
      </c>
      <c r="B370" s="2">
        <f>'1.Data Entry'!B374</f>
        <v>0</v>
      </c>
      <c r="C370" s="2">
        <f>'1.Data Entry'!C374</f>
        <v>0</v>
      </c>
      <c r="D370" s="13">
        <f>('1.Data Entry'!D374*'2.Variables'!$A$5)*'1.Data Entry'!E374*'2.Variables'!$D$5</f>
        <v>0</v>
      </c>
      <c r="E370" s="13">
        <f>('1.Data Entry'!D374*'2.Variables'!$A$5)*'1.Data Entry'!E374*'2.Variables'!$D$5*'2.Variables'!$B$5</f>
        <v>0</v>
      </c>
      <c r="F370" s="13">
        <f>(E370*'2.Variables'!$E$5)/150</f>
        <v>0</v>
      </c>
      <c r="G370" s="13">
        <f>(E370*'2.Variables'!$F$5)/150</f>
        <v>0</v>
      </c>
      <c r="H370" s="13">
        <f>('1.Data Entry'!D374*'2.Variables'!$A$5)*'1.Data Entry'!F374*'2.Variables'!$D$5</f>
        <v>0</v>
      </c>
      <c r="I370" s="13">
        <f>('1.Data Entry'!D374*'2.Variables'!$A$5)*'1.Data Entry'!F374*'2.Variables'!$D$5*'2.Variables'!$B$5</f>
        <v>0</v>
      </c>
      <c r="J370" s="13">
        <f>(I370*'2.Variables'!$E$5)/150</f>
        <v>0</v>
      </c>
      <c r="K370" s="13">
        <f>(I370*'2.Variables'!$F$5)/150</f>
        <v>0</v>
      </c>
      <c r="L370" s="13">
        <f>('1.Data Entry'!D374*'2.Variables'!$A$5)*'1.Data Entry'!G374*'2.Variables'!$D$5</f>
        <v>0</v>
      </c>
      <c r="M370" s="13">
        <f>('1.Data Entry'!D374*'2.Variables'!$A$5)*'1.Data Entry'!G374*'2.Variables'!$C$5*'2.Variables'!$D$5</f>
        <v>0</v>
      </c>
      <c r="N370" s="13">
        <f>(M370*'2.Variables'!$E$5)/150</f>
        <v>0</v>
      </c>
      <c r="O370" s="13">
        <f>(M370*'2.Variables'!$F$5)/150</f>
        <v>0</v>
      </c>
      <c r="P370" s="13">
        <f>('1.Data Entry'!D374*'2.Variables'!$A$5)*'1.Data Entry'!H374*'2.Variables'!$D$5</f>
        <v>0</v>
      </c>
      <c r="Q370" s="13">
        <f>('1.Data Entry'!D374*'2.Variables'!$A$5)*'1.Data Entry'!H374*'2.Variables'!$C$5*'2.Variables'!$D$5</f>
        <v>0</v>
      </c>
      <c r="R370" s="13">
        <f>(Q370*'2.Variables'!$E$5)/150</f>
        <v>0</v>
      </c>
      <c r="S370" s="13">
        <f>(Q370*'2.Variables'!$F$5)/150</f>
        <v>0</v>
      </c>
    </row>
    <row r="371" spans="1:19" x14ac:dyDescent="0.4">
      <c r="A371" s="2">
        <f>'1.Data Entry'!A375</f>
        <v>0</v>
      </c>
      <c r="B371" s="2">
        <f>'1.Data Entry'!B375</f>
        <v>0</v>
      </c>
      <c r="C371" s="2">
        <f>'1.Data Entry'!C375</f>
        <v>0</v>
      </c>
      <c r="D371" s="13">
        <f>('1.Data Entry'!D375*'2.Variables'!$A$5)*'1.Data Entry'!E375*'2.Variables'!$D$5</f>
        <v>0</v>
      </c>
      <c r="E371" s="13">
        <f>('1.Data Entry'!D375*'2.Variables'!$A$5)*'1.Data Entry'!E375*'2.Variables'!$D$5*'2.Variables'!$B$5</f>
        <v>0</v>
      </c>
      <c r="F371" s="13">
        <f>(E371*'2.Variables'!$E$5)/150</f>
        <v>0</v>
      </c>
      <c r="G371" s="13">
        <f>(E371*'2.Variables'!$F$5)/150</f>
        <v>0</v>
      </c>
      <c r="H371" s="13">
        <f>('1.Data Entry'!D375*'2.Variables'!$A$5)*'1.Data Entry'!F375*'2.Variables'!$D$5</f>
        <v>0</v>
      </c>
      <c r="I371" s="13">
        <f>('1.Data Entry'!D375*'2.Variables'!$A$5)*'1.Data Entry'!F375*'2.Variables'!$D$5*'2.Variables'!$B$5</f>
        <v>0</v>
      </c>
      <c r="J371" s="13">
        <f>(I371*'2.Variables'!$E$5)/150</f>
        <v>0</v>
      </c>
      <c r="K371" s="13">
        <f>(I371*'2.Variables'!$F$5)/150</f>
        <v>0</v>
      </c>
      <c r="L371" s="13">
        <f>('1.Data Entry'!D375*'2.Variables'!$A$5)*'1.Data Entry'!G375*'2.Variables'!$D$5</f>
        <v>0</v>
      </c>
      <c r="M371" s="13">
        <f>('1.Data Entry'!D375*'2.Variables'!$A$5)*'1.Data Entry'!G375*'2.Variables'!$C$5*'2.Variables'!$D$5</f>
        <v>0</v>
      </c>
      <c r="N371" s="13">
        <f>(M371*'2.Variables'!$E$5)/150</f>
        <v>0</v>
      </c>
      <c r="O371" s="13">
        <f>(M371*'2.Variables'!$F$5)/150</f>
        <v>0</v>
      </c>
      <c r="P371" s="13">
        <f>('1.Data Entry'!D375*'2.Variables'!$A$5)*'1.Data Entry'!H375*'2.Variables'!$D$5</f>
        <v>0</v>
      </c>
      <c r="Q371" s="13">
        <f>('1.Data Entry'!D375*'2.Variables'!$A$5)*'1.Data Entry'!H375*'2.Variables'!$C$5*'2.Variables'!$D$5</f>
        <v>0</v>
      </c>
      <c r="R371" s="13">
        <f>(Q371*'2.Variables'!$E$5)/150</f>
        <v>0</v>
      </c>
      <c r="S371" s="13">
        <f>(Q371*'2.Variables'!$F$5)/150</f>
        <v>0</v>
      </c>
    </row>
    <row r="372" spans="1:19" x14ac:dyDescent="0.4">
      <c r="A372" s="2">
        <f>'1.Data Entry'!A376</f>
        <v>0</v>
      </c>
      <c r="B372" s="2">
        <f>'1.Data Entry'!B376</f>
        <v>0</v>
      </c>
      <c r="C372" s="2">
        <f>'1.Data Entry'!C376</f>
        <v>0</v>
      </c>
      <c r="D372" s="13">
        <f>('1.Data Entry'!D376*'2.Variables'!$A$5)*'1.Data Entry'!E376*'2.Variables'!$D$5</f>
        <v>0</v>
      </c>
      <c r="E372" s="13">
        <f>('1.Data Entry'!D376*'2.Variables'!$A$5)*'1.Data Entry'!E376*'2.Variables'!$D$5*'2.Variables'!$B$5</f>
        <v>0</v>
      </c>
      <c r="F372" s="13">
        <f>(E372*'2.Variables'!$E$5)/150</f>
        <v>0</v>
      </c>
      <c r="G372" s="13">
        <f>(E372*'2.Variables'!$F$5)/150</f>
        <v>0</v>
      </c>
      <c r="H372" s="13">
        <f>('1.Data Entry'!D376*'2.Variables'!$A$5)*'1.Data Entry'!F376*'2.Variables'!$D$5</f>
        <v>0</v>
      </c>
      <c r="I372" s="13">
        <f>('1.Data Entry'!D376*'2.Variables'!$A$5)*'1.Data Entry'!F376*'2.Variables'!$D$5*'2.Variables'!$B$5</f>
        <v>0</v>
      </c>
      <c r="J372" s="13">
        <f>(I372*'2.Variables'!$E$5)/150</f>
        <v>0</v>
      </c>
      <c r="K372" s="13">
        <f>(I372*'2.Variables'!$F$5)/150</f>
        <v>0</v>
      </c>
      <c r="L372" s="13">
        <f>('1.Data Entry'!D376*'2.Variables'!$A$5)*'1.Data Entry'!G376*'2.Variables'!$D$5</f>
        <v>0</v>
      </c>
      <c r="M372" s="13">
        <f>('1.Data Entry'!D376*'2.Variables'!$A$5)*'1.Data Entry'!G376*'2.Variables'!$C$5*'2.Variables'!$D$5</f>
        <v>0</v>
      </c>
      <c r="N372" s="13">
        <f>(M372*'2.Variables'!$E$5)/150</f>
        <v>0</v>
      </c>
      <c r="O372" s="13">
        <f>(M372*'2.Variables'!$F$5)/150</f>
        <v>0</v>
      </c>
      <c r="P372" s="13">
        <f>('1.Data Entry'!D376*'2.Variables'!$A$5)*'1.Data Entry'!H376*'2.Variables'!$D$5</f>
        <v>0</v>
      </c>
      <c r="Q372" s="13">
        <f>('1.Data Entry'!D376*'2.Variables'!$A$5)*'1.Data Entry'!H376*'2.Variables'!$C$5*'2.Variables'!$D$5</f>
        <v>0</v>
      </c>
      <c r="R372" s="13">
        <f>(Q372*'2.Variables'!$E$5)/150</f>
        <v>0</v>
      </c>
      <c r="S372" s="13">
        <f>(Q372*'2.Variables'!$F$5)/150</f>
        <v>0</v>
      </c>
    </row>
    <row r="373" spans="1:19" x14ac:dyDescent="0.4">
      <c r="A373" s="2">
        <f>'1.Data Entry'!A377</f>
        <v>0</v>
      </c>
      <c r="B373" s="2">
        <f>'1.Data Entry'!B377</f>
        <v>0</v>
      </c>
      <c r="C373" s="2">
        <f>'1.Data Entry'!C377</f>
        <v>0</v>
      </c>
      <c r="D373" s="13">
        <f>('1.Data Entry'!D377*'2.Variables'!$A$5)*'1.Data Entry'!E377*'2.Variables'!$D$5</f>
        <v>0</v>
      </c>
      <c r="E373" s="13">
        <f>('1.Data Entry'!D377*'2.Variables'!$A$5)*'1.Data Entry'!E377*'2.Variables'!$D$5*'2.Variables'!$B$5</f>
        <v>0</v>
      </c>
      <c r="F373" s="13">
        <f>(E373*'2.Variables'!$E$5)/150</f>
        <v>0</v>
      </c>
      <c r="G373" s="13">
        <f>(E373*'2.Variables'!$F$5)/150</f>
        <v>0</v>
      </c>
      <c r="H373" s="13">
        <f>('1.Data Entry'!D377*'2.Variables'!$A$5)*'1.Data Entry'!F377*'2.Variables'!$D$5</f>
        <v>0</v>
      </c>
      <c r="I373" s="13">
        <f>('1.Data Entry'!D377*'2.Variables'!$A$5)*'1.Data Entry'!F377*'2.Variables'!$D$5*'2.Variables'!$B$5</f>
        <v>0</v>
      </c>
      <c r="J373" s="13">
        <f>(I373*'2.Variables'!$E$5)/150</f>
        <v>0</v>
      </c>
      <c r="K373" s="13">
        <f>(I373*'2.Variables'!$F$5)/150</f>
        <v>0</v>
      </c>
      <c r="L373" s="13">
        <f>('1.Data Entry'!D377*'2.Variables'!$A$5)*'1.Data Entry'!G377*'2.Variables'!$D$5</f>
        <v>0</v>
      </c>
      <c r="M373" s="13">
        <f>('1.Data Entry'!D377*'2.Variables'!$A$5)*'1.Data Entry'!G377*'2.Variables'!$C$5*'2.Variables'!$D$5</f>
        <v>0</v>
      </c>
      <c r="N373" s="13">
        <f>(M373*'2.Variables'!$E$5)/150</f>
        <v>0</v>
      </c>
      <c r="O373" s="13">
        <f>(M373*'2.Variables'!$F$5)/150</f>
        <v>0</v>
      </c>
      <c r="P373" s="13">
        <f>('1.Data Entry'!D377*'2.Variables'!$A$5)*'1.Data Entry'!H377*'2.Variables'!$D$5</f>
        <v>0</v>
      </c>
      <c r="Q373" s="13">
        <f>('1.Data Entry'!D377*'2.Variables'!$A$5)*'1.Data Entry'!H377*'2.Variables'!$C$5*'2.Variables'!$D$5</f>
        <v>0</v>
      </c>
      <c r="R373" s="13">
        <f>(Q373*'2.Variables'!$E$5)/150</f>
        <v>0</v>
      </c>
      <c r="S373" s="13">
        <f>(Q373*'2.Variables'!$F$5)/150</f>
        <v>0</v>
      </c>
    </row>
    <row r="374" spans="1:19" x14ac:dyDescent="0.4">
      <c r="A374" s="2">
        <f>'1.Data Entry'!A378</f>
        <v>0</v>
      </c>
      <c r="B374" s="2">
        <f>'1.Data Entry'!B378</f>
        <v>0</v>
      </c>
      <c r="C374" s="2">
        <f>'1.Data Entry'!C378</f>
        <v>0</v>
      </c>
      <c r="D374" s="13">
        <f>('1.Data Entry'!D378*'2.Variables'!$A$5)*'1.Data Entry'!E378*'2.Variables'!$D$5</f>
        <v>0</v>
      </c>
      <c r="E374" s="13">
        <f>('1.Data Entry'!D378*'2.Variables'!$A$5)*'1.Data Entry'!E378*'2.Variables'!$D$5*'2.Variables'!$B$5</f>
        <v>0</v>
      </c>
      <c r="F374" s="13">
        <f>(E374*'2.Variables'!$E$5)/150</f>
        <v>0</v>
      </c>
      <c r="G374" s="13">
        <f>(E374*'2.Variables'!$F$5)/150</f>
        <v>0</v>
      </c>
      <c r="H374" s="13">
        <f>('1.Data Entry'!D378*'2.Variables'!$A$5)*'1.Data Entry'!F378*'2.Variables'!$D$5</f>
        <v>0</v>
      </c>
      <c r="I374" s="13">
        <f>('1.Data Entry'!D378*'2.Variables'!$A$5)*'1.Data Entry'!F378*'2.Variables'!$D$5*'2.Variables'!$B$5</f>
        <v>0</v>
      </c>
      <c r="J374" s="13">
        <f>(I374*'2.Variables'!$E$5)/150</f>
        <v>0</v>
      </c>
      <c r="K374" s="13">
        <f>(I374*'2.Variables'!$F$5)/150</f>
        <v>0</v>
      </c>
      <c r="L374" s="13">
        <f>('1.Data Entry'!D378*'2.Variables'!$A$5)*'1.Data Entry'!G378*'2.Variables'!$D$5</f>
        <v>0</v>
      </c>
      <c r="M374" s="13">
        <f>('1.Data Entry'!D378*'2.Variables'!$A$5)*'1.Data Entry'!G378*'2.Variables'!$C$5*'2.Variables'!$D$5</f>
        <v>0</v>
      </c>
      <c r="N374" s="13">
        <f>(M374*'2.Variables'!$E$5)/150</f>
        <v>0</v>
      </c>
      <c r="O374" s="13">
        <f>(M374*'2.Variables'!$F$5)/150</f>
        <v>0</v>
      </c>
      <c r="P374" s="13">
        <f>('1.Data Entry'!D378*'2.Variables'!$A$5)*'1.Data Entry'!H378*'2.Variables'!$D$5</f>
        <v>0</v>
      </c>
      <c r="Q374" s="13">
        <f>('1.Data Entry'!D378*'2.Variables'!$A$5)*'1.Data Entry'!H378*'2.Variables'!$C$5*'2.Variables'!$D$5</f>
        <v>0</v>
      </c>
      <c r="R374" s="13">
        <f>(Q374*'2.Variables'!$E$5)/150</f>
        <v>0</v>
      </c>
      <c r="S374" s="13">
        <f>(Q374*'2.Variables'!$F$5)/150</f>
        <v>0</v>
      </c>
    </row>
    <row r="375" spans="1:19" x14ac:dyDescent="0.4">
      <c r="A375" s="2">
        <f>'1.Data Entry'!A379</f>
        <v>0</v>
      </c>
      <c r="B375" s="2">
        <f>'1.Data Entry'!B379</f>
        <v>0</v>
      </c>
      <c r="C375" s="2">
        <f>'1.Data Entry'!C379</f>
        <v>0</v>
      </c>
      <c r="D375" s="13">
        <f>('1.Data Entry'!D379*'2.Variables'!$A$5)*'1.Data Entry'!E379*'2.Variables'!$D$5</f>
        <v>0</v>
      </c>
      <c r="E375" s="13">
        <f>('1.Data Entry'!D379*'2.Variables'!$A$5)*'1.Data Entry'!E379*'2.Variables'!$D$5*'2.Variables'!$B$5</f>
        <v>0</v>
      </c>
      <c r="F375" s="13">
        <f>(E375*'2.Variables'!$E$5)/150</f>
        <v>0</v>
      </c>
      <c r="G375" s="13">
        <f>(E375*'2.Variables'!$F$5)/150</f>
        <v>0</v>
      </c>
      <c r="H375" s="13">
        <f>('1.Data Entry'!D379*'2.Variables'!$A$5)*'1.Data Entry'!F379*'2.Variables'!$D$5</f>
        <v>0</v>
      </c>
      <c r="I375" s="13">
        <f>('1.Data Entry'!D379*'2.Variables'!$A$5)*'1.Data Entry'!F379*'2.Variables'!$D$5*'2.Variables'!$B$5</f>
        <v>0</v>
      </c>
      <c r="J375" s="13">
        <f>(I375*'2.Variables'!$E$5)/150</f>
        <v>0</v>
      </c>
      <c r="K375" s="13">
        <f>(I375*'2.Variables'!$F$5)/150</f>
        <v>0</v>
      </c>
      <c r="L375" s="13">
        <f>('1.Data Entry'!D379*'2.Variables'!$A$5)*'1.Data Entry'!G379*'2.Variables'!$D$5</f>
        <v>0</v>
      </c>
      <c r="M375" s="13">
        <f>('1.Data Entry'!D379*'2.Variables'!$A$5)*'1.Data Entry'!G379*'2.Variables'!$C$5*'2.Variables'!$D$5</f>
        <v>0</v>
      </c>
      <c r="N375" s="13">
        <f>(M375*'2.Variables'!$E$5)/150</f>
        <v>0</v>
      </c>
      <c r="O375" s="13">
        <f>(M375*'2.Variables'!$F$5)/150</f>
        <v>0</v>
      </c>
      <c r="P375" s="13">
        <f>('1.Data Entry'!D379*'2.Variables'!$A$5)*'1.Data Entry'!H379*'2.Variables'!$D$5</f>
        <v>0</v>
      </c>
      <c r="Q375" s="13">
        <f>('1.Data Entry'!D379*'2.Variables'!$A$5)*'1.Data Entry'!H379*'2.Variables'!$C$5*'2.Variables'!$D$5</f>
        <v>0</v>
      </c>
      <c r="R375" s="13">
        <f>(Q375*'2.Variables'!$E$5)/150</f>
        <v>0</v>
      </c>
      <c r="S375" s="13">
        <f>(Q375*'2.Variables'!$F$5)/150</f>
        <v>0</v>
      </c>
    </row>
    <row r="376" spans="1:19" x14ac:dyDescent="0.4">
      <c r="A376" s="2">
        <f>'1.Data Entry'!A380</f>
        <v>0</v>
      </c>
      <c r="B376" s="2">
        <f>'1.Data Entry'!B380</f>
        <v>0</v>
      </c>
      <c r="C376" s="2">
        <f>'1.Data Entry'!C380</f>
        <v>0</v>
      </c>
      <c r="D376" s="13">
        <f>('1.Data Entry'!D380*'2.Variables'!$A$5)*'1.Data Entry'!E380*'2.Variables'!$D$5</f>
        <v>0</v>
      </c>
      <c r="E376" s="13">
        <f>('1.Data Entry'!D380*'2.Variables'!$A$5)*'1.Data Entry'!E380*'2.Variables'!$D$5*'2.Variables'!$B$5</f>
        <v>0</v>
      </c>
      <c r="F376" s="13">
        <f>(E376*'2.Variables'!$E$5)/150</f>
        <v>0</v>
      </c>
      <c r="G376" s="13">
        <f>(E376*'2.Variables'!$F$5)/150</f>
        <v>0</v>
      </c>
      <c r="H376" s="13">
        <f>('1.Data Entry'!D380*'2.Variables'!$A$5)*'1.Data Entry'!F380*'2.Variables'!$D$5</f>
        <v>0</v>
      </c>
      <c r="I376" s="13">
        <f>('1.Data Entry'!D380*'2.Variables'!$A$5)*'1.Data Entry'!F380*'2.Variables'!$D$5*'2.Variables'!$B$5</f>
        <v>0</v>
      </c>
      <c r="J376" s="13">
        <f>(I376*'2.Variables'!$E$5)/150</f>
        <v>0</v>
      </c>
      <c r="K376" s="13">
        <f>(I376*'2.Variables'!$F$5)/150</f>
        <v>0</v>
      </c>
      <c r="L376" s="13">
        <f>('1.Data Entry'!D380*'2.Variables'!$A$5)*'1.Data Entry'!G380*'2.Variables'!$D$5</f>
        <v>0</v>
      </c>
      <c r="M376" s="13">
        <f>('1.Data Entry'!D380*'2.Variables'!$A$5)*'1.Data Entry'!G380*'2.Variables'!$C$5*'2.Variables'!$D$5</f>
        <v>0</v>
      </c>
      <c r="N376" s="13">
        <f>(M376*'2.Variables'!$E$5)/150</f>
        <v>0</v>
      </c>
      <c r="O376" s="13">
        <f>(M376*'2.Variables'!$F$5)/150</f>
        <v>0</v>
      </c>
      <c r="P376" s="13">
        <f>('1.Data Entry'!D380*'2.Variables'!$A$5)*'1.Data Entry'!H380*'2.Variables'!$D$5</f>
        <v>0</v>
      </c>
      <c r="Q376" s="13">
        <f>('1.Data Entry'!D380*'2.Variables'!$A$5)*'1.Data Entry'!H380*'2.Variables'!$C$5*'2.Variables'!$D$5</f>
        <v>0</v>
      </c>
      <c r="R376" s="13">
        <f>(Q376*'2.Variables'!$E$5)/150</f>
        <v>0</v>
      </c>
      <c r="S376" s="13">
        <f>(Q376*'2.Variables'!$F$5)/150</f>
        <v>0</v>
      </c>
    </row>
    <row r="377" spans="1:19" x14ac:dyDescent="0.4">
      <c r="A377" s="2">
        <f>'1.Data Entry'!A381</f>
        <v>0</v>
      </c>
      <c r="B377" s="2">
        <f>'1.Data Entry'!B381</f>
        <v>0</v>
      </c>
      <c r="C377" s="2">
        <f>'1.Data Entry'!C381</f>
        <v>0</v>
      </c>
      <c r="D377" s="13">
        <f>('1.Data Entry'!D381*'2.Variables'!$A$5)*'1.Data Entry'!E381*'2.Variables'!$D$5</f>
        <v>0</v>
      </c>
      <c r="E377" s="13">
        <f>('1.Data Entry'!D381*'2.Variables'!$A$5)*'1.Data Entry'!E381*'2.Variables'!$D$5*'2.Variables'!$B$5</f>
        <v>0</v>
      </c>
      <c r="F377" s="13">
        <f>(E377*'2.Variables'!$E$5)/150</f>
        <v>0</v>
      </c>
      <c r="G377" s="13">
        <f>(E377*'2.Variables'!$F$5)/150</f>
        <v>0</v>
      </c>
      <c r="H377" s="13">
        <f>('1.Data Entry'!D381*'2.Variables'!$A$5)*'1.Data Entry'!F381*'2.Variables'!$D$5</f>
        <v>0</v>
      </c>
      <c r="I377" s="13">
        <f>('1.Data Entry'!D381*'2.Variables'!$A$5)*'1.Data Entry'!F381*'2.Variables'!$D$5*'2.Variables'!$B$5</f>
        <v>0</v>
      </c>
      <c r="J377" s="13">
        <f>(I377*'2.Variables'!$E$5)/150</f>
        <v>0</v>
      </c>
      <c r="K377" s="13">
        <f>(I377*'2.Variables'!$F$5)/150</f>
        <v>0</v>
      </c>
      <c r="L377" s="13">
        <f>('1.Data Entry'!D381*'2.Variables'!$A$5)*'1.Data Entry'!G381*'2.Variables'!$D$5</f>
        <v>0</v>
      </c>
      <c r="M377" s="13">
        <f>('1.Data Entry'!D381*'2.Variables'!$A$5)*'1.Data Entry'!G381*'2.Variables'!$C$5*'2.Variables'!$D$5</f>
        <v>0</v>
      </c>
      <c r="N377" s="13">
        <f>(M377*'2.Variables'!$E$5)/150</f>
        <v>0</v>
      </c>
      <c r="O377" s="13">
        <f>(M377*'2.Variables'!$F$5)/150</f>
        <v>0</v>
      </c>
      <c r="P377" s="13">
        <f>('1.Data Entry'!D381*'2.Variables'!$A$5)*'1.Data Entry'!H381*'2.Variables'!$D$5</f>
        <v>0</v>
      </c>
      <c r="Q377" s="13">
        <f>('1.Data Entry'!D381*'2.Variables'!$A$5)*'1.Data Entry'!H381*'2.Variables'!$C$5*'2.Variables'!$D$5</f>
        <v>0</v>
      </c>
      <c r="R377" s="13">
        <f>(Q377*'2.Variables'!$E$5)/150</f>
        <v>0</v>
      </c>
      <c r="S377" s="13">
        <f>(Q377*'2.Variables'!$F$5)/150</f>
        <v>0</v>
      </c>
    </row>
    <row r="378" spans="1:19" x14ac:dyDescent="0.4">
      <c r="A378" s="2">
        <f>'1.Data Entry'!A382</f>
        <v>0</v>
      </c>
      <c r="B378" s="2">
        <f>'1.Data Entry'!B382</f>
        <v>0</v>
      </c>
      <c r="C378" s="2">
        <f>'1.Data Entry'!C382</f>
        <v>0</v>
      </c>
      <c r="D378" s="13">
        <f>('1.Data Entry'!D382*'2.Variables'!$A$5)*'1.Data Entry'!E382*'2.Variables'!$D$5</f>
        <v>0</v>
      </c>
      <c r="E378" s="13">
        <f>('1.Data Entry'!D382*'2.Variables'!$A$5)*'1.Data Entry'!E382*'2.Variables'!$D$5*'2.Variables'!$B$5</f>
        <v>0</v>
      </c>
      <c r="F378" s="13">
        <f>(E378*'2.Variables'!$E$5)/150</f>
        <v>0</v>
      </c>
      <c r="G378" s="13">
        <f>(E378*'2.Variables'!$F$5)/150</f>
        <v>0</v>
      </c>
      <c r="H378" s="13">
        <f>('1.Data Entry'!D382*'2.Variables'!$A$5)*'1.Data Entry'!F382*'2.Variables'!$D$5</f>
        <v>0</v>
      </c>
      <c r="I378" s="13">
        <f>('1.Data Entry'!D382*'2.Variables'!$A$5)*'1.Data Entry'!F382*'2.Variables'!$D$5*'2.Variables'!$B$5</f>
        <v>0</v>
      </c>
      <c r="J378" s="13">
        <f>(I378*'2.Variables'!$E$5)/150</f>
        <v>0</v>
      </c>
      <c r="K378" s="13">
        <f>(I378*'2.Variables'!$F$5)/150</f>
        <v>0</v>
      </c>
      <c r="L378" s="13">
        <f>('1.Data Entry'!D382*'2.Variables'!$A$5)*'1.Data Entry'!G382*'2.Variables'!$D$5</f>
        <v>0</v>
      </c>
      <c r="M378" s="13">
        <f>('1.Data Entry'!D382*'2.Variables'!$A$5)*'1.Data Entry'!G382*'2.Variables'!$C$5*'2.Variables'!$D$5</f>
        <v>0</v>
      </c>
      <c r="N378" s="13">
        <f>(M378*'2.Variables'!$E$5)/150</f>
        <v>0</v>
      </c>
      <c r="O378" s="13">
        <f>(M378*'2.Variables'!$F$5)/150</f>
        <v>0</v>
      </c>
      <c r="P378" s="13">
        <f>('1.Data Entry'!D382*'2.Variables'!$A$5)*'1.Data Entry'!H382*'2.Variables'!$D$5</f>
        <v>0</v>
      </c>
      <c r="Q378" s="13">
        <f>('1.Data Entry'!D382*'2.Variables'!$A$5)*'1.Data Entry'!H382*'2.Variables'!$C$5*'2.Variables'!$D$5</f>
        <v>0</v>
      </c>
      <c r="R378" s="13">
        <f>(Q378*'2.Variables'!$E$5)/150</f>
        <v>0</v>
      </c>
      <c r="S378" s="13">
        <f>(Q378*'2.Variables'!$F$5)/150</f>
        <v>0</v>
      </c>
    </row>
    <row r="379" spans="1:19" x14ac:dyDescent="0.4">
      <c r="A379" s="2">
        <f>'1.Data Entry'!A383</f>
        <v>0</v>
      </c>
      <c r="B379" s="2">
        <f>'1.Data Entry'!B383</f>
        <v>0</v>
      </c>
      <c r="C379" s="2">
        <f>'1.Data Entry'!C383</f>
        <v>0</v>
      </c>
      <c r="D379" s="13">
        <f>('1.Data Entry'!D383*'2.Variables'!$A$5)*'1.Data Entry'!E383*'2.Variables'!$D$5</f>
        <v>0</v>
      </c>
      <c r="E379" s="13">
        <f>('1.Data Entry'!D383*'2.Variables'!$A$5)*'1.Data Entry'!E383*'2.Variables'!$D$5*'2.Variables'!$B$5</f>
        <v>0</v>
      </c>
      <c r="F379" s="13">
        <f>(E379*'2.Variables'!$E$5)/150</f>
        <v>0</v>
      </c>
      <c r="G379" s="13">
        <f>(E379*'2.Variables'!$F$5)/150</f>
        <v>0</v>
      </c>
      <c r="H379" s="13">
        <f>('1.Data Entry'!D383*'2.Variables'!$A$5)*'1.Data Entry'!F383*'2.Variables'!$D$5</f>
        <v>0</v>
      </c>
      <c r="I379" s="13">
        <f>('1.Data Entry'!D383*'2.Variables'!$A$5)*'1.Data Entry'!F383*'2.Variables'!$D$5*'2.Variables'!$B$5</f>
        <v>0</v>
      </c>
      <c r="J379" s="13">
        <f>(I379*'2.Variables'!$E$5)/150</f>
        <v>0</v>
      </c>
      <c r="K379" s="13">
        <f>(I379*'2.Variables'!$F$5)/150</f>
        <v>0</v>
      </c>
      <c r="L379" s="13">
        <f>('1.Data Entry'!D383*'2.Variables'!$A$5)*'1.Data Entry'!G383*'2.Variables'!$D$5</f>
        <v>0</v>
      </c>
      <c r="M379" s="13">
        <f>('1.Data Entry'!D383*'2.Variables'!$A$5)*'1.Data Entry'!G383*'2.Variables'!$C$5*'2.Variables'!$D$5</f>
        <v>0</v>
      </c>
      <c r="N379" s="13">
        <f>(M379*'2.Variables'!$E$5)/150</f>
        <v>0</v>
      </c>
      <c r="O379" s="13">
        <f>(M379*'2.Variables'!$F$5)/150</f>
        <v>0</v>
      </c>
      <c r="P379" s="13">
        <f>('1.Data Entry'!D383*'2.Variables'!$A$5)*'1.Data Entry'!H383*'2.Variables'!$D$5</f>
        <v>0</v>
      </c>
      <c r="Q379" s="13">
        <f>('1.Data Entry'!D383*'2.Variables'!$A$5)*'1.Data Entry'!H383*'2.Variables'!$C$5*'2.Variables'!$D$5</f>
        <v>0</v>
      </c>
      <c r="R379" s="13">
        <f>(Q379*'2.Variables'!$E$5)/150</f>
        <v>0</v>
      </c>
      <c r="S379" s="13">
        <f>(Q379*'2.Variables'!$F$5)/150</f>
        <v>0</v>
      </c>
    </row>
    <row r="380" spans="1:19" x14ac:dyDescent="0.4">
      <c r="A380" s="2">
        <f>'1.Data Entry'!A384</f>
        <v>0</v>
      </c>
      <c r="B380" s="2">
        <f>'1.Data Entry'!B384</f>
        <v>0</v>
      </c>
      <c r="C380" s="2">
        <f>'1.Data Entry'!C384</f>
        <v>0</v>
      </c>
      <c r="D380" s="13">
        <f>('1.Data Entry'!D384*'2.Variables'!$A$5)*'1.Data Entry'!E384*'2.Variables'!$D$5</f>
        <v>0</v>
      </c>
      <c r="E380" s="13">
        <f>('1.Data Entry'!D384*'2.Variables'!$A$5)*'1.Data Entry'!E384*'2.Variables'!$D$5*'2.Variables'!$B$5</f>
        <v>0</v>
      </c>
      <c r="F380" s="13">
        <f>(E380*'2.Variables'!$E$5)/150</f>
        <v>0</v>
      </c>
      <c r="G380" s="13">
        <f>(E380*'2.Variables'!$F$5)/150</f>
        <v>0</v>
      </c>
      <c r="H380" s="13">
        <f>('1.Data Entry'!D384*'2.Variables'!$A$5)*'1.Data Entry'!F384*'2.Variables'!$D$5</f>
        <v>0</v>
      </c>
      <c r="I380" s="13">
        <f>('1.Data Entry'!D384*'2.Variables'!$A$5)*'1.Data Entry'!F384*'2.Variables'!$D$5*'2.Variables'!$B$5</f>
        <v>0</v>
      </c>
      <c r="J380" s="13">
        <f>(I380*'2.Variables'!$E$5)/150</f>
        <v>0</v>
      </c>
      <c r="K380" s="13">
        <f>(I380*'2.Variables'!$F$5)/150</f>
        <v>0</v>
      </c>
      <c r="L380" s="13">
        <f>('1.Data Entry'!D384*'2.Variables'!$A$5)*'1.Data Entry'!G384*'2.Variables'!$D$5</f>
        <v>0</v>
      </c>
      <c r="M380" s="13">
        <f>('1.Data Entry'!D384*'2.Variables'!$A$5)*'1.Data Entry'!G384*'2.Variables'!$C$5*'2.Variables'!$D$5</f>
        <v>0</v>
      </c>
      <c r="N380" s="13">
        <f>(M380*'2.Variables'!$E$5)/150</f>
        <v>0</v>
      </c>
      <c r="O380" s="13">
        <f>(M380*'2.Variables'!$F$5)/150</f>
        <v>0</v>
      </c>
      <c r="P380" s="13">
        <f>('1.Data Entry'!D384*'2.Variables'!$A$5)*'1.Data Entry'!H384*'2.Variables'!$D$5</f>
        <v>0</v>
      </c>
      <c r="Q380" s="13">
        <f>('1.Data Entry'!D384*'2.Variables'!$A$5)*'1.Data Entry'!H384*'2.Variables'!$C$5*'2.Variables'!$D$5</f>
        <v>0</v>
      </c>
      <c r="R380" s="13">
        <f>(Q380*'2.Variables'!$E$5)/150</f>
        <v>0</v>
      </c>
      <c r="S380" s="13">
        <f>(Q380*'2.Variables'!$F$5)/150</f>
        <v>0</v>
      </c>
    </row>
    <row r="381" spans="1:19" x14ac:dyDescent="0.4">
      <c r="A381" s="2">
        <f>'1.Data Entry'!A385</f>
        <v>0</v>
      </c>
      <c r="B381" s="2">
        <f>'1.Data Entry'!B385</f>
        <v>0</v>
      </c>
      <c r="C381" s="2">
        <f>'1.Data Entry'!C385</f>
        <v>0</v>
      </c>
      <c r="D381" s="13">
        <f>('1.Data Entry'!D385*'2.Variables'!$A$5)*'1.Data Entry'!E385*'2.Variables'!$D$5</f>
        <v>0</v>
      </c>
      <c r="E381" s="13">
        <f>('1.Data Entry'!D385*'2.Variables'!$A$5)*'1.Data Entry'!E385*'2.Variables'!$D$5*'2.Variables'!$B$5</f>
        <v>0</v>
      </c>
      <c r="F381" s="13">
        <f>(E381*'2.Variables'!$E$5)/150</f>
        <v>0</v>
      </c>
      <c r="G381" s="13">
        <f>(E381*'2.Variables'!$F$5)/150</f>
        <v>0</v>
      </c>
      <c r="H381" s="13">
        <f>('1.Data Entry'!D385*'2.Variables'!$A$5)*'1.Data Entry'!F385*'2.Variables'!$D$5</f>
        <v>0</v>
      </c>
      <c r="I381" s="13">
        <f>('1.Data Entry'!D385*'2.Variables'!$A$5)*'1.Data Entry'!F385*'2.Variables'!$D$5*'2.Variables'!$B$5</f>
        <v>0</v>
      </c>
      <c r="J381" s="13">
        <f>(I381*'2.Variables'!$E$5)/150</f>
        <v>0</v>
      </c>
      <c r="K381" s="13">
        <f>(I381*'2.Variables'!$F$5)/150</f>
        <v>0</v>
      </c>
      <c r="L381" s="13">
        <f>('1.Data Entry'!D385*'2.Variables'!$A$5)*'1.Data Entry'!G385*'2.Variables'!$D$5</f>
        <v>0</v>
      </c>
      <c r="M381" s="13">
        <f>('1.Data Entry'!D385*'2.Variables'!$A$5)*'1.Data Entry'!G385*'2.Variables'!$C$5*'2.Variables'!$D$5</f>
        <v>0</v>
      </c>
      <c r="N381" s="13">
        <f>(M381*'2.Variables'!$E$5)/150</f>
        <v>0</v>
      </c>
      <c r="O381" s="13">
        <f>(M381*'2.Variables'!$F$5)/150</f>
        <v>0</v>
      </c>
      <c r="P381" s="13">
        <f>('1.Data Entry'!D385*'2.Variables'!$A$5)*'1.Data Entry'!H385*'2.Variables'!$D$5</f>
        <v>0</v>
      </c>
      <c r="Q381" s="13">
        <f>('1.Data Entry'!D385*'2.Variables'!$A$5)*'1.Data Entry'!H385*'2.Variables'!$C$5*'2.Variables'!$D$5</f>
        <v>0</v>
      </c>
      <c r="R381" s="13">
        <f>(Q381*'2.Variables'!$E$5)/150</f>
        <v>0</v>
      </c>
      <c r="S381" s="13">
        <f>(Q381*'2.Variables'!$F$5)/150</f>
        <v>0</v>
      </c>
    </row>
    <row r="382" spans="1:19" x14ac:dyDescent="0.4">
      <c r="A382" s="2">
        <f>'1.Data Entry'!A386</f>
        <v>0</v>
      </c>
      <c r="B382" s="2">
        <f>'1.Data Entry'!B386</f>
        <v>0</v>
      </c>
      <c r="C382" s="2">
        <f>'1.Data Entry'!C386</f>
        <v>0</v>
      </c>
      <c r="D382" s="13">
        <f>('1.Data Entry'!D386*'2.Variables'!$A$5)*'1.Data Entry'!E386*'2.Variables'!$D$5</f>
        <v>0</v>
      </c>
      <c r="E382" s="13">
        <f>('1.Data Entry'!D386*'2.Variables'!$A$5)*'1.Data Entry'!E386*'2.Variables'!$D$5*'2.Variables'!$B$5</f>
        <v>0</v>
      </c>
      <c r="F382" s="13">
        <f>(E382*'2.Variables'!$E$5)/150</f>
        <v>0</v>
      </c>
      <c r="G382" s="13">
        <f>(E382*'2.Variables'!$F$5)/150</f>
        <v>0</v>
      </c>
      <c r="H382" s="13">
        <f>('1.Data Entry'!D386*'2.Variables'!$A$5)*'1.Data Entry'!F386*'2.Variables'!$D$5</f>
        <v>0</v>
      </c>
      <c r="I382" s="13">
        <f>('1.Data Entry'!D386*'2.Variables'!$A$5)*'1.Data Entry'!F386*'2.Variables'!$D$5*'2.Variables'!$B$5</f>
        <v>0</v>
      </c>
      <c r="J382" s="13">
        <f>(I382*'2.Variables'!$E$5)/150</f>
        <v>0</v>
      </c>
      <c r="K382" s="13">
        <f>(I382*'2.Variables'!$F$5)/150</f>
        <v>0</v>
      </c>
      <c r="L382" s="13">
        <f>('1.Data Entry'!D386*'2.Variables'!$A$5)*'1.Data Entry'!G386*'2.Variables'!$D$5</f>
        <v>0</v>
      </c>
      <c r="M382" s="13">
        <f>('1.Data Entry'!D386*'2.Variables'!$A$5)*'1.Data Entry'!G386*'2.Variables'!$C$5*'2.Variables'!$D$5</f>
        <v>0</v>
      </c>
      <c r="N382" s="13">
        <f>(M382*'2.Variables'!$E$5)/150</f>
        <v>0</v>
      </c>
      <c r="O382" s="13">
        <f>(M382*'2.Variables'!$F$5)/150</f>
        <v>0</v>
      </c>
      <c r="P382" s="13">
        <f>('1.Data Entry'!D386*'2.Variables'!$A$5)*'1.Data Entry'!H386*'2.Variables'!$D$5</f>
        <v>0</v>
      </c>
      <c r="Q382" s="13">
        <f>('1.Data Entry'!D386*'2.Variables'!$A$5)*'1.Data Entry'!H386*'2.Variables'!$C$5*'2.Variables'!$D$5</f>
        <v>0</v>
      </c>
      <c r="R382" s="13">
        <f>(Q382*'2.Variables'!$E$5)/150</f>
        <v>0</v>
      </c>
      <c r="S382" s="13">
        <f>(Q382*'2.Variables'!$F$5)/150</f>
        <v>0</v>
      </c>
    </row>
    <row r="383" spans="1:19" x14ac:dyDescent="0.4">
      <c r="A383" s="2">
        <f>'1.Data Entry'!A387</f>
        <v>0</v>
      </c>
      <c r="B383" s="2">
        <f>'1.Data Entry'!B387</f>
        <v>0</v>
      </c>
      <c r="C383" s="2">
        <f>'1.Data Entry'!C387</f>
        <v>0</v>
      </c>
      <c r="D383" s="13">
        <f>('1.Data Entry'!D387*'2.Variables'!$A$5)*'1.Data Entry'!E387*'2.Variables'!$D$5</f>
        <v>0</v>
      </c>
      <c r="E383" s="13">
        <f>('1.Data Entry'!D387*'2.Variables'!$A$5)*'1.Data Entry'!E387*'2.Variables'!$D$5*'2.Variables'!$B$5</f>
        <v>0</v>
      </c>
      <c r="F383" s="13">
        <f>(E383*'2.Variables'!$E$5)/150</f>
        <v>0</v>
      </c>
      <c r="G383" s="13">
        <f>(E383*'2.Variables'!$F$5)/150</f>
        <v>0</v>
      </c>
      <c r="H383" s="13">
        <f>('1.Data Entry'!D387*'2.Variables'!$A$5)*'1.Data Entry'!F387*'2.Variables'!$D$5</f>
        <v>0</v>
      </c>
      <c r="I383" s="13">
        <f>('1.Data Entry'!D387*'2.Variables'!$A$5)*'1.Data Entry'!F387*'2.Variables'!$D$5*'2.Variables'!$B$5</f>
        <v>0</v>
      </c>
      <c r="J383" s="13">
        <f>(I383*'2.Variables'!$E$5)/150</f>
        <v>0</v>
      </c>
      <c r="K383" s="13">
        <f>(I383*'2.Variables'!$F$5)/150</f>
        <v>0</v>
      </c>
      <c r="L383" s="13">
        <f>('1.Data Entry'!D387*'2.Variables'!$A$5)*'1.Data Entry'!G387*'2.Variables'!$D$5</f>
        <v>0</v>
      </c>
      <c r="M383" s="13">
        <f>('1.Data Entry'!D387*'2.Variables'!$A$5)*'1.Data Entry'!G387*'2.Variables'!$C$5*'2.Variables'!$D$5</f>
        <v>0</v>
      </c>
      <c r="N383" s="13">
        <f>(M383*'2.Variables'!$E$5)/150</f>
        <v>0</v>
      </c>
      <c r="O383" s="13">
        <f>(M383*'2.Variables'!$F$5)/150</f>
        <v>0</v>
      </c>
      <c r="P383" s="13">
        <f>('1.Data Entry'!D387*'2.Variables'!$A$5)*'1.Data Entry'!H387*'2.Variables'!$D$5</f>
        <v>0</v>
      </c>
      <c r="Q383" s="13">
        <f>('1.Data Entry'!D387*'2.Variables'!$A$5)*'1.Data Entry'!H387*'2.Variables'!$C$5*'2.Variables'!$D$5</f>
        <v>0</v>
      </c>
      <c r="R383" s="13">
        <f>(Q383*'2.Variables'!$E$5)/150</f>
        <v>0</v>
      </c>
      <c r="S383" s="13">
        <f>(Q383*'2.Variables'!$F$5)/150</f>
        <v>0</v>
      </c>
    </row>
    <row r="384" spans="1:19" x14ac:dyDescent="0.4">
      <c r="A384" s="2">
        <f>'1.Data Entry'!A388</f>
        <v>0</v>
      </c>
      <c r="B384" s="2">
        <f>'1.Data Entry'!B388</f>
        <v>0</v>
      </c>
      <c r="C384" s="2">
        <f>'1.Data Entry'!C388</f>
        <v>0</v>
      </c>
      <c r="D384" s="13">
        <f>('1.Data Entry'!D388*'2.Variables'!$A$5)*'1.Data Entry'!E388*'2.Variables'!$D$5</f>
        <v>0</v>
      </c>
      <c r="E384" s="13">
        <f>('1.Data Entry'!D388*'2.Variables'!$A$5)*'1.Data Entry'!E388*'2.Variables'!$D$5*'2.Variables'!$B$5</f>
        <v>0</v>
      </c>
      <c r="F384" s="13">
        <f>(E384*'2.Variables'!$E$5)/150</f>
        <v>0</v>
      </c>
      <c r="G384" s="13">
        <f>(E384*'2.Variables'!$F$5)/150</f>
        <v>0</v>
      </c>
      <c r="H384" s="13">
        <f>('1.Data Entry'!D388*'2.Variables'!$A$5)*'1.Data Entry'!F388*'2.Variables'!$D$5</f>
        <v>0</v>
      </c>
      <c r="I384" s="13">
        <f>('1.Data Entry'!D388*'2.Variables'!$A$5)*'1.Data Entry'!F388*'2.Variables'!$D$5*'2.Variables'!$B$5</f>
        <v>0</v>
      </c>
      <c r="J384" s="13">
        <f>(I384*'2.Variables'!$E$5)/150</f>
        <v>0</v>
      </c>
      <c r="K384" s="13">
        <f>(I384*'2.Variables'!$F$5)/150</f>
        <v>0</v>
      </c>
      <c r="L384" s="13">
        <f>('1.Data Entry'!D388*'2.Variables'!$A$5)*'1.Data Entry'!G388*'2.Variables'!$D$5</f>
        <v>0</v>
      </c>
      <c r="M384" s="13">
        <f>('1.Data Entry'!D388*'2.Variables'!$A$5)*'1.Data Entry'!G388*'2.Variables'!$C$5*'2.Variables'!$D$5</f>
        <v>0</v>
      </c>
      <c r="N384" s="13">
        <f>(M384*'2.Variables'!$E$5)/150</f>
        <v>0</v>
      </c>
      <c r="O384" s="13">
        <f>(M384*'2.Variables'!$F$5)/150</f>
        <v>0</v>
      </c>
      <c r="P384" s="13">
        <f>('1.Data Entry'!D388*'2.Variables'!$A$5)*'1.Data Entry'!H388*'2.Variables'!$D$5</f>
        <v>0</v>
      </c>
      <c r="Q384" s="13">
        <f>('1.Data Entry'!D388*'2.Variables'!$A$5)*'1.Data Entry'!H388*'2.Variables'!$C$5*'2.Variables'!$D$5</f>
        <v>0</v>
      </c>
      <c r="R384" s="13">
        <f>(Q384*'2.Variables'!$E$5)/150</f>
        <v>0</v>
      </c>
      <c r="S384" s="13">
        <f>(Q384*'2.Variables'!$F$5)/150</f>
        <v>0</v>
      </c>
    </row>
    <row r="385" spans="1:19" x14ac:dyDescent="0.4">
      <c r="A385" s="2">
        <f>'1.Data Entry'!A389</f>
        <v>0</v>
      </c>
      <c r="B385" s="2">
        <f>'1.Data Entry'!B389</f>
        <v>0</v>
      </c>
      <c r="C385" s="2">
        <f>'1.Data Entry'!C389</f>
        <v>0</v>
      </c>
      <c r="D385" s="13">
        <f>('1.Data Entry'!D389*'2.Variables'!$A$5)*'1.Data Entry'!E389*'2.Variables'!$D$5</f>
        <v>0</v>
      </c>
      <c r="E385" s="13">
        <f>('1.Data Entry'!D389*'2.Variables'!$A$5)*'1.Data Entry'!E389*'2.Variables'!$D$5*'2.Variables'!$B$5</f>
        <v>0</v>
      </c>
      <c r="F385" s="13">
        <f>(E385*'2.Variables'!$E$5)/150</f>
        <v>0</v>
      </c>
      <c r="G385" s="13">
        <f>(E385*'2.Variables'!$F$5)/150</f>
        <v>0</v>
      </c>
      <c r="H385" s="13">
        <f>('1.Data Entry'!D389*'2.Variables'!$A$5)*'1.Data Entry'!F389*'2.Variables'!$D$5</f>
        <v>0</v>
      </c>
      <c r="I385" s="13">
        <f>('1.Data Entry'!D389*'2.Variables'!$A$5)*'1.Data Entry'!F389*'2.Variables'!$D$5*'2.Variables'!$B$5</f>
        <v>0</v>
      </c>
      <c r="J385" s="13">
        <f>(I385*'2.Variables'!$E$5)/150</f>
        <v>0</v>
      </c>
      <c r="K385" s="13">
        <f>(I385*'2.Variables'!$F$5)/150</f>
        <v>0</v>
      </c>
      <c r="L385" s="13">
        <f>('1.Data Entry'!D389*'2.Variables'!$A$5)*'1.Data Entry'!G389*'2.Variables'!$D$5</f>
        <v>0</v>
      </c>
      <c r="M385" s="13">
        <f>('1.Data Entry'!D389*'2.Variables'!$A$5)*'1.Data Entry'!G389*'2.Variables'!$C$5*'2.Variables'!$D$5</f>
        <v>0</v>
      </c>
      <c r="N385" s="13">
        <f>(M385*'2.Variables'!$E$5)/150</f>
        <v>0</v>
      </c>
      <c r="O385" s="13">
        <f>(M385*'2.Variables'!$F$5)/150</f>
        <v>0</v>
      </c>
      <c r="P385" s="13">
        <f>('1.Data Entry'!D389*'2.Variables'!$A$5)*'1.Data Entry'!H389*'2.Variables'!$D$5</f>
        <v>0</v>
      </c>
      <c r="Q385" s="13">
        <f>('1.Data Entry'!D389*'2.Variables'!$A$5)*'1.Data Entry'!H389*'2.Variables'!$C$5*'2.Variables'!$D$5</f>
        <v>0</v>
      </c>
      <c r="R385" s="13">
        <f>(Q385*'2.Variables'!$E$5)/150</f>
        <v>0</v>
      </c>
      <c r="S385" s="13">
        <f>(Q385*'2.Variables'!$F$5)/150</f>
        <v>0</v>
      </c>
    </row>
    <row r="386" spans="1:19" x14ac:dyDescent="0.4">
      <c r="A386" s="2">
        <f>'1.Data Entry'!A390</f>
        <v>0</v>
      </c>
      <c r="B386" s="2">
        <f>'1.Data Entry'!B390</f>
        <v>0</v>
      </c>
      <c r="C386" s="2">
        <f>'1.Data Entry'!C390</f>
        <v>0</v>
      </c>
      <c r="D386" s="13">
        <f>('1.Data Entry'!D390*'2.Variables'!$A$5)*'1.Data Entry'!E390*'2.Variables'!$D$5</f>
        <v>0</v>
      </c>
      <c r="E386" s="13">
        <f>('1.Data Entry'!D390*'2.Variables'!$A$5)*'1.Data Entry'!E390*'2.Variables'!$D$5*'2.Variables'!$B$5</f>
        <v>0</v>
      </c>
      <c r="F386" s="13">
        <f>(E386*'2.Variables'!$E$5)/150</f>
        <v>0</v>
      </c>
      <c r="G386" s="13">
        <f>(E386*'2.Variables'!$F$5)/150</f>
        <v>0</v>
      </c>
      <c r="H386" s="13">
        <f>('1.Data Entry'!D390*'2.Variables'!$A$5)*'1.Data Entry'!F390*'2.Variables'!$D$5</f>
        <v>0</v>
      </c>
      <c r="I386" s="13">
        <f>('1.Data Entry'!D390*'2.Variables'!$A$5)*'1.Data Entry'!F390*'2.Variables'!$D$5*'2.Variables'!$B$5</f>
        <v>0</v>
      </c>
      <c r="J386" s="13">
        <f>(I386*'2.Variables'!$E$5)/150</f>
        <v>0</v>
      </c>
      <c r="K386" s="13">
        <f>(I386*'2.Variables'!$F$5)/150</f>
        <v>0</v>
      </c>
      <c r="L386" s="13">
        <f>('1.Data Entry'!D390*'2.Variables'!$A$5)*'1.Data Entry'!G390*'2.Variables'!$D$5</f>
        <v>0</v>
      </c>
      <c r="M386" s="13">
        <f>('1.Data Entry'!D390*'2.Variables'!$A$5)*'1.Data Entry'!G390*'2.Variables'!$C$5*'2.Variables'!$D$5</f>
        <v>0</v>
      </c>
      <c r="N386" s="13">
        <f>(M386*'2.Variables'!$E$5)/150</f>
        <v>0</v>
      </c>
      <c r="O386" s="13">
        <f>(M386*'2.Variables'!$F$5)/150</f>
        <v>0</v>
      </c>
      <c r="P386" s="13">
        <f>('1.Data Entry'!D390*'2.Variables'!$A$5)*'1.Data Entry'!H390*'2.Variables'!$D$5</f>
        <v>0</v>
      </c>
      <c r="Q386" s="13">
        <f>('1.Data Entry'!D390*'2.Variables'!$A$5)*'1.Data Entry'!H390*'2.Variables'!$C$5*'2.Variables'!$D$5</f>
        <v>0</v>
      </c>
      <c r="R386" s="13">
        <f>(Q386*'2.Variables'!$E$5)/150</f>
        <v>0</v>
      </c>
      <c r="S386" s="13">
        <f>(Q386*'2.Variables'!$F$5)/150</f>
        <v>0</v>
      </c>
    </row>
    <row r="387" spans="1:19" x14ac:dyDescent="0.4">
      <c r="A387" s="2">
        <f>'1.Data Entry'!A391</f>
        <v>0</v>
      </c>
      <c r="B387" s="2">
        <f>'1.Data Entry'!B391</f>
        <v>0</v>
      </c>
      <c r="C387" s="2">
        <f>'1.Data Entry'!C391</f>
        <v>0</v>
      </c>
      <c r="D387" s="13">
        <f>('1.Data Entry'!D391*'2.Variables'!$A$5)*'1.Data Entry'!E391*'2.Variables'!$D$5</f>
        <v>0</v>
      </c>
      <c r="E387" s="13">
        <f>('1.Data Entry'!D391*'2.Variables'!$A$5)*'1.Data Entry'!E391*'2.Variables'!$D$5*'2.Variables'!$B$5</f>
        <v>0</v>
      </c>
      <c r="F387" s="13">
        <f>(E387*'2.Variables'!$E$5)/150</f>
        <v>0</v>
      </c>
      <c r="G387" s="13">
        <f>(E387*'2.Variables'!$F$5)/150</f>
        <v>0</v>
      </c>
      <c r="H387" s="13">
        <f>('1.Data Entry'!D391*'2.Variables'!$A$5)*'1.Data Entry'!F391*'2.Variables'!$D$5</f>
        <v>0</v>
      </c>
      <c r="I387" s="13">
        <f>('1.Data Entry'!D391*'2.Variables'!$A$5)*'1.Data Entry'!F391*'2.Variables'!$D$5*'2.Variables'!$B$5</f>
        <v>0</v>
      </c>
      <c r="J387" s="13">
        <f>(I387*'2.Variables'!$E$5)/150</f>
        <v>0</v>
      </c>
      <c r="K387" s="13">
        <f>(I387*'2.Variables'!$F$5)/150</f>
        <v>0</v>
      </c>
      <c r="L387" s="13">
        <f>('1.Data Entry'!D391*'2.Variables'!$A$5)*'1.Data Entry'!G391*'2.Variables'!$D$5</f>
        <v>0</v>
      </c>
      <c r="M387" s="13">
        <f>('1.Data Entry'!D391*'2.Variables'!$A$5)*'1.Data Entry'!G391*'2.Variables'!$C$5*'2.Variables'!$D$5</f>
        <v>0</v>
      </c>
      <c r="N387" s="13">
        <f>(M387*'2.Variables'!$E$5)/150</f>
        <v>0</v>
      </c>
      <c r="O387" s="13">
        <f>(M387*'2.Variables'!$F$5)/150</f>
        <v>0</v>
      </c>
      <c r="P387" s="13">
        <f>('1.Data Entry'!D391*'2.Variables'!$A$5)*'1.Data Entry'!H391*'2.Variables'!$D$5</f>
        <v>0</v>
      </c>
      <c r="Q387" s="13">
        <f>('1.Data Entry'!D391*'2.Variables'!$A$5)*'1.Data Entry'!H391*'2.Variables'!$C$5*'2.Variables'!$D$5</f>
        <v>0</v>
      </c>
      <c r="R387" s="13">
        <f>(Q387*'2.Variables'!$E$5)/150</f>
        <v>0</v>
      </c>
      <c r="S387" s="13">
        <f>(Q387*'2.Variables'!$F$5)/150</f>
        <v>0</v>
      </c>
    </row>
    <row r="388" spans="1:19" x14ac:dyDescent="0.4">
      <c r="A388" s="2">
        <f>'1.Data Entry'!A392</f>
        <v>0</v>
      </c>
      <c r="B388" s="2">
        <f>'1.Data Entry'!B392</f>
        <v>0</v>
      </c>
      <c r="C388" s="2">
        <f>'1.Data Entry'!C392</f>
        <v>0</v>
      </c>
      <c r="D388" s="13">
        <f>('1.Data Entry'!D392*'2.Variables'!$A$5)*'1.Data Entry'!E392*'2.Variables'!$D$5</f>
        <v>0</v>
      </c>
      <c r="E388" s="13">
        <f>('1.Data Entry'!D392*'2.Variables'!$A$5)*'1.Data Entry'!E392*'2.Variables'!$D$5*'2.Variables'!$B$5</f>
        <v>0</v>
      </c>
      <c r="F388" s="13">
        <f>(E388*'2.Variables'!$E$5)/150</f>
        <v>0</v>
      </c>
      <c r="G388" s="13">
        <f>(E388*'2.Variables'!$F$5)/150</f>
        <v>0</v>
      </c>
      <c r="H388" s="13">
        <f>('1.Data Entry'!D392*'2.Variables'!$A$5)*'1.Data Entry'!F392*'2.Variables'!$D$5</f>
        <v>0</v>
      </c>
      <c r="I388" s="13">
        <f>('1.Data Entry'!D392*'2.Variables'!$A$5)*'1.Data Entry'!F392*'2.Variables'!$D$5*'2.Variables'!$B$5</f>
        <v>0</v>
      </c>
      <c r="J388" s="13">
        <f>(I388*'2.Variables'!$E$5)/150</f>
        <v>0</v>
      </c>
      <c r="K388" s="13">
        <f>(I388*'2.Variables'!$F$5)/150</f>
        <v>0</v>
      </c>
      <c r="L388" s="13">
        <f>('1.Data Entry'!D392*'2.Variables'!$A$5)*'1.Data Entry'!G392*'2.Variables'!$D$5</f>
        <v>0</v>
      </c>
      <c r="M388" s="13">
        <f>('1.Data Entry'!D392*'2.Variables'!$A$5)*'1.Data Entry'!G392*'2.Variables'!$C$5*'2.Variables'!$D$5</f>
        <v>0</v>
      </c>
      <c r="N388" s="13">
        <f>(M388*'2.Variables'!$E$5)/150</f>
        <v>0</v>
      </c>
      <c r="O388" s="13">
        <f>(M388*'2.Variables'!$F$5)/150</f>
        <v>0</v>
      </c>
      <c r="P388" s="13">
        <f>('1.Data Entry'!D392*'2.Variables'!$A$5)*'1.Data Entry'!H392*'2.Variables'!$D$5</f>
        <v>0</v>
      </c>
      <c r="Q388" s="13">
        <f>('1.Data Entry'!D392*'2.Variables'!$A$5)*'1.Data Entry'!H392*'2.Variables'!$C$5*'2.Variables'!$D$5</f>
        <v>0</v>
      </c>
      <c r="R388" s="13">
        <f>(Q388*'2.Variables'!$E$5)/150</f>
        <v>0</v>
      </c>
      <c r="S388" s="13">
        <f>(Q388*'2.Variables'!$F$5)/150</f>
        <v>0</v>
      </c>
    </row>
    <row r="389" spans="1:19" x14ac:dyDescent="0.4">
      <c r="A389" s="2">
        <f>'1.Data Entry'!A393</f>
        <v>0</v>
      </c>
      <c r="B389" s="2">
        <f>'1.Data Entry'!B393</f>
        <v>0</v>
      </c>
      <c r="C389" s="2">
        <f>'1.Data Entry'!C393</f>
        <v>0</v>
      </c>
      <c r="D389" s="13">
        <f>('1.Data Entry'!D393*'2.Variables'!$A$5)*'1.Data Entry'!E393*'2.Variables'!$D$5</f>
        <v>0</v>
      </c>
      <c r="E389" s="13">
        <f>('1.Data Entry'!D393*'2.Variables'!$A$5)*'1.Data Entry'!E393*'2.Variables'!$D$5*'2.Variables'!$B$5</f>
        <v>0</v>
      </c>
      <c r="F389" s="13">
        <f>(E389*'2.Variables'!$E$5)/150</f>
        <v>0</v>
      </c>
      <c r="G389" s="13">
        <f>(E389*'2.Variables'!$F$5)/150</f>
        <v>0</v>
      </c>
      <c r="H389" s="13">
        <f>('1.Data Entry'!D393*'2.Variables'!$A$5)*'1.Data Entry'!F393*'2.Variables'!$D$5</f>
        <v>0</v>
      </c>
      <c r="I389" s="13">
        <f>('1.Data Entry'!D393*'2.Variables'!$A$5)*'1.Data Entry'!F393*'2.Variables'!$D$5*'2.Variables'!$B$5</f>
        <v>0</v>
      </c>
      <c r="J389" s="13">
        <f>(I389*'2.Variables'!$E$5)/150</f>
        <v>0</v>
      </c>
      <c r="K389" s="13">
        <f>(I389*'2.Variables'!$F$5)/150</f>
        <v>0</v>
      </c>
      <c r="L389" s="13">
        <f>('1.Data Entry'!D393*'2.Variables'!$A$5)*'1.Data Entry'!G393*'2.Variables'!$D$5</f>
        <v>0</v>
      </c>
      <c r="M389" s="13">
        <f>('1.Data Entry'!D393*'2.Variables'!$A$5)*'1.Data Entry'!G393*'2.Variables'!$C$5*'2.Variables'!$D$5</f>
        <v>0</v>
      </c>
      <c r="N389" s="13">
        <f>(M389*'2.Variables'!$E$5)/150</f>
        <v>0</v>
      </c>
      <c r="O389" s="13">
        <f>(M389*'2.Variables'!$F$5)/150</f>
        <v>0</v>
      </c>
      <c r="P389" s="13">
        <f>('1.Data Entry'!D393*'2.Variables'!$A$5)*'1.Data Entry'!H393*'2.Variables'!$D$5</f>
        <v>0</v>
      </c>
      <c r="Q389" s="13">
        <f>('1.Data Entry'!D393*'2.Variables'!$A$5)*'1.Data Entry'!H393*'2.Variables'!$C$5*'2.Variables'!$D$5</f>
        <v>0</v>
      </c>
      <c r="R389" s="13">
        <f>(Q389*'2.Variables'!$E$5)/150</f>
        <v>0</v>
      </c>
      <c r="S389" s="13">
        <f>(Q389*'2.Variables'!$F$5)/150</f>
        <v>0</v>
      </c>
    </row>
    <row r="390" spans="1:19" x14ac:dyDescent="0.4">
      <c r="A390" s="2">
        <f>'1.Data Entry'!A394</f>
        <v>0</v>
      </c>
      <c r="B390" s="2">
        <f>'1.Data Entry'!B394</f>
        <v>0</v>
      </c>
      <c r="C390" s="2">
        <f>'1.Data Entry'!C394</f>
        <v>0</v>
      </c>
      <c r="D390" s="13">
        <f>('1.Data Entry'!D394*'2.Variables'!$A$5)*'1.Data Entry'!E394*'2.Variables'!$D$5</f>
        <v>0</v>
      </c>
      <c r="E390" s="13">
        <f>('1.Data Entry'!D394*'2.Variables'!$A$5)*'1.Data Entry'!E394*'2.Variables'!$D$5*'2.Variables'!$B$5</f>
        <v>0</v>
      </c>
      <c r="F390" s="13">
        <f>(E390*'2.Variables'!$E$5)/150</f>
        <v>0</v>
      </c>
      <c r="G390" s="13">
        <f>(E390*'2.Variables'!$F$5)/150</f>
        <v>0</v>
      </c>
      <c r="H390" s="13">
        <f>('1.Data Entry'!D394*'2.Variables'!$A$5)*'1.Data Entry'!F394*'2.Variables'!$D$5</f>
        <v>0</v>
      </c>
      <c r="I390" s="13">
        <f>('1.Data Entry'!D394*'2.Variables'!$A$5)*'1.Data Entry'!F394*'2.Variables'!$D$5*'2.Variables'!$B$5</f>
        <v>0</v>
      </c>
      <c r="J390" s="13">
        <f>(I390*'2.Variables'!$E$5)/150</f>
        <v>0</v>
      </c>
      <c r="K390" s="13">
        <f>(I390*'2.Variables'!$F$5)/150</f>
        <v>0</v>
      </c>
      <c r="L390" s="13">
        <f>('1.Data Entry'!D394*'2.Variables'!$A$5)*'1.Data Entry'!G394*'2.Variables'!$D$5</f>
        <v>0</v>
      </c>
      <c r="M390" s="13">
        <f>('1.Data Entry'!D394*'2.Variables'!$A$5)*'1.Data Entry'!G394*'2.Variables'!$C$5*'2.Variables'!$D$5</f>
        <v>0</v>
      </c>
      <c r="N390" s="13">
        <f>(M390*'2.Variables'!$E$5)/150</f>
        <v>0</v>
      </c>
      <c r="O390" s="13">
        <f>(M390*'2.Variables'!$F$5)/150</f>
        <v>0</v>
      </c>
      <c r="P390" s="13">
        <f>('1.Data Entry'!D394*'2.Variables'!$A$5)*'1.Data Entry'!H394*'2.Variables'!$D$5</f>
        <v>0</v>
      </c>
      <c r="Q390" s="13">
        <f>('1.Data Entry'!D394*'2.Variables'!$A$5)*'1.Data Entry'!H394*'2.Variables'!$C$5*'2.Variables'!$D$5</f>
        <v>0</v>
      </c>
      <c r="R390" s="13">
        <f>(Q390*'2.Variables'!$E$5)/150</f>
        <v>0</v>
      </c>
      <c r="S390" s="13">
        <f>(Q390*'2.Variables'!$F$5)/150</f>
        <v>0</v>
      </c>
    </row>
    <row r="391" spans="1:19" x14ac:dyDescent="0.4">
      <c r="A391" s="2">
        <f>'1.Data Entry'!A395</f>
        <v>0</v>
      </c>
      <c r="B391" s="2">
        <f>'1.Data Entry'!B395</f>
        <v>0</v>
      </c>
      <c r="C391" s="2">
        <f>'1.Data Entry'!C395</f>
        <v>0</v>
      </c>
      <c r="D391" s="13">
        <f>('1.Data Entry'!D395*'2.Variables'!$A$5)*'1.Data Entry'!E395*'2.Variables'!$D$5</f>
        <v>0</v>
      </c>
      <c r="E391" s="13">
        <f>('1.Data Entry'!D395*'2.Variables'!$A$5)*'1.Data Entry'!E395*'2.Variables'!$D$5*'2.Variables'!$B$5</f>
        <v>0</v>
      </c>
      <c r="F391" s="13">
        <f>(E391*'2.Variables'!$E$5)/150</f>
        <v>0</v>
      </c>
      <c r="G391" s="13">
        <f>(E391*'2.Variables'!$F$5)/150</f>
        <v>0</v>
      </c>
      <c r="H391" s="13">
        <f>('1.Data Entry'!D395*'2.Variables'!$A$5)*'1.Data Entry'!F395*'2.Variables'!$D$5</f>
        <v>0</v>
      </c>
      <c r="I391" s="13">
        <f>('1.Data Entry'!D395*'2.Variables'!$A$5)*'1.Data Entry'!F395*'2.Variables'!$D$5*'2.Variables'!$B$5</f>
        <v>0</v>
      </c>
      <c r="J391" s="13">
        <f>(I391*'2.Variables'!$E$5)/150</f>
        <v>0</v>
      </c>
      <c r="K391" s="13">
        <f>(I391*'2.Variables'!$F$5)/150</f>
        <v>0</v>
      </c>
      <c r="L391" s="13">
        <f>('1.Data Entry'!D395*'2.Variables'!$A$5)*'1.Data Entry'!G395*'2.Variables'!$D$5</f>
        <v>0</v>
      </c>
      <c r="M391" s="13">
        <f>('1.Data Entry'!D395*'2.Variables'!$A$5)*'1.Data Entry'!G395*'2.Variables'!$C$5*'2.Variables'!$D$5</f>
        <v>0</v>
      </c>
      <c r="N391" s="13">
        <f>(M391*'2.Variables'!$E$5)/150</f>
        <v>0</v>
      </c>
      <c r="O391" s="13">
        <f>(M391*'2.Variables'!$F$5)/150</f>
        <v>0</v>
      </c>
      <c r="P391" s="13">
        <f>('1.Data Entry'!D395*'2.Variables'!$A$5)*'1.Data Entry'!H395*'2.Variables'!$D$5</f>
        <v>0</v>
      </c>
      <c r="Q391" s="13">
        <f>('1.Data Entry'!D395*'2.Variables'!$A$5)*'1.Data Entry'!H395*'2.Variables'!$C$5*'2.Variables'!$D$5</f>
        <v>0</v>
      </c>
      <c r="R391" s="13">
        <f>(Q391*'2.Variables'!$E$5)/150</f>
        <v>0</v>
      </c>
      <c r="S391" s="13">
        <f>(Q391*'2.Variables'!$F$5)/150</f>
        <v>0</v>
      </c>
    </row>
    <row r="392" spans="1:19" x14ac:dyDescent="0.4">
      <c r="A392" s="2">
        <f>'1.Data Entry'!A396</f>
        <v>0</v>
      </c>
      <c r="B392" s="2">
        <f>'1.Data Entry'!B396</f>
        <v>0</v>
      </c>
      <c r="C392" s="2">
        <f>'1.Data Entry'!C396</f>
        <v>0</v>
      </c>
      <c r="D392" s="13">
        <f>('1.Data Entry'!D396*'2.Variables'!$A$5)*'1.Data Entry'!E396*'2.Variables'!$D$5</f>
        <v>0</v>
      </c>
      <c r="E392" s="13">
        <f>('1.Data Entry'!D396*'2.Variables'!$A$5)*'1.Data Entry'!E396*'2.Variables'!$D$5*'2.Variables'!$B$5</f>
        <v>0</v>
      </c>
      <c r="F392" s="13">
        <f>(E392*'2.Variables'!$E$5)/150</f>
        <v>0</v>
      </c>
      <c r="G392" s="13">
        <f>(E392*'2.Variables'!$F$5)/150</f>
        <v>0</v>
      </c>
      <c r="H392" s="13">
        <f>('1.Data Entry'!D396*'2.Variables'!$A$5)*'1.Data Entry'!F396*'2.Variables'!$D$5</f>
        <v>0</v>
      </c>
      <c r="I392" s="13">
        <f>('1.Data Entry'!D396*'2.Variables'!$A$5)*'1.Data Entry'!F396*'2.Variables'!$D$5*'2.Variables'!$B$5</f>
        <v>0</v>
      </c>
      <c r="J392" s="13">
        <f>(I392*'2.Variables'!$E$5)/150</f>
        <v>0</v>
      </c>
      <c r="K392" s="13">
        <f>(I392*'2.Variables'!$F$5)/150</f>
        <v>0</v>
      </c>
      <c r="L392" s="13">
        <f>('1.Data Entry'!D396*'2.Variables'!$A$5)*'1.Data Entry'!G396*'2.Variables'!$D$5</f>
        <v>0</v>
      </c>
      <c r="M392" s="13">
        <f>('1.Data Entry'!D396*'2.Variables'!$A$5)*'1.Data Entry'!G396*'2.Variables'!$C$5*'2.Variables'!$D$5</f>
        <v>0</v>
      </c>
      <c r="N392" s="13">
        <f>(M392*'2.Variables'!$E$5)/150</f>
        <v>0</v>
      </c>
      <c r="O392" s="13">
        <f>(M392*'2.Variables'!$F$5)/150</f>
        <v>0</v>
      </c>
      <c r="P392" s="13">
        <f>('1.Data Entry'!D396*'2.Variables'!$A$5)*'1.Data Entry'!H396*'2.Variables'!$D$5</f>
        <v>0</v>
      </c>
      <c r="Q392" s="13">
        <f>('1.Data Entry'!D396*'2.Variables'!$A$5)*'1.Data Entry'!H396*'2.Variables'!$C$5*'2.Variables'!$D$5</f>
        <v>0</v>
      </c>
      <c r="R392" s="13">
        <f>(Q392*'2.Variables'!$E$5)/150</f>
        <v>0</v>
      </c>
      <c r="S392" s="13">
        <f>(Q392*'2.Variables'!$F$5)/150</f>
        <v>0</v>
      </c>
    </row>
    <row r="393" spans="1:19" x14ac:dyDescent="0.4">
      <c r="A393" s="2">
        <f>'1.Data Entry'!A397</f>
        <v>0</v>
      </c>
      <c r="B393" s="2">
        <f>'1.Data Entry'!B397</f>
        <v>0</v>
      </c>
      <c r="C393" s="2">
        <f>'1.Data Entry'!C397</f>
        <v>0</v>
      </c>
      <c r="D393" s="13">
        <f>('1.Data Entry'!D397*'2.Variables'!$A$5)*'1.Data Entry'!E397*'2.Variables'!$D$5</f>
        <v>0</v>
      </c>
      <c r="E393" s="13">
        <f>('1.Data Entry'!D397*'2.Variables'!$A$5)*'1.Data Entry'!E397*'2.Variables'!$D$5*'2.Variables'!$B$5</f>
        <v>0</v>
      </c>
      <c r="F393" s="13">
        <f>(E393*'2.Variables'!$E$5)/150</f>
        <v>0</v>
      </c>
      <c r="G393" s="13">
        <f>(E393*'2.Variables'!$F$5)/150</f>
        <v>0</v>
      </c>
      <c r="H393" s="13">
        <f>('1.Data Entry'!D397*'2.Variables'!$A$5)*'1.Data Entry'!F397*'2.Variables'!$D$5</f>
        <v>0</v>
      </c>
      <c r="I393" s="13">
        <f>('1.Data Entry'!D397*'2.Variables'!$A$5)*'1.Data Entry'!F397*'2.Variables'!$D$5*'2.Variables'!$B$5</f>
        <v>0</v>
      </c>
      <c r="J393" s="13">
        <f>(I393*'2.Variables'!$E$5)/150</f>
        <v>0</v>
      </c>
      <c r="K393" s="13">
        <f>(I393*'2.Variables'!$F$5)/150</f>
        <v>0</v>
      </c>
      <c r="L393" s="13">
        <f>('1.Data Entry'!D397*'2.Variables'!$A$5)*'1.Data Entry'!G397*'2.Variables'!$D$5</f>
        <v>0</v>
      </c>
      <c r="M393" s="13">
        <f>('1.Data Entry'!D397*'2.Variables'!$A$5)*'1.Data Entry'!G397*'2.Variables'!$C$5*'2.Variables'!$D$5</f>
        <v>0</v>
      </c>
      <c r="N393" s="13">
        <f>(M393*'2.Variables'!$E$5)/150</f>
        <v>0</v>
      </c>
      <c r="O393" s="13">
        <f>(M393*'2.Variables'!$F$5)/150</f>
        <v>0</v>
      </c>
      <c r="P393" s="13">
        <f>('1.Data Entry'!D397*'2.Variables'!$A$5)*'1.Data Entry'!H397*'2.Variables'!$D$5</f>
        <v>0</v>
      </c>
      <c r="Q393" s="13">
        <f>('1.Data Entry'!D397*'2.Variables'!$A$5)*'1.Data Entry'!H397*'2.Variables'!$C$5*'2.Variables'!$D$5</f>
        <v>0</v>
      </c>
      <c r="R393" s="13">
        <f>(Q393*'2.Variables'!$E$5)/150</f>
        <v>0</v>
      </c>
      <c r="S393" s="13">
        <f>(Q393*'2.Variables'!$F$5)/150</f>
        <v>0</v>
      </c>
    </row>
    <row r="394" spans="1:19" x14ac:dyDescent="0.4">
      <c r="A394" s="2">
        <f>'1.Data Entry'!A398</f>
        <v>0</v>
      </c>
      <c r="B394" s="2">
        <f>'1.Data Entry'!B398</f>
        <v>0</v>
      </c>
      <c r="C394" s="2">
        <f>'1.Data Entry'!C398</f>
        <v>0</v>
      </c>
      <c r="D394" s="13">
        <f>('1.Data Entry'!D398*'2.Variables'!$A$5)*'1.Data Entry'!E398*'2.Variables'!$D$5</f>
        <v>0</v>
      </c>
      <c r="E394" s="13">
        <f>('1.Data Entry'!D398*'2.Variables'!$A$5)*'1.Data Entry'!E398*'2.Variables'!$D$5*'2.Variables'!$B$5</f>
        <v>0</v>
      </c>
      <c r="F394" s="13">
        <f>(E394*'2.Variables'!$E$5)/150</f>
        <v>0</v>
      </c>
      <c r="G394" s="13">
        <f>(E394*'2.Variables'!$F$5)/150</f>
        <v>0</v>
      </c>
      <c r="H394" s="13">
        <f>('1.Data Entry'!D398*'2.Variables'!$A$5)*'1.Data Entry'!F398*'2.Variables'!$D$5</f>
        <v>0</v>
      </c>
      <c r="I394" s="13">
        <f>('1.Data Entry'!D398*'2.Variables'!$A$5)*'1.Data Entry'!F398*'2.Variables'!$D$5*'2.Variables'!$B$5</f>
        <v>0</v>
      </c>
      <c r="J394" s="13">
        <f>(I394*'2.Variables'!$E$5)/150</f>
        <v>0</v>
      </c>
      <c r="K394" s="13">
        <f>(I394*'2.Variables'!$F$5)/150</f>
        <v>0</v>
      </c>
      <c r="L394" s="13">
        <f>('1.Data Entry'!D398*'2.Variables'!$A$5)*'1.Data Entry'!G398*'2.Variables'!$D$5</f>
        <v>0</v>
      </c>
      <c r="M394" s="13">
        <f>('1.Data Entry'!D398*'2.Variables'!$A$5)*'1.Data Entry'!G398*'2.Variables'!$C$5*'2.Variables'!$D$5</f>
        <v>0</v>
      </c>
      <c r="N394" s="13">
        <f>(M394*'2.Variables'!$E$5)/150</f>
        <v>0</v>
      </c>
      <c r="O394" s="13">
        <f>(M394*'2.Variables'!$F$5)/150</f>
        <v>0</v>
      </c>
      <c r="P394" s="13">
        <f>('1.Data Entry'!D398*'2.Variables'!$A$5)*'1.Data Entry'!H398*'2.Variables'!$D$5</f>
        <v>0</v>
      </c>
      <c r="Q394" s="13">
        <f>('1.Data Entry'!D398*'2.Variables'!$A$5)*'1.Data Entry'!H398*'2.Variables'!$C$5*'2.Variables'!$D$5</f>
        <v>0</v>
      </c>
      <c r="R394" s="13">
        <f>(Q394*'2.Variables'!$E$5)/150</f>
        <v>0</v>
      </c>
      <c r="S394" s="13">
        <f>(Q394*'2.Variables'!$F$5)/150</f>
        <v>0</v>
      </c>
    </row>
    <row r="395" spans="1:19" x14ac:dyDescent="0.4">
      <c r="A395" s="2">
        <f>'1.Data Entry'!A399</f>
        <v>0</v>
      </c>
      <c r="B395" s="2">
        <f>'1.Data Entry'!B399</f>
        <v>0</v>
      </c>
      <c r="C395" s="2">
        <f>'1.Data Entry'!C399</f>
        <v>0</v>
      </c>
      <c r="D395" s="13">
        <f>('1.Data Entry'!D399*'2.Variables'!$A$5)*'1.Data Entry'!E399*'2.Variables'!$D$5</f>
        <v>0</v>
      </c>
      <c r="E395" s="13">
        <f>('1.Data Entry'!D399*'2.Variables'!$A$5)*'1.Data Entry'!E399*'2.Variables'!$D$5*'2.Variables'!$B$5</f>
        <v>0</v>
      </c>
      <c r="F395" s="13">
        <f>(E395*'2.Variables'!$E$5)/150</f>
        <v>0</v>
      </c>
      <c r="G395" s="13">
        <f>(E395*'2.Variables'!$F$5)/150</f>
        <v>0</v>
      </c>
      <c r="H395" s="13">
        <f>('1.Data Entry'!D399*'2.Variables'!$A$5)*'1.Data Entry'!F399*'2.Variables'!$D$5</f>
        <v>0</v>
      </c>
      <c r="I395" s="13">
        <f>('1.Data Entry'!D399*'2.Variables'!$A$5)*'1.Data Entry'!F399*'2.Variables'!$D$5*'2.Variables'!$B$5</f>
        <v>0</v>
      </c>
      <c r="J395" s="13">
        <f>(I395*'2.Variables'!$E$5)/150</f>
        <v>0</v>
      </c>
      <c r="K395" s="13">
        <f>(I395*'2.Variables'!$F$5)/150</f>
        <v>0</v>
      </c>
      <c r="L395" s="13">
        <f>('1.Data Entry'!D399*'2.Variables'!$A$5)*'1.Data Entry'!G399*'2.Variables'!$D$5</f>
        <v>0</v>
      </c>
      <c r="M395" s="13">
        <f>('1.Data Entry'!D399*'2.Variables'!$A$5)*'1.Data Entry'!G399*'2.Variables'!$C$5*'2.Variables'!$D$5</f>
        <v>0</v>
      </c>
      <c r="N395" s="13">
        <f>(M395*'2.Variables'!$E$5)/150</f>
        <v>0</v>
      </c>
      <c r="O395" s="13">
        <f>(M395*'2.Variables'!$F$5)/150</f>
        <v>0</v>
      </c>
      <c r="P395" s="13">
        <f>('1.Data Entry'!D399*'2.Variables'!$A$5)*'1.Data Entry'!H399*'2.Variables'!$D$5</f>
        <v>0</v>
      </c>
      <c r="Q395" s="13">
        <f>('1.Data Entry'!D399*'2.Variables'!$A$5)*'1.Data Entry'!H399*'2.Variables'!$C$5*'2.Variables'!$D$5</f>
        <v>0</v>
      </c>
      <c r="R395" s="13">
        <f>(Q395*'2.Variables'!$E$5)/150</f>
        <v>0</v>
      </c>
      <c r="S395" s="13">
        <f>(Q395*'2.Variables'!$F$5)/150</f>
        <v>0</v>
      </c>
    </row>
    <row r="396" spans="1:19" x14ac:dyDescent="0.4">
      <c r="A396" s="2">
        <f>'1.Data Entry'!A400</f>
        <v>0</v>
      </c>
      <c r="B396" s="2">
        <f>'1.Data Entry'!B400</f>
        <v>0</v>
      </c>
      <c r="C396" s="2">
        <f>'1.Data Entry'!C400</f>
        <v>0</v>
      </c>
      <c r="D396" s="13">
        <f>('1.Data Entry'!D400*'2.Variables'!$A$5)*'1.Data Entry'!E400*'2.Variables'!$D$5</f>
        <v>0</v>
      </c>
      <c r="E396" s="13">
        <f>('1.Data Entry'!D400*'2.Variables'!$A$5)*'1.Data Entry'!E400*'2.Variables'!$D$5*'2.Variables'!$B$5</f>
        <v>0</v>
      </c>
      <c r="F396" s="13">
        <f>(E396*'2.Variables'!$E$5)/150</f>
        <v>0</v>
      </c>
      <c r="G396" s="13">
        <f>(E396*'2.Variables'!$F$5)/150</f>
        <v>0</v>
      </c>
      <c r="H396" s="13">
        <f>('1.Data Entry'!D400*'2.Variables'!$A$5)*'1.Data Entry'!F400*'2.Variables'!$D$5</f>
        <v>0</v>
      </c>
      <c r="I396" s="13">
        <f>('1.Data Entry'!D400*'2.Variables'!$A$5)*'1.Data Entry'!F400*'2.Variables'!$D$5*'2.Variables'!$B$5</f>
        <v>0</v>
      </c>
      <c r="J396" s="13">
        <f>(I396*'2.Variables'!$E$5)/150</f>
        <v>0</v>
      </c>
      <c r="K396" s="13">
        <f>(I396*'2.Variables'!$F$5)/150</f>
        <v>0</v>
      </c>
      <c r="L396" s="13">
        <f>('1.Data Entry'!D400*'2.Variables'!$A$5)*'1.Data Entry'!G400*'2.Variables'!$D$5</f>
        <v>0</v>
      </c>
      <c r="M396" s="13">
        <f>('1.Data Entry'!D400*'2.Variables'!$A$5)*'1.Data Entry'!G400*'2.Variables'!$C$5*'2.Variables'!$D$5</f>
        <v>0</v>
      </c>
      <c r="N396" s="13">
        <f>(M396*'2.Variables'!$E$5)/150</f>
        <v>0</v>
      </c>
      <c r="O396" s="13">
        <f>(M396*'2.Variables'!$F$5)/150</f>
        <v>0</v>
      </c>
      <c r="P396" s="13">
        <f>('1.Data Entry'!D400*'2.Variables'!$A$5)*'1.Data Entry'!H400*'2.Variables'!$D$5</f>
        <v>0</v>
      </c>
      <c r="Q396" s="13">
        <f>('1.Data Entry'!D400*'2.Variables'!$A$5)*'1.Data Entry'!H400*'2.Variables'!$C$5*'2.Variables'!$D$5</f>
        <v>0</v>
      </c>
      <c r="R396" s="13">
        <f>(Q396*'2.Variables'!$E$5)/150</f>
        <v>0</v>
      </c>
      <c r="S396" s="13">
        <f>(Q396*'2.Variables'!$F$5)/150</f>
        <v>0</v>
      </c>
    </row>
    <row r="397" spans="1:19" x14ac:dyDescent="0.4">
      <c r="A397" s="2">
        <f>'1.Data Entry'!A401</f>
        <v>0</v>
      </c>
      <c r="B397" s="2">
        <f>'1.Data Entry'!B401</f>
        <v>0</v>
      </c>
      <c r="C397" s="2">
        <f>'1.Data Entry'!C401</f>
        <v>0</v>
      </c>
      <c r="D397" s="13">
        <f>('1.Data Entry'!D401*'2.Variables'!$A$5)*'1.Data Entry'!E401*'2.Variables'!$D$5</f>
        <v>0</v>
      </c>
      <c r="E397" s="13">
        <f>('1.Data Entry'!D401*'2.Variables'!$A$5)*'1.Data Entry'!E401*'2.Variables'!$D$5*'2.Variables'!$B$5</f>
        <v>0</v>
      </c>
      <c r="F397" s="13">
        <f>(E397*'2.Variables'!$E$5)/150</f>
        <v>0</v>
      </c>
      <c r="G397" s="13">
        <f>(E397*'2.Variables'!$F$5)/150</f>
        <v>0</v>
      </c>
      <c r="H397" s="13">
        <f>('1.Data Entry'!D401*'2.Variables'!$A$5)*'1.Data Entry'!F401*'2.Variables'!$D$5</f>
        <v>0</v>
      </c>
      <c r="I397" s="13">
        <f>('1.Data Entry'!D401*'2.Variables'!$A$5)*'1.Data Entry'!F401*'2.Variables'!$D$5*'2.Variables'!$B$5</f>
        <v>0</v>
      </c>
      <c r="J397" s="13">
        <f>(I397*'2.Variables'!$E$5)/150</f>
        <v>0</v>
      </c>
      <c r="K397" s="13">
        <f>(I397*'2.Variables'!$F$5)/150</f>
        <v>0</v>
      </c>
      <c r="L397" s="13">
        <f>('1.Data Entry'!D401*'2.Variables'!$A$5)*'1.Data Entry'!G401*'2.Variables'!$D$5</f>
        <v>0</v>
      </c>
      <c r="M397" s="13">
        <f>('1.Data Entry'!D401*'2.Variables'!$A$5)*'1.Data Entry'!G401*'2.Variables'!$C$5*'2.Variables'!$D$5</f>
        <v>0</v>
      </c>
      <c r="N397" s="13">
        <f>(M397*'2.Variables'!$E$5)/150</f>
        <v>0</v>
      </c>
      <c r="O397" s="13">
        <f>(M397*'2.Variables'!$F$5)/150</f>
        <v>0</v>
      </c>
      <c r="P397" s="13">
        <f>('1.Data Entry'!D401*'2.Variables'!$A$5)*'1.Data Entry'!H401*'2.Variables'!$D$5</f>
        <v>0</v>
      </c>
      <c r="Q397" s="13">
        <f>('1.Data Entry'!D401*'2.Variables'!$A$5)*'1.Data Entry'!H401*'2.Variables'!$C$5*'2.Variables'!$D$5</f>
        <v>0</v>
      </c>
      <c r="R397" s="13">
        <f>(Q397*'2.Variables'!$E$5)/150</f>
        <v>0</v>
      </c>
      <c r="S397" s="13">
        <f>(Q397*'2.Variables'!$F$5)/150</f>
        <v>0</v>
      </c>
    </row>
    <row r="398" spans="1:19" x14ac:dyDescent="0.4">
      <c r="A398" s="2">
        <f>'1.Data Entry'!A402</f>
        <v>0</v>
      </c>
      <c r="B398" s="2">
        <f>'1.Data Entry'!B402</f>
        <v>0</v>
      </c>
      <c r="C398" s="2">
        <f>'1.Data Entry'!C402</f>
        <v>0</v>
      </c>
      <c r="D398" s="13">
        <f>('1.Data Entry'!D402*'2.Variables'!$A$5)*'1.Data Entry'!E402*'2.Variables'!$D$5</f>
        <v>0</v>
      </c>
      <c r="E398" s="13">
        <f>('1.Data Entry'!D402*'2.Variables'!$A$5)*'1.Data Entry'!E402*'2.Variables'!$D$5*'2.Variables'!$B$5</f>
        <v>0</v>
      </c>
      <c r="F398" s="13">
        <f>(E398*'2.Variables'!$E$5)/150</f>
        <v>0</v>
      </c>
      <c r="G398" s="13">
        <f>(E398*'2.Variables'!$F$5)/150</f>
        <v>0</v>
      </c>
      <c r="H398" s="13">
        <f>('1.Data Entry'!D402*'2.Variables'!$A$5)*'1.Data Entry'!F402*'2.Variables'!$D$5</f>
        <v>0</v>
      </c>
      <c r="I398" s="13">
        <f>('1.Data Entry'!D402*'2.Variables'!$A$5)*'1.Data Entry'!F402*'2.Variables'!$D$5*'2.Variables'!$B$5</f>
        <v>0</v>
      </c>
      <c r="J398" s="13">
        <f>(I398*'2.Variables'!$E$5)/150</f>
        <v>0</v>
      </c>
      <c r="K398" s="13">
        <f>(I398*'2.Variables'!$F$5)/150</f>
        <v>0</v>
      </c>
      <c r="L398" s="13">
        <f>('1.Data Entry'!D402*'2.Variables'!$A$5)*'1.Data Entry'!G402*'2.Variables'!$D$5</f>
        <v>0</v>
      </c>
      <c r="M398" s="13">
        <f>('1.Data Entry'!D402*'2.Variables'!$A$5)*'1.Data Entry'!G402*'2.Variables'!$C$5*'2.Variables'!$D$5</f>
        <v>0</v>
      </c>
      <c r="N398" s="13">
        <f>(M398*'2.Variables'!$E$5)/150</f>
        <v>0</v>
      </c>
      <c r="O398" s="13">
        <f>(M398*'2.Variables'!$F$5)/150</f>
        <v>0</v>
      </c>
      <c r="P398" s="13">
        <f>('1.Data Entry'!D402*'2.Variables'!$A$5)*'1.Data Entry'!H402*'2.Variables'!$D$5</f>
        <v>0</v>
      </c>
      <c r="Q398" s="13">
        <f>('1.Data Entry'!D402*'2.Variables'!$A$5)*'1.Data Entry'!H402*'2.Variables'!$C$5*'2.Variables'!$D$5</f>
        <v>0</v>
      </c>
      <c r="R398" s="13">
        <f>(Q398*'2.Variables'!$E$5)/150</f>
        <v>0</v>
      </c>
      <c r="S398" s="13">
        <f>(Q398*'2.Variables'!$F$5)/150</f>
        <v>0</v>
      </c>
    </row>
    <row r="399" spans="1:19" x14ac:dyDescent="0.4">
      <c r="A399" s="2">
        <f>'1.Data Entry'!A403</f>
        <v>0</v>
      </c>
      <c r="B399" s="2">
        <f>'1.Data Entry'!B403</f>
        <v>0</v>
      </c>
      <c r="C399" s="2">
        <f>'1.Data Entry'!C403</f>
        <v>0</v>
      </c>
      <c r="D399" s="13">
        <f>('1.Data Entry'!D403*'2.Variables'!$A$5)*'1.Data Entry'!E403*'2.Variables'!$D$5</f>
        <v>0</v>
      </c>
      <c r="E399" s="13">
        <f>('1.Data Entry'!D403*'2.Variables'!$A$5)*'1.Data Entry'!E403*'2.Variables'!$D$5*'2.Variables'!$B$5</f>
        <v>0</v>
      </c>
      <c r="F399" s="13">
        <f>(E399*'2.Variables'!$E$5)/150</f>
        <v>0</v>
      </c>
      <c r="G399" s="13">
        <f>(E399*'2.Variables'!$F$5)/150</f>
        <v>0</v>
      </c>
      <c r="H399" s="13">
        <f>('1.Data Entry'!D403*'2.Variables'!$A$5)*'1.Data Entry'!F403*'2.Variables'!$D$5</f>
        <v>0</v>
      </c>
      <c r="I399" s="13">
        <f>('1.Data Entry'!D403*'2.Variables'!$A$5)*'1.Data Entry'!F403*'2.Variables'!$D$5*'2.Variables'!$B$5</f>
        <v>0</v>
      </c>
      <c r="J399" s="13">
        <f>(I399*'2.Variables'!$E$5)/150</f>
        <v>0</v>
      </c>
      <c r="K399" s="13">
        <f>(I399*'2.Variables'!$F$5)/150</f>
        <v>0</v>
      </c>
      <c r="L399" s="13">
        <f>('1.Data Entry'!D403*'2.Variables'!$A$5)*'1.Data Entry'!G403*'2.Variables'!$D$5</f>
        <v>0</v>
      </c>
      <c r="M399" s="13">
        <f>('1.Data Entry'!D403*'2.Variables'!$A$5)*'1.Data Entry'!G403*'2.Variables'!$C$5*'2.Variables'!$D$5</f>
        <v>0</v>
      </c>
      <c r="N399" s="13">
        <f>(M399*'2.Variables'!$E$5)/150</f>
        <v>0</v>
      </c>
      <c r="O399" s="13">
        <f>(M399*'2.Variables'!$F$5)/150</f>
        <v>0</v>
      </c>
      <c r="P399" s="13">
        <f>('1.Data Entry'!D403*'2.Variables'!$A$5)*'1.Data Entry'!H403*'2.Variables'!$D$5</f>
        <v>0</v>
      </c>
      <c r="Q399" s="13">
        <f>('1.Data Entry'!D403*'2.Variables'!$A$5)*'1.Data Entry'!H403*'2.Variables'!$C$5*'2.Variables'!$D$5</f>
        <v>0</v>
      </c>
      <c r="R399" s="13">
        <f>(Q399*'2.Variables'!$E$5)/150</f>
        <v>0</v>
      </c>
      <c r="S399" s="13">
        <f>(Q399*'2.Variables'!$F$5)/150</f>
        <v>0</v>
      </c>
    </row>
    <row r="400" spans="1:19" x14ac:dyDescent="0.4">
      <c r="A400" s="2">
        <f>'1.Data Entry'!A404</f>
        <v>0</v>
      </c>
      <c r="B400" s="2">
        <f>'1.Data Entry'!B404</f>
        <v>0</v>
      </c>
      <c r="C400" s="2">
        <f>'1.Data Entry'!C404</f>
        <v>0</v>
      </c>
      <c r="D400" s="13">
        <f>('1.Data Entry'!D404*'2.Variables'!$A$5)*'1.Data Entry'!E404*'2.Variables'!$D$5</f>
        <v>0</v>
      </c>
      <c r="E400" s="13">
        <f>('1.Data Entry'!D404*'2.Variables'!$A$5)*'1.Data Entry'!E404*'2.Variables'!$D$5*'2.Variables'!$B$5</f>
        <v>0</v>
      </c>
      <c r="F400" s="13">
        <f>(E400*'2.Variables'!$E$5)/150</f>
        <v>0</v>
      </c>
      <c r="G400" s="13">
        <f>(E400*'2.Variables'!$F$5)/150</f>
        <v>0</v>
      </c>
      <c r="H400" s="13">
        <f>('1.Data Entry'!D404*'2.Variables'!$A$5)*'1.Data Entry'!F404*'2.Variables'!$D$5</f>
        <v>0</v>
      </c>
      <c r="I400" s="13">
        <f>('1.Data Entry'!D404*'2.Variables'!$A$5)*'1.Data Entry'!F404*'2.Variables'!$D$5*'2.Variables'!$B$5</f>
        <v>0</v>
      </c>
      <c r="J400" s="13">
        <f>(I400*'2.Variables'!$E$5)/150</f>
        <v>0</v>
      </c>
      <c r="K400" s="13">
        <f>(I400*'2.Variables'!$F$5)/150</f>
        <v>0</v>
      </c>
      <c r="L400" s="13">
        <f>('1.Data Entry'!D404*'2.Variables'!$A$5)*'1.Data Entry'!G404*'2.Variables'!$D$5</f>
        <v>0</v>
      </c>
      <c r="M400" s="13">
        <f>('1.Data Entry'!D404*'2.Variables'!$A$5)*'1.Data Entry'!G404*'2.Variables'!$C$5*'2.Variables'!$D$5</f>
        <v>0</v>
      </c>
      <c r="N400" s="13">
        <f>(M400*'2.Variables'!$E$5)/150</f>
        <v>0</v>
      </c>
      <c r="O400" s="13">
        <f>(M400*'2.Variables'!$F$5)/150</f>
        <v>0</v>
      </c>
      <c r="P400" s="13">
        <f>('1.Data Entry'!D404*'2.Variables'!$A$5)*'1.Data Entry'!H404*'2.Variables'!$D$5</f>
        <v>0</v>
      </c>
      <c r="Q400" s="13">
        <f>('1.Data Entry'!D404*'2.Variables'!$A$5)*'1.Data Entry'!H404*'2.Variables'!$C$5*'2.Variables'!$D$5</f>
        <v>0</v>
      </c>
      <c r="R400" s="13">
        <f>(Q400*'2.Variables'!$E$5)/150</f>
        <v>0</v>
      </c>
      <c r="S400" s="13">
        <f>(Q400*'2.Variables'!$F$5)/150</f>
        <v>0</v>
      </c>
    </row>
    <row r="401" spans="1:19" x14ac:dyDescent="0.4">
      <c r="A401" s="2">
        <f>'1.Data Entry'!A405</f>
        <v>0</v>
      </c>
      <c r="B401" s="2">
        <f>'1.Data Entry'!B405</f>
        <v>0</v>
      </c>
      <c r="C401" s="2">
        <f>'1.Data Entry'!C405</f>
        <v>0</v>
      </c>
      <c r="D401" s="13">
        <f>('1.Data Entry'!D405*'2.Variables'!$A$5)*'1.Data Entry'!E405*'2.Variables'!$D$5</f>
        <v>0</v>
      </c>
      <c r="E401" s="13">
        <f>('1.Data Entry'!D405*'2.Variables'!$A$5)*'1.Data Entry'!E405*'2.Variables'!$D$5*'2.Variables'!$B$5</f>
        <v>0</v>
      </c>
      <c r="F401" s="13">
        <f>(E401*'2.Variables'!$E$5)/150</f>
        <v>0</v>
      </c>
      <c r="G401" s="13">
        <f>(E401*'2.Variables'!$F$5)/150</f>
        <v>0</v>
      </c>
      <c r="H401" s="13">
        <f>('1.Data Entry'!D405*'2.Variables'!$A$5)*'1.Data Entry'!F405*'2.Variables'!$D$5</f>
        <v>0</v>
      </c>
      <c r="I401" s="13">
        <f>('1.Data Entry'!D405*'2.Variables'!$A$5)*'1.Data Entry'!F405*'2.Variables'!$D$5*'2.Variables'!$B$5</f>
        <v>0</v>
      </c>
      <c r="J401" s="13">
        <f>(I401*'2.Variables'!$E$5)/150</f>
        <v>0</v>
      </c>
      <c r="K401" s="13">
        <f>(I401*'2.Variables'!$F$5)/150</f>
        <v>0</v>
      </c>
      <c r="L401" s="13">
        <f>('1.Data Entry'!D405*'2.Variables'!$A$5)*'1.Data Entry'!G405*'2.Variables'!$D$5</f>
        <v>0</v>
      </c>
      <c r="M401" s="13">
        <f>('1.Data Entry'!D405*'2.Variables'!$A$5)*'1.Data Entry'!G405*'2.Variables'!$C$5*'2.Variables'!$D$5</f>
        <v>0</v>
      </c>
      <c r="N401" s="13">
        <f>(M401*'2.Variables'!$E$5)/150</f>
        <v>0</v>
      </c>
      <c r="O401" s="13">
        <f>(M401*'2.Variables'!$F$5)/150</f>
        <v>0</v>
      </c>
      <c r="P401" s="13">
        <f>('1.Data Entry'!D405*'2.Variables'!$A$5)*'1.Data Entry'!H405*'2.Variables'!$D$5</f>
        <v>0</v>
      </c>
      <c r="Q401" s="13">
        <f>('1.Data Entry'!D405*'2.Variables'!$A$5)*'1.Data Entry'!H405*'2.Variables'!$C$5*'2.Variables'!$D$5</f>
        <v>0</v>
      </c>
      <c r="R401" s="13">
        <f>(Q401*'2.Variables'!$E$5)/150</f>
        <v>0</v>
      </c>
      <c r="S401" s="13">
        <f>(Q401*'2.Variables'!$F$5)/150</f>
        <v>0</v>
      </c>
    </row>
    <row r="402" spans="1:19" x14ac:dyDescent="0.4">
      <c r="A402" s="2">
        <f>'1.Data Entry'!A406</f>
        <v>0</v>
      </c>
      <c r="B402" s="2">
        <f>'1.Data Entry'!B406</f>
        <v>0</v>
      </c>
      <c r="C402" s="2">
        <f>'1.Data Entry'!C406</f>
        <v>0</v>
      </c>
      <c r="D402" s="13">
        <f>('1.Data Entry'!D406*'2.Variables'!$A$5)*'1.Data Entry'!E406*'2.Variables'!$D$5</f>
        <v>0</v>
      </c>
      <c r="E402" s="13">
        <f>('1.Data Entry'!D406*'2.Variables'!$A$5)*'1.Data Entry'!E406*'2.Variables'!$D$5*'2.Variables'!$B$5</f>
        <v>0</v>
      </c>
      <c r="F402" s="13">
        <f>(E402*'2.Variables'!$E$5)/150</f>
        <v>0</v>
      </c>
      <c r="G402" s="13">
        <f>(E402*'2.Variables'!$F$5)/150</f>
        <v>0</v>
      </c>
      <c r="H402" s="13">
        <f>('1.Data Entry'!D406*'2.Variables'!$A$5)*'1.Data Entry'!F406*'2.Variables'!$D$5</f>
        <v>0</v>
      </c>
      <c r="I402" s="13">
        <f>('1.Data Entry'!D406*'2.Variables'!$A$5)*'1.Data Entry'!F406*'2.Variables'!$D$5*'2.Variables'!$B$5</f>
        <v>0</v>
      </c>
      <c r="J402" s="13">
        <f>(I402*'2.Variables'!$E$5)/150</f>
        <v>0</v>
      </c>
      <c r="K402" s="13">
        <f>(I402*'2.Variables'!$F$5)/150</f>
        <v>0</v>
      </c>
      <c r="L402" s="13">
        <f>('1.Data Entry'!D406*'2.Variables'!$A$5)*'1.Data Entry'!G406*'2.Variables'!$D$5</f>
        <v>0</v>
      </c>
      <c r="M402" s="13">
        <f>('1.Data Entry'!D406*'2.Variables'!$A$5)*'1.Data Entry'!G406*'2.Variables'!$C$5*'2.Variables'!$D$5</f>
        <v>0</v>
      </c>
      <c r="N402" s="13">
        <f>(M402*'2.Variables'!$E$5)/150</f>
        <v>0</v>
      </c>
      <c r="O402" s="13">
        <f>(M402*'2.Variables'!$F$5)/150</f>
        <v>0</v>
      </c>
      <c r="P402" s="13">
        <f>('1.Data Entry'!D406*'2.Variables'!$A$5)*'1.Data Entry'!H406*'2.Variables'!$D$5</f>
        <v>0</v>
      </c>
      <c r="Q402" s="13">
        <f>('1.Data Entry'!D406*'2.Variables'!$A$5)*'1.Data Entry'!H406*'2.Variables'!$C$5*'2.Variables'!$D$5</f>
        <v>0</v>
      </c>
      <c r="R402" s="13">
        <f>(Q402*'2.Variables'!$E$5)/150</f>
        <v>0</v>
      </c>
      <c r="S402" s="13">
        <f>(Q402*'2.Variables'!$F$5)/150</f>
        <v>0</v>
      </c>
    </row>
    <row r="403" spans="1:19" x14ac:dyDescent="0.4">
      <c r="A403" s="2">
        <f>'1.Data Entry'!A407</f>
        <v>0</v>
      </c>
      <c r="B403" s="2">
        <f>'1.Data Entry'!B407</f>
        <v>0</v>
      </c>
      <c r="C403" s="2">
        <f>'1.Data Entry'!C407</f>
        <v>0</v>
      </c>
      <c r="D403" s="13">
        <f>('1.Data Entry'!D407*'2.Variables'!$A$5)*'1.Data Entry'!E407*'2.Variables'!$D$5</f>
        <v>0</v>
      </c>
      <c r="E403" s="13">
        <f>('1.Data Entry'!D407*'2.Variables'!$A$5)*'1.Data Entry'!E407*'2.Variables'!$D$5*'2.Variables'!$B$5</f>
        <v>0</v>
      </c>
      <c r="F403" s="13">
        <f>(E403*'2.Variables'!$E$5)/150</f>
        <v>0</v>
      </c>
      <c r="G403" s="13">
        <f>(E403*'2.Variables'!$F$5)/150</f>
        <v>0</v>
      </c>
      <c r="H403" s="13">
        <f>('1.Data Entry'!D407*'2.Variables'!$A$5)*'1.Data Entry'!F407*'2.Variables'!$D$5</f>
        <v>0</v>
      </c>
      <c r="I403" s="13">
        <f>('1.Data Entry'!D407*'2.Variables'!$A$5)*'1.Data Entry'!F407*'2.Variables'!$D$5*'2.Variables'!$B$5</f>
        <v>0</v>
      </c>
      <c r="J403" s="13">
        <f>(I403*'2.Variables'!$E$5)/150</f>
        <v>0</v>
      </c>
      <c r="K403" s="13">
        <f>(I403*'2.Variables'!$F$5)/150</f>
        <v>0</v>
      </c>
      <c r="L403" s="13">
        <f>('1.Data Entry'!D407*'2.Variables'!$A$5)*'1.Data Entry'!G407*'2.Variables'!$D$5</f>
        <v>0</v>
      </c>
      <c r="M403" s="13">
        <f>('1.Data Entry'!D407*'2.Variables'!$A$5)*'1.Data Entry'!G407*'2.Variables'!$C$5*'2.Variables'!$D$5</f>
        <v>0</v>
      </c>
      <c r="N403" s="13">
        <f>(M403*'2.Variables'!$E$5)/150</f>
        <v>0</v>
      </c>
      <c r="O403" s="13">
        <f>(M403*'2.Variables'!$F$5)/150</f>
        <v>0</v>
      </c>
      <c r="P403" s="13">
        <f>('1.Data Entry'!D407*'2.Variables'!$A$5)*'1.Data Entry'!H407*'2.Variables'!$D$5</f>
        <v>0</v>
      </c>
      <c r="Q403" s="13">
        <f>('1.Data Entry'!D407*'2.Variables'!$A$5)*'1.Data Entry'!H407*'2.Variables'!$C$5*'2.Variables'!$D$5</f>
        <v>0</v>
      </c>
      <c r="R403" s="13">
        <f>(Q403*'2.Variables'!$E$5)/150</f>
        <v>0</v>
      </c>
      <c r="S403" s="13">
        <f>(Q403*'2.Variables'!$F$5)/150</f>
        <v>0</v>
      </c>
    </row>
    <row r="404" spans="1:19" x14ac:dyDescent="0.4">
      <c r="A404" s="2">
        <f>'1.Data Entry'!A408</f>
        <v>0</v>
      </c>
      <c r="B404" s="2">
        <f>'1.Data Entry'!B408</f>
        <v>0</v>
      </c>
      <c r="C404" s="2">
        <f>'1.Data Entry'!C408</f>
        <v>0</v>
      </c>
      <c r="D404" s="13">
        <f>('1.Data Entry'!D408*'2.Variables'!$A$5)*'1.Data Entry'!E408*'2.Variables'!$D$5</f>
        <v>0</v>
      </c>
      <c r="E404" s="13">
        <f>('1.Data Entry'!D408*'2.Variables'!$A$5)*'1.Data Entry'!E408*'2.Variables'!$D$5*'2.Variables'!$B$5</f>
        <v>0</v>
      </c>
      <c r="F404" s="13">
        <f>(E404*'2.Variables'!$E$5)/150</f>
        <v>0</v>
      </c>
      <c r="G404" s="13">
        <f>(E404*'2.Variables'!$F$5)/150</f>
        <v>0</v>
      </c>
      <c r="H404" s="13">
        <f>('1.Data Entry'!D408*'2.Variables'!$A$5)*'1.Data Entry'!F408*'2.Variables'!$D$5</f>
        <v>0</v>
      </c>
      <c r="I404" s="13">
        <f>('1.Data Entry'!D408*'2.Variables'!$A$5)*'1.Data Entry'!F408*'2.Variables'!$D$5*'2.Variables'!$B$5</f>
        <v>0</v>
      </c>
      <c r="J404" s="13">
        <f>(I404*'2.Variables'!$E$5)/150</f>
        <v>0</v>
      </c>
      <c r="K404" s="13">
        <f>(I404*'2.Variables'!$F$5)/150</f>
        <v>0</v>
      </c>
      <c r="L404" s="13">
        <f>('1.Data Entry'!D408*'2.Variables'!$A$5)*'1.Data Entry'!G408*'2.Variables'!$D$5</f>
        <v>0</v>
      </c>
      <c r="M404" s="13">
        <f>('1.Data Entry'!D408*'2.Variables'!$A$5)*'1.Data Entry'!G408*'2.Variables'!$C$5*'2.Variables'!$D$5</f>
        <v>0</v>
      </c>
      <c r="N404" s="13">
        <f>(M404*'2.Variables'!$E$5)/150</f>
        <v>0</v>
      </c>
      <c r="O404" s="13">
        <f>(M404*'2.Variables'!$F$5)/150</f>
        <v>0</v>
      </c>
      <c r="P404" s="13">
        <f>('1.Data Entry'!D408*'2.Variables'!$A$5)*'1.Data Entry'!H408*'2.Variables'!$D$5</f>
        <v>0</v>
      </c>
      <c r="Q404" s="13">
        <f>('1.Data Entry'!D408*'2.Variables'!$A$5)*'1.Data Entry'!H408*'2.Variables'!$C$5*'2.Variables'!$D$5</f>
        <v>0</v>
      </c>
      <c r="R404" s="13">
        <f>(Q404*'2.Variables'!$E$5)/150</f>
        <v>0</v>
      </c>
      <c r="S404" s="13">
        <f>(Q404*'2.Variables'!$F$5)/150</f>
        <v>0</v>
      </c>
    </row>
    <row r="405" spans="1:19" x14ac:dyDescent="0.4">
      <c r="A405" s="2">
        <f>'1.Data Entry'!A409</f>
        <v>0</v>
      </c>
      <c r="B405" s="2">
        <f>'1.Data Entry'!B409</f>
        <v>0</v>
      </c>
      <c r="C405" s="2">
        <f>'1.Data Entry'!C409</f>
        <v>0</v>
      </c>
      <c r="D405" s="13">
        <f>('1.Data Entry'!D409*'2.Variables'!$A$5)*'1.Data Entry'!E409*'2.Variables'!$D$5</f>
        <v>0</v>
      </c>
      <c r="E405" s="13">
        <f>('1.Data Entry'!D409*'2.Variables'!$A$5)*'1.Data Entry'!E409*'2.Variables'!$D$5*'2.Variables'!$B$5</f>
        <v>0</v>
      </c>
      <c r="F405" s="13">
        <f>(E405*'2.Variables'!$E$5)/150</f>
        <v>0</v>
      </c>
      <c r="G405" s="13">
        <f>(E405*'2.Variables'!$F$5)/150</f>
        <v>0</v>
      </c>
      <c r="H405" s="13">
        <f>('1.Data Entry'!D409*'2.Variables'!$A$5)*'1.Data Entry'!F409*'2.Variables'!$D$5</f>
        <v>0</v>
      </c>
      <c r="I405" s="13">
        <f>('1.Data Entry'!D409*'2.Variables'!$A$5)*'1.Data Entry'!F409*'2.Variables'!$D$5*'2.Variables'!$B$5</f>
        <v>0</v>
      </c>
      <c r="J405" s="13">
        <f>(I405*'2.Variables'!$E$5)/150</f>
        <v>0</v>
      </c>
      <c r="K405" s="13">
        <f>(I405*'2.Variables'!$F$5)/150</f>
        <v>0</v>
      </c>
      <c r="L405" s="13">
        <f>('1.Data Entry'!D409*'2.Variables'!$A$5)*'1.Data Entry'!G409*'2.Variables'!$D$5</f>
        <v>0</v>
      </c>
      <c r="M405" s="13">
        <f>('1.Data Entry'!D409*'2.Variables'!$A$5)*'1.Data Entry'!G409*'2.Variables'!$C$5*'2.Variables'!$D$5</f>
        <v>0</v>
      </c>
      <c r="N405" s="13">
        <f>(M405*'2.Variables'!$E$5)/150</f>
        <v>0</v>
      </c>
      <c r="O405" s="13">
        <f>(M405*'2.Variables'!$F$5)/150</f>
        <v>0</v>
      </c>
      <c r="P405" s="13">
        <f>('1.Data Entry'!D409*'2.Variables'!$A$5)*'1.Data Entry'!H409*'2.Variables'!$D$5</f>
        <v>0</v>
      </c>
      <c r="Q405" s="13">
        <f>('1.Data Entry'!D409*'2.Variables'!$A$5)*'1.Data Entry'!H409*'2.Variables'!$C$5*'2.Variables'!$D$5</f>
        <v>0</v>
      </c>
      <c r="R405" s="13">
        <f>(Q405*'2.Variables'!$E$5)/150</f>
        <v>0</v>
      </c>
      <c r="S405" s="13">
        <f>(Q405*'2.Variables'!$F$5)/150</f>
        <v>0</v>
      </c>
    </row>
    <row r="406" spans="1:19" x14ac:dyDescent="0.4">
      <c r="A406" s="2">
        <f>'1.Data Entry'!A410</f>
        <v>0</v>
      </c>
      <c r="B406" s="2">
        <f>'1.Data Entry'!B410</f>
        <v>0</v>
      </c>
      <c r="C406" s="2">
        <f>'1.Data Entry'!C410</f>
        <v>0</v>
      </c>
      <c r="D406" s="13">
        <f>('1.Data Entry'!D410*'2.Variables'!$A$5)*'1.Data Entry'!E410*'2.Variables'!$D$5</f>
        <v>0</v>
      </c>
      <c r="E406" s="13">
        <f>('1.Data Entry'!D410*'2.Variables'!$A$5)*'1.Data Entry'!E410*'2.Variables'!$D$5*'2.Variables'!$B$5</f>
        <v>0</v>
      </c>
      <c r="F406" s="13">
        <f>(E406*'2.Variables'!$E$5)/150</f>
        <v>0</v>
      </c>
      <c r="G406" s="13">
        <f>(E406*'2.Variables'!$F$5)/150</f>
        <v>0</v>
      </c>
      <c r="H406" s="13">
        <f>('1.Data Entry'!D410*'2.Variables'!$A$5)*'1.Data Entry'!F410*'2.Variables'!$D$5</f>
        <v>0</v>
      </c>
      <c r="I406" s="13">
        <f>('1.Data Entry'!D410*'2.Variables'!$A$5)*'1.Data Entry'!F410*'2.Variables'!$D$5*'2.Variables'!$B$5</f>
        <v>0</v>
      </c>
      <c r="J406" s="13">
        <f>(I406*'2.Variables'!$E$5)/150</f>
        <v>0</v>
      </c>
      <c r="K406" s="13">
        <f>(I406*'2.Variables'!$F$5)/150</f>
        <v>0</v>
      </c>
      <c r="L406" s="13">
        <f>('1.Data Entry'!D410*'2.Variables'!$A$5)*'1.Data Entry'!G410*'2.Variables'!$D$5</f>
        <v>0</v>
      </c>
      <c r="M406" s="13">
        <f>('1.Data Entry'!D410*'2.Variables'!$A$5)*'1.Data Entry'!G410*'2.Variables'!$C$5*'2.Variables'!$D$5</f>
        <v>0</v>
      </c>
      <c r="N406" s="13">
        <f>(M406*'2.Variables'!$E$5)/150</f>
        <v>0</v>
      </c>
      <c r="O406" s="13">
        <f>(M406*'2.Variables'!$F$5)/150</f>
        <v>0</v>
      </c>
      <c r="P406" s="13">
        <f>('1.Data Entry'!D410*'2.Variables'!$A$5)*'1.Data Entry'!H410*'2.Variables'!$D$5</f>
        <v>0</v>
      </c>
      <c r="Q406" s="13">
        <f>('1.Data Entry'!D410*'2.Variables'!$A$5)*'1.Data Entry'!H410*'2.Variables'!$C$5*'2.Variables'!$D$5</f>
        <v>0</v>
      </c>
      <c r="R406" s="13">
        <f>(Q406*'2.Variables'!$E$5)/150</f>
        <v>0</v>
      </c>
      <c r="S406" s="13">
        <f>(Q406*'2.Variables'!$F$5)/150</f>
        <v>0</v>
      </c>
    </row>
    <row r="407" spans="1:19" x14ac:dyDescent="0.4">
      <c r="A407" s="2">
        <f>'1.Data Entry'!A411</f>
        <v>0</v>
      </c>
      <c r="B407" s="2">
        <f>'1.Data Entry'!B411</f>
        <v>0</v>
      </c>
      <c r="C407" s="2">
        <f>'1.Data Entry'!C411</f>
        <v>0</v>
      </c>
      <c r="D407" s="13">
        <f>('1.Data Entry'!D411*'2.Variables'!$A$5)*'1.Data Entry'!E411*'2.Variables'!$D$5</f>
        <v>0</v>
      </c>
      <c r="E407" s="13">
        <f>('1.Data Entry'!D411*'2.Variables'!$A$5)*'1.Data Entry'!E411*'2.Variables'!$D$5*'2.Variables'!$B$5</f>
        <v>0</v>
      </c>
      <c r="F407" s="13">
        <f>(E407*'2.Variables'!$E$5)/150</f>
        <v>0</v>
      </c>
      <c r="G407" s="13">
        <f>(E407*'2.Variables'!$F$5)/150</f>
        <v>0</v>
      </c>
      <c r="H407" s="13">
        <f>('1.Data Entry'!D411*'2.Variables'!$A$5)*'1.Data Entry'!F411*'2.Variables'!$D$5</f>
        <v>0</v>
      </c>
      <c r="I407" s="13">
        <f>('1.Data Entry'!D411*'2.Variables'!$A$5)*'1.Data Entry'!F411*'2.Variables'!$D$5*'2.Variables'!$B$5</f>
        <v>0</v>
      </c>
      <c r="J407" s="13">
        <f>(I407*'2.Variables'!$E$5)/150</f>
        <v>0</v>
      </c>
      <c r="K407" s="13">
        <f>(I407*'2.Variables'!$F$5)/150</f>
        <v>0</v>
      </c>
      <c r="L407" s="13">
        <f>('1.Data Entry'!D411*'2.Variables'!$A$5)*'1.Data Entry'!G411*'2.Variables'!$D$5</f>
        <v>0</v>
      </c>
      <c r="M407" s="13">
        <f>('1.Data Entry'!D411*'2.Variables'!$A$5)*'1.Data Entry'!G411*'2.Variables'!$C$5*'2.Variables'!$D$5</f>
        <v>0</v>
      </c>
      <c r="N407" s="13">
        <f>(M407*'2.Variables'!$E$5)/150</f>
        <v>0</v>
      </c>
      <c r="O407" s="13">
        <f>(M407*'2.Variables'!$F$5)/150</f>
        <v>0</v>
      </c>
      <c r="P407" s="13">
        <f>('1.Data Entry'!D411*'2.Variables'!$A$5)*'1.Data Entry'!H411*'2.Variables'!$D$5</f>
        <v>0</v>
      </c>
      <c r="Q407" s="13">
        <f>('1.Data Entry'!D411*'2.Variables'!$A$5)*'1.Data Entry'!H411*'2.Variables'!$C$5*'2.Variables'!$D$5</f>
        <v>0</v>
      </c>
      <c r="R407" s="13">
        <f>(Q407*'2.Variables'!$E$5)/150</f>
        <v>0</v>
      </c>
      <c r="S407" s="13">
        <f>(Q407*'2.Variables'!$F$5)/150</f>
        <v>0</v>
      </c>
    </row>
    <row r="408" spans="1:19" x14ac:dyDescent="0.4">
      <c r="A408" s="2">
        <f>'1.Data Entry'!A412</f>
        <v>0</v>
      </c>
      <c r="B408" s="2">
        <f>'1.Data Entry'!B412</f>
        <v>0</v>
      </c>
      <c r="C408" s="2">
        <f>'1.Data Entry'!C412</f>
        <v>0</v>
      </c>
      <c r="D408" s="13">
        <f>('1.Data Entry'!D412*'2.Variables'!$A$5)*'1.Data Entry'!E412*'2.Variables'!$D$5</f>
        <v>0</v>
      </c>
      <c r="E408" s="13">
        <f>('1.Data Entry'!D412*'2.Variables'!$A$5)*'1.Data Entry'!E412*'2.Variables'!$D$5*'2.Variables'!$B$5</f>
        <v>0</v>
      </c>
      <c r="F408" s="13">
        <f>(E408*'2.Variables'!$E$5)/150</f>
        <v>0</v>
      </c>
      <c r="G408" s="13">
        <f>(E408*'2.Variables'!$F$5)/150</f>
        <v>0</v>
      </c>
      <c r="H408" s="13">
        <f>('1.Data Entry'!D412*'2.Variables'!$A$5)*'1.Data Entry'!F412*'2.Variables'!$D$5</f>
        <v>0</v>
      </c>
      <c r="I408" s="13">
        <f>('1.Data Entry'!D412*'2.Variables'!$A$5)*'1.Data Entry'!F412*'2.Variables'!$D$5*'2.Variables'!$B$5</f>
        <v>0</v>
      </c>
      <c r="J408" s="13">
        <f>(I408*'2.Variables'!$E$5)/150</f>
        <v>0</v>
      </c>
      <c r="K408" s="13">
        <f>(I408*'2.Variables'!$F$5)/150</f>
        <v>0</v>
      </c>
      <c r="L408" s="13">
        <f>('1.Data Entry'!D412*'2.Variables'!$A$5)*'1.Data Entry'!G412*'2.Variables'!$D$5</f>
        <v>0</v>
      </c>
      <c r="M408" s="13">
        <f>('1.Data Entry'!D412*'2.Variables'!$A$5)*'1.Data Entry'!G412*'2.Variables'!$C$5*'2.Variables'!$D$5</f>
        <v>0</v>
      </c>
      <c r="N408" s="13">
        <f>(M408*'2.Variables'!$E$5)/150</f>
        <v>0</v>
      </c>
      <c r="O408" s="13">
        <f>(M408*'2.Variables'!$F$5)/150</f>
        <v>0</v>
      </c>
      <c r="P408" s="13">
        <f>('1.Data Entry'!D412*'2.Variables'!$A$5)*'1.Data Entry'!H412*'2.Variables'!$D$5</f>
        <v>0</v>
      </c>
      <c r="Q408" s="13">
        <f>('1.Data Entry'!D412*'2.Variables'!$A$5)*'1.Data Entry'!H412*'2.Variables'!$C$5*'2.Variables'!$D$5</f>
        <v>0</v>
      </c>
      <c r="R408" s="13">
        <f>(Q408*'2.Variables'!$E$5)/150</f>
        <v>0</v>
      </c>
      <c r="S408" s="13">
        <f>(Q408*'2.Variables'!$F$5)/150</f>
        <v>0</v>
      </c>
    </row>
    <row r="409" spans="1:19" x14ac:dyDescent="0.4">
      <c r="A409" s="2">
        <f>'1.Data Entry'!A413</f>
        <v>0</v>
      </c>
      <c r="B409" s="2">
        <f>'1.Data Entry'!B413</f>
        <v>0</v>
      </c>
      <c r="C409" s="2">
        <f>'1.Data Entry'!C413</f>
        <v>0</v>
      </c>
      <c r="D409" s="13">
        <f>('1.Data Entry'!D413*'2.Variables'!$A$5)*'1.Data Entry'!E413*'2.Variables'!$D$5</f>
        <v>0</v>
      </c>
      <c r="E409" s="13">
        <f>('1.Data Entry'!D413*'2.Variables'!$A$5)*'1.Data Entry'!E413*'2.Variables'!$D$5*'2.Variables'!$B$5</f>
        <v>0</v>
      </c>
      <c r="F409" s="13">
        <f>(E409*'2.Variables'!$E$5)/150</f>
        <v>0</v>
      </c>
      <c r="G409" s="13">
        <f>(E409*'2.Variables'!$F$5)/150</f>
        <v>0</v>
      </c>
      <c r="H409" s="13">
        <f>('1.Data Entry'!D413*'2.Variables'!$A$5)*'1.Data Entry'!F413*'2.Variables'!$D$5</f>
        <v>0</v>
      </c>
      <c r="I409" s="13">
        <f>('1.Data Entry'!D413*'2.Variables'!$A$5)*'1.Data Entry'!F413*'2.Variables'!$D$5*'2.Variables'!$B$5</f>
        <v>0</v>
      </c>
      <c r="J409" s="13">
        <f>(I409*'2.Variables'!$E$5)/150</f>
        <v>0</v>
      </c>
      <c r="K409" s="13">
        <f>(I409*'2.Variables'!$F$5)/150</f>
        <v>0</v>
      </c>
      <c r="L409" s="13">
        <f>('1.Data Entry'!D413*'2.Variables'!$A$5)*'1.Data Entry'!G413*'2.Variables'!$D$5</f>
        <v>0</v>
      </c>
      <c r="M409" s="13">
        <f>('1.Data Entry'!D413*'2.Variables'!$A$5)*'1.Data Entry'!G413*'2.Variables'!$C$5*'2.Variables'!$D$5</f>
        <v>0</v>
      </c>
      <c r="N409" s="13">
        <f>(M409*'2.Variables'!$E$5)/150</f>
        <v>0</v>
      </c>
      <c r="O409" s="13">
        <f>(M409*'2.Variables'!$F$5)/150</f>
        <v>0</v>
      </c>
      <c r="P409" s="13">
        <f>('1.Data Entry'!D413*'2.Variables'!$A$5)*'1.Data Entry'!H413*'2.Variables'!$D$5</f>
        <v>0</v>
      </c>
      <c r="Q409" s="13">
        <f>('1.Data Entry'!D413*'2.Variables'!$A$5)*'1.Data Entry'!H413*'2.Variables'!$C$5*'2.Variables'!$D$5</f>
        <v>0</v>
      </c>
      <c r="R409" s="13">
        <f>(Q409*'2.Variables'!$E$5)/150</f>
        <v>0</v>
      </c>
      <c r="S409" s="13">
        <f>(Q409*'2.Variables'!$F$5)/150</f>
        <v>0</v>
      </c>
    </row>
    <row r="410" spans="1:19" x14ac:dyDescent="0.4">
      <c r="A410" s="2">
        <f>'1.Data Entry'!A414</f>
        <v>0</v>
      </c>
      <c r="B410" s="2">
        <f>'1.Data Entry'!B414</f>
        <v>0</v>
      </c>
      <c r="C410" s="2">
        <f>'1.Data Entry'!C414</f>
        <v>0</v>
      </c>
      <c r="D410" s="13">
        <f>('1.Data Entry'!D414*'2.Variables'!$A$5)*'1.Data Entry'!E414*'2.Variables'!$D$5</f>
        <v>0</v>
      </c>
      <c r="E410" s="13">
        <f>('1.Data Entry'!D414*'2.Variables'!$A$5)*'1.Data Entry'!E414*'2.Variables'!$D$5*'2.Variables'!$B$5</f>
        <v>0</v>
      </c>
      <c r="F410" s="13">
        <f>(E410*'2.Variables'!$E$5)/150</f>
        <v>0</v>
      </c>
      <c r="G410" s="13">
        <f>(E410*'2.Variables'!$F$5)/150</f>
        <v>0</v>
      </c>
      <c r="H410" s="13">
        <f>('1.Data Entry'!D414*'2.Variables'!$A$5)*'1.Data Entry'!F414*'2.Variables'!$D$5</f>
        <v>0</v>
      </c>
      <c r="I410" s="13">
        <f>('1.Data Entry'!D414*'2.Variables'!$A$5)*'1.Data Entry'!F414*'2.Variables'!$D$5*'2.Variables'!$B$5</f>
        <v>0</v>
      </c>
      <c r="J410" s="13">
        <f>(I410*'2.Variables'!$E$5)/150</f>
        <v>0</v>
      </c>
      <c r="K410" s="13">
        <f>(I410*'2.Variables'!$F$5)/150</f>
        <v>0</v>
      </c>
      <c r="L410" s="13">
        <f>('1.Data Entry'!D414*'2.Variables'!$A$5)*'1.Data Entry'!G414*'2.Variables'!$D$5</f>
        <v>0</v>
      </c>
      <c r="M410" s="13">
        <f>('1.Data Entry'!D414*'2.Variables'!$A$5)*'1.Data Entry'!G414*'2.Variables'!$C$5*'2.Variables'!$D$5</f>
        <v>0</v>
      </c>
      <c r="N410" s="13">
        <f>(M410*'2.Variables'!$E$5)/150</f>
        <v>0</v>
      </c>
      <c r="O410" s="13">
        <f>(M410*'2.Variables'!$F$5)/150</f>
        <v>0</v>
      </c>
      <c r="P410" s="13">
        <f>('1.Data Entry'!D414*'2.Variables'!$A$5)*'1.Data Entry'!H414*'2.Variables'!$D$5</f>
        <v>0</v>
      </c>
      <c r="Q410" s="13">
        <f>('1.Data Entry'!D414*'2.Variables'!$A$5)*'1.Data Entry'!H414*'2.Variables'!$C$5*'2.Variables'!$D$5</f>
        <v>0</v>
      </c>
      <c r="R410" s="13">
        <f>(Q410*'2.Variables'!$E$5)/150</f>
        <v>0</v>
      </c>
      <c r="S410" s="13">
        <f>(Q410*'2.Variables'!$F$5)/150</f>
        <v>0</v>
      </c>
    </row>
    <row r="411" spans="1:19" x14ac:dyDescent="0.4">
      <c r="A411" s="2">
        <f>'1.Data Entry'!A415</f>
        <v>0</v>
      </c>
      <c r="B411" s="2">
        <f>'1.Data Entry'!B415</f>
        <v>0</v>
      </c>
      <c r="C411" s="2">
        <f>'1.Data Entry'!C415</f>
        <v>0</v>
      </c>
      <c r="D411" s="13">
        <f>('1.Data Entry'!D415*'2.Variables'!$A$5)*'1.Data Entry'!E415*'2.Variables'!$D$5</f>
        <v>0</v>
      </c>
      <c r="E411" s="13">
        <f>('1.Data Entry'!D415*'2.Variables'!$A$5)*'1.Data Entry'!E415*'2.Variables'!$D$5*'2.Variables'!$B$5</f>
        <v>0</v>
      </c>
      <c r="F411" s="13">
        <f>(E411*'2.Variables'!$E$5)/150</f>
        <v>0</v>
      </c>
      <c r="G411" s="13">
        <f>(E411*'2.Variables'!$F$5)/150</f>
        <v>0</v>
      </c>
      <c r="H411" s="13">
        <f>('1.Data Entry'!D415*'2.Variables'!$A$5)*'1.Data Entry'!F415*'2.Variables'!$D$5</f>
        <v>0</v>
      </c>
      <c r="I411" s="13">
        <f>('1.Data Entry'!D415*'2.Variables'!$A$5)*'1.Data Entry'!F415*'2.Variables'!$D$5*'2.Variables'!$B$5</f>
        <v>0</v>
      </c>
      <c r="J411" s="13">
        <f>(I411*'2.Variables'!$E$5)/150</f>
        <v>0</v>
      </c>
      <c r="K411" s="13">
        <f>(I411*'2.Variables'!$F$5)/150</f>
        <v>0</v>
      </c>
      <c r="L411" s="13">
        <f>('1.Data Entry'!D415*'2.Variables'!$A$5)*'1.Data Entry'!G415*'2.Variables'!$D$5</f>
        <v>0</v>
      </c>
      <c r="M411" s="13">
        <f>('1.Data Entry'!D415*'2.Variables'!$A$5)*'1.Data Entry'!G415*'2.Variables'!$C$5*'2.Variables'!$D$5</f>
        <v>0</v>
      </c>
      <c r="N411" s="13">
        <f>(M411*'2.Variables'!$E$5)/150</f>
        <v>0</v>
      </c>
      <c r="O411" s="13">
        <f>(M411*'2.Variables'!$F$5)/150</f>
        <v>0</v>
      </c>
      <c r="P411" s="13">
        <f>('1.Data Entry'!D415*'2.Variables'!$A$5)*'1.Data Entry'!H415*'2.Variables'!$D$5</f>
        <v>0</v>
      </c>
      <c r="Q411" s="13">
        <f>('1.Data Entry'!D415*'2.Variables'!$A$5)*'1.Data Entry'!H415*'2.Variables'!$C$5*'2.Variables'!$D$5</f>
        <v>0</v>
      </c>
      <c r="R411" s="13">
        <f>(Q411*'2.Variables'!$E$5)/150</f>
        <v>0</v>
      </c>
      <c r="S411" s="13">
        <f>(Q411*'2.Variables'!$F$5)/150</f>
        <v>0</v>
      </c>
    </row>
    <row r="412" spans="1:19" x14ac:dyDescent="0.4">
      <c r="A412" s="2">
        <f>'1.Data Entry'!A416</f>
        <v>0</v>
      </c>
      <c r="B412" s="2">
        <f>'1.Data Entry'!B416</f>
        <v>0</v>
      </c>
      <c r="C412" s="2">
        <f>'1.Data Entry'!C416</f>
        <v>0</v>
      </c>
      <c r="D412" s="13">
        <f>('1.Data Entry'!D416*'2.Variables'!$A$5)*'1.Data Entry'!E416*'2.Variables'!$D$5</f>
        <v>0</v>
      </c>
      <c r="E412" s="13">
        <f>('1.Data Entry'!D416*'2.Variables'!$A$5)*'1.Data Entry'!E416*'2.Variables'!$D$5*'2.Variables'!$B$5</f>
        <v>0</v>
      </c>
      <c r="F412" s="13">
        <f>(E412*'2.Variables'!$E$5)/150</f>
        <v>0</v>
      </c>
      <c r="G412" s="13">
        <f>(E412*'2.Variables'!$F$5)/150</f>
        <v>0</v>
      </c>
      <c r="H412" s="13">
        <f>('1.Data Entry'!D416*'2.Variables'!$A$5)*'1.Data Entry'!F416*'2.Variables'!$D$5</f>
        <v>0</v>
      </c>
      <c r="I412" s="13">
        <f>('1.Data Entry'!D416*'2.Variables'!$A$5)*'1.Data Entry'!F416*'2.Variables'!$D$5*'2.Variables'!$B$5</f>
        <v>0</v>
      </c>
      <c r="J412" s="13">
        <f>(I412*'2.Variables'!$E$5)/150</f>
        <v>0</v>
      </c>
      <c r="K412" s="13">
        <f>(I412*'2.Variables'!$F$5)/150</f>
        <v>0</v>
      </c>
      <c r="L412" s="13">
        <f>('1.Data Entry'!D416*'2.Variables'!$A$5)*'1.Data Entry'!G416*'2.Variables'!$D$5</f>
        <v>0</v>
      </c>
      <c r="M412" s="13">
        <f>('1.Data Entry'!D416*'2.Variables'!$A$5)*'1.Data Entry'!G416*'2.Variables'!$C$5*'2.Variables'!$D$5</f>
        <v>0</v>
      </c>
      <c r="N412" s="13">
        <f>(M412*'2.Variables'!$E$5)/150</f>
        <v>0</v>
      </c>
      <c r="O412" s="13">
        <f>(M412*'2.Variables'!$F$5)/150</f>
        <v>0</v>
      </c>
      <c r="P412" s="13">
        <f>('1.Data Entry'!D416*'2.Variables'!$A$5)*'1.Data Entry'!H416*'2.Variables'!$D$5</f>
        <v>0</v>
      </c>
      <c r="Q412" s="13">
        <f>('1.Data Entry'!D416*'2.Variables'!$A$5)*'1.Data Entry'!H416*'2.Variables'!$C$5*'2.Variables'!$D$5</f>
        <v>0</v>
      </c>
      <c r="R412" s="13">
        <f>(Q412*'2.Variables'!$E$5)/150</f>
        <v>0</v>
      </c>
      <c r="S412" s="13">
        <f>(Q412*'2.Variables'!$F$5)/150</f>
        <v>0</v>
      </c>
    </row>
    <row r="413" spans="1:19" x14ac:dyDescent="0.4">
      <c r="A413" s="2">
        <f>'1.Data Entry'!A417</f>
        <v>0</v>
      </c>
      <c r="B413" s="2">
        <f>'1.Data Entry'!B417</f>
        <v>0</v>
      </c>
      <c r="C413" s="2">
        <f>'1.Data Entry'!C417</f>
        <v>0</v>
      </c>
      <c r="D413" s="13">
        <f>('1.Data Entry'!D417*'2.Variables'!$A$5)*'1.Data Entry'!E417*'2.Variables'!$D$5</f>
        <v>0</v>
      </c>
      <c r="E413" s="13">
        <f>('1.Data Entry'!D417*'2.Variables'!$A$5)*'1.Data Entry'!E417*'2.Variables'!$D$5*'2.Variables'!$B$5</f>
        <v>0</v>
      </c>
      <c r="F413" s="13">
        <f>(E413*'2.Variables'!$E$5)/150</f>
        <v>0</v>
      </c>
      <c r="G413" s="13">
        <f>(E413*'2.Variables'!$F$5)/150</f>
        <v>0</v>
      </c>
      <c r="H413" s="13">
        <f>('1.Data Entry'!D417*'2.Variables'!$A$5)*'1.Data Entry'!F417*'2.Variables'!$D$5</f>
        <v>0</v>
      </c>
      <c r="I413" s="13">
        <f>('1.Data Entry'!D417*'2.Variables'!$A$5)*'1.Data Entry'!F417*'2.Variables'!$D$5*'2.Variables'!$B$5</f>
        <v>0</v>
      </c>
      <c r="J413" s="13">
        <f>(I413*'2.Variables'!$E$5)/150</f>
        <v>0</v>
      </c>
      <c r="K413" s="13">
        <f>(I413*'2.Variables'!$F$5)/150</f>
        <v>0</v>
      </c>
      <c r="L413" s="13">
        <f>('1.Data Entry'!D417*'2.Variables'!$A$5)*'1.Data Entry'!G417*'2.Variables'!$D$5</f>
        <v>0</v>
      </c>
      <c r="M413" s="13">
        <f>('1.Data Entry'!D417*'2.Variables'!$A$5)*'1.Data Entry'!G417*'2.Variables'!$C$5*'2.Variables'!$D$5</f>
        <v>0</v>
      </c>
      <c r="N413" s="13">
        <f>(M413*'2.Variables'!$E$5)/150</f>
        <v>0</v>
      </c>
      <c r="O413" s="13">
        <f>(M413*'2.Variables'!$F$5)/150</f>
        <v>0</v>
      </c>
      <c r="P413" s="13">
        <f>('1.Data Entry'!D417*'2.Variables'!$A$5)*'1.Data Entry'!H417*'2.Variables'!$D$5</f>
        <v>0</v>
      </c>
      <c r="Q413" s="13">
        <f>('1.Data Entry'!D417*'2.Variables'!$A$5)*'1.Data Entry'!H417*'2.Variables'!$C$5*'2.Variables'!$D$5</f>
        <v>0</v>
      </c>
      <c r="R413" s="13">
        <f>(Q413*'2.Variables'!$E$5)/150</f>
        <v>0</v>
      </c>
      <c r="S413" s="13">
        <f>(Q413*'2.Variables'!$F$5)/150</f>
        <v>0</v>
      </c>
    </row>
    <row r="414" spans="1:19" x14ac:dyDescent="0.4">
      <c r="A414" s="2">
        <f>'1.Data Entry'!A418</f>
        <v>0</v>
      </c>
      <c r="B414" s="2">
        <f>'1.Data Entry'!B418</f>
        <v>0</v>
      </c>
      <c r="C414" s="2">
        <f>'1.Data Entry'!C418</f>
        <v>0</v>
      </c>
      <c r="D414" s="13">
        <f>('1.Data Entry'!D418*'2.Variables'!$A$5)*'1.Data Entry'!E418*'2.Variables'!$D$5</f>
        <v>0</v>
      </c>
      <c r="E414" s="13">
        <f>('1.Data Entry'!D418*'2.Variables'!$A$5)*'1.Data Entry'!E418*'2.Variables'!$D$5*'2.Variables'!$B$5</f>
        <v>0</v>
      </c>
      <c r="F414" s="13">
        <f>(E414*'2.Variables'!$E$5)/150</f>
        <v>0</v>
      </c>
      <c r="G414" s="13">
        <f>(E414*'2.Variables'!$F$5)/150</f>
        <v>0</v>
      </c>
      <c r="H414" s="13">
        <f>('1.Data Entry'!D418*'2.Variables'!$A$5)*'1.Data Entry'!F418*'2.Variables'!$D$5</f>
        <v>0</v>
      </c>
      <c r="I414" s="13">
        <f>('1.Data Entry'!D418*'2.Variables'!$A$5)*'1.Data Entry'!F418*'2.Variables'!$D$5*'2.Variables'!$B$5</f>
        <v>0</v>
      </c>
      <c r="J414" s="13">
        <f>(I414*'2.Variables'!$E$5)/150</f>
        <v>0</v>
      </c>
      <c r="K414" s="13">
        <f>(I414*'2.Variables'!$F$5)/150</f>
        <v>0</v>
      </c>
      <c r="L414" s="13">
        <f>('1.Data Entry'!D418*'2.Variables'!$A$5)*'1.Data Entry'!G418*'2.Variables'!$D$5</f>
        <v>0</v>
      </c>
      <c r="M414" s="13">
        <f>('1.Data Entry'!D418*'2.Variables'!$A$5)*'1.Data Entry'!G418*'2.Variables'!$C$5*'2.Variables'!$D$5</f>
        <v>0</v>
      </c>
      <c r="N414" s="13">
        <f>(M414*'2.Variables'!$E$5)/150</f>
        <v>0</v>
      </c>
      <c r="O414" s="13">
        <f>(M414*'2.Variables'!$F$5)/150</f>
        <v>0</v>
      </c>
      <c r="P414" s="13">
        <f>('1.Data Entry'!D418*'2.Variables'!$A$5)*'1.Data Entry'!H418*'2.Variables'!$D$5</f>
        <v>0</v>
      </c>
      <c r="Q414" s="13">
        <f>('1.Data Entry'!D418*'2.Variables'!$A$5)*'1.Data Entry'!H418*'2.Variables'!$C$5*'2.Variables'!$D$5</f>
        <v>0</v>
      </c>
      <c r="R414" s="13">
        <f>(Q414*'2.Variables'!$E$5)/150</f>
        <v>0</v>
      </c>
      <c r="S414" s="13">
        <f>(Q414*'2.Variables'!$F$5)/150</f>
        <v>0</v>
      </c>
    </row>
    <row r="415" spans="1:19" x14ac:dyDescent="0.4">
      <c r="A415" s="2">
        <f>'1.Data Entry'!A419</f>
        <v>0</v>
      </c>
      <c r="B415" s="2">
        <f>'1.Data Entry'!B419</f>
        <v>0</v>
      </c>
      <c r="C415" s="2">
        <f>'1.Data Entry'!C419</f>
        <v>0</v>
      </c>
      <c r="D415" s="13">
        <f>('1.Data Entry'!D419*'2.Variables'!$A$5)*'1.Data Entry'!E419*'2.Variables'!$D$5</f>
        <v>0</v>
      </c>
      <c r="E415" s="13">
        <f>('1.Data Entry'!D419*'2.Variables'!$A$5)*'1.Data Entry'!E419*'2.Variables'!$D$5*'2.Variables'!$B$5</f>
        <v>0</v>
      </c>
      <c r="F415" s="13">
        <f>(E415*'2.Variables'!$E$5)/150</f>
        <v>0</v>
      </c>
      <c r="G415" s="13">
        <f>(E415*'2.Variables'!$F$5)/150</f>
        <v>0</v>
      </c>
      <c r="H415" s="13">
        <f>('1.Data Entry'!D419*'2.Variables'!$A$5)*'1.Data Entry'!F419*'2.Variables'!$D$5</f>
        <v>0</v>
      </c>
      <c r="I415" s="13">
        <f>('1.Data Entry'!D419*'2.Variables'!$A$5)*'1.Data Entry'!F419*'2.Variables'!$D$5*'2.Variables'!$B$5</f>
        <v>0</v>
      </c>
      <c r="J415" s="13">
        <f>(I415*'2.Variables'!$E$5)/150</f>
        <v>0</v>
      </c>
      <c r="K415" s="13">
        <f>(I415*'2.Variables'!$F$5)/150</f>
        <v>0</v>
      </c>
      <c r="L415" s="13">
        <f>('1.Data Entry'!D419*'2.Variables'!$A$5)*'1.Data Entry'!G419*'2.Variables'!$D$5</f>
        <v>0</v>
      </c>
      <c r="M415" s="13">
        <f>('1.Data Entry'!D419*'2.Variables'!$A$5)*'1.Data Entry'!G419*'2.Variables'!$C$5*'2.Variables'!$D$5</f>
        <v>0</v>
      </c>
      <c r="N415" s="13">
        <f>(M415*'2.Variables'!$E$5)/150</f>
        <v>0</v>
      </c>
      <c r="O415" s="13">
        <f>(M415*'2.Variables'!$F$5)/150</f>
        <v>0</v>
      </c>
      <c r="P415" s="13">
        <f>('1.Data Entry'!D419*'2.Variables'!$A$5)*'1.Data Entry'!H419*'2.Variables'!$D$5</f>
        <v>0</v>
      </c>
      <c r="Q415" s="13">
        <f>('1.Data Entry'!D419*'2.Variables'!$A$5)*'1.Data Entry'!H419*'2.Variables'!$C$5*'2.Variables'!$D$5</f>
        <v>0</v>
      </c>
      <c r="R415" s="13">
        <f>(Q415*'2.Variables'!$E$5)/150</f>
        <v>0</v>
      </c>
      <c r="S415" s="13">
        <f>(Q415*'2.Variables'!$F$5)/150</f>
        <v>0</v>
      </c>
    </row>
    <row r="416" spans="1:19" x14ac:dyDescent="0.4">
      <c r="A416" s="2">
        <f>'1.Data Entry'!A420</f>
        <v>0</v>
      </c>
      <c r="B416" s="2">
        <f>'1.Data Entry'!B420</f>
        <v>0</v>
      </c>
      <c r="C416" s="2">
        <f>'1.Data Entry'!C420</f>
        <v>0</v>
      </c>
      <c r="D416" s="13">
        <f>('1.Data Entry'!D420*'2.Variables'!$A$5)*'1.Data Entry'!E420*'2.Variables'!$D$5</f>
        <v>0</v>
      </c>
      <c r="E416" s="13">
        <f>('1.Data Entry'!D420*'2.Variables'!$A$5)*'1.Data Entry'!E420*'2.Variables'!$D$5*'2.Variables'!$B$5</f>
        <v>0</v>
      </c>
      <c r="F416" s="13">
        <f>(E416*'2.Variables'!$E$5)/150</f>
        <v>0</v>
      </c>
      <c r="G416" s="13">
        <f>(E416*'2.Variables'!$F$5)/150</f>
        <v>0</v>
      </c>
      <c r="H416" s="13">
        <f>('1.Data Entry'!D420*'2.Variables'!$A$5)*'1.Data Entry'!F420*'2.Variables'!$D$5</f>
        <v>0</v>
      </c>
      <c r="I416" s="13">
        <f>('1.Data Entry'!D420*'2.Variables'!$A$5)*'1.Data Entry'!F420*'2.Variables'!$D$5*'2.Variables'!$B$5</f>
        <v>0</v>
      </c>
      <c r="J416" s="13">
        <f>(I416*'2.Variables'!$E$5)/150</f>
        <v>0</v>
      </c>
      <c r="K416" s="13">
        <f>(I416*'2.Variables'!$F$5)/150</f>
        <v>0</v>
      </c>
      <c r="L416" s="13">
        <f>('1.Data Entry'!D420*'2.Variables'!$A$5)*'1.Data Entry'!G420*'2.Variables'!$D$5</f>
        <v>0</v>
      </c>
      <c r="M416" s="13">
        <f>('1.Data Entry'!D420*'2.Variables'!$A$5)*'1.Data Entry'!G420*'2.Variables'!$C$5*'2.Variables'!$D$5</f>
        <v>0</v>
      </c>
      <c r="N416" s="13">
        <f>(M416*'2.Variables'!$E$5)/150</f>
        <v>0</v>
      </c>
      <c r="O416" s="13">
        <f>(M416*'2.Variables'!$F$5)/150</f>
        <v>0</v>
      </c>
      <c r="P416" s="13">
        <f>('1.Data Entry'!D420*'2.Variables'!$A$5)*'1.Data Entry'!H420*'2.Variables'!$D$5</f>
        <v>0</v>
      </c>
      <c r="Q416" s="13">
        <f>('1.Data Entry'!D420*'2.Variables'!$A$5)*'1.Data Entry'!H420*'2.Variables'!$C$5*'2.Variables'!$D$5</f>
        <v>0</v>
      </c>
      <c r="R416" s="13">
        <f>(Q416*'2.Variables'!$E$5)/150</f>
        <v>0</v>
      </c>
      <c r="S416" s="13">
        <f>(Q416*'2.Variables'!$F$5)/150</f>
        <v>0</v>
      </c>
    </row>
    <row r="417" spans="1:19" x14ac:dyDescent="0.4">
      <c r="A417" s="2">
        <f>'1.Data Entry'!A421</f>
        <v>0</v>
      </c>
      <c r="B417" s="2">
        <f>'1.Data Entry'!B421</f>
        <v>0</v>
      </c>
      <c r="C417" s="2">
        <f>'1.Data Entry'!C421</f>
        <v>0</v>
      </c>
      <c r="D417" s="13">
        <f>('1.Data Entry'!D421*'2.Variables'!$A$5)*'1.Data Entry'!E421*'2.Variables'!$D$5</f>
        <v>0</v>
      </c>
      <c r="E417" s="13">
        <f>('1.Data Entry'!D421*'2.Variables'!$A$5)*'1.Data Entry'!E421*'2.Variables'!$D$5*'2.Variables'!$B$5</f>
        <v>0</v>
      </c>
      <c r="F417" s="13">
        <f>(E417*'2.Variables'!$E$5)/150</f>
        <v>0</v>
      </c>
      <c r="G417" s="13">
        <f>(E417*'2.Variables'!$F$5)/150</f>
        <v>0</v>
      </c>
      <c r="H417" s="13">
        <f>('1.Data Entry'!D421*'2.Variables'!$A$5)*'1.Data Entry'!F421*'2.Variables'!$D$5</f>
        <v>0</v>
      </c>
      <c r="I417" s="13">
        <f>('1.Data Entry'!D421*'2.Variables'!$A$5)*'1.Data Entry'!F421*'2.Variables'!$D$5*'2.Variables'!$B$5</f>
        <v>0</v>
      </c>
      <c r="J417" s="13">
        <f>(I417*'2.Variables'!$E$5)/150</f>
        <v>0</v>
      </c>
      <c r="K417" s="13">
        <f>(I417*'2.Variables'!$F$5)/150</f>
        <v>0</v>
      </c>
      <c r="L417" s="13">
        <f>('1.Data Entry'!D421*'2.Variables'!$A$5)*'1.Data Entry'!G421*'2.Variables'!$D$5</f>
        <v>0</v>
      </c>
      <c r="M417" s="13">
        <f>('1.Data Entry'!D421*'2.Variables'!$A$5)*'1.Data Entry'!G421*'2.Variables'!$C$5*'2.Variables'!$D$5</f>
        <v>0</v>
      </c>
      <c r="N417" s="13">
        <f>(M417*'2.Variables'!$E$5)/150</f>
        <v>0</v>
      </c>
      <c r="O417" s="13">
        <f>(M417*'2.Variables'!$F$5)/150</f>
        <v>0</v>
      </c>
      <c r="P417" s="13">
        <f>('1.Data Entry'!D421*'2.Variables'!$A$5)*'1.Data Entry'!H421*'2.Variables'!$D$5</f>
        <v>0</v>
      </c>
      <c r="Q417" s="13">
        <f>('1.Data Entry'!D421*'2.Variables'!$A$5)*'1.Data Entry'!H421*'2.Variables'!$C$5*'2.Variables'!$D$5</f>
        <v>0</v>
      </c>
      <c r="R417" s="13">
        <f>(Q417*'2.Variables'!$E$5)/150</f>
        <v>0</v>
      </c>
      <c r="S417" s="13">
        <f>(Q417*'2.Variables'!$F$5)/150</f>
        <v>0</v>
      </c>
    </row>
    <row r="418" spans="1:19" x14ac:dyDescent="0.4">
      <c r="A418" s="2">
        <f>'1.Data Entry'!A422</f>
        <v>0</v>
      </c>
      <c r="B418" s="2">
        <f>'1.Data Entry'!B422</f>
        <v>0</v>
      </c>
      <c r="C418" s="2">
        <f>'1.Data Entry'!C422</f>
        <v>0</v>
      </c>
      <c r="D418" s="13">
        <f>('1.Data Entry'!D422*'2.Variables'!$A$5)*'1.Data Entry'!E422*'2.Variables'!$D$5</f>
        <v>0</v>
      </c>
      <c r="E418" s="13">
        <f>('1.Data Entry'!D422*'2.Variables'!$A$5)*'1.Data Entry'!E422*'2.Variables'!$D$5*'2.Variables'!$B$5</f>
        <v>0</v>
      </c>
      <c r="F418" s="13">
        <f>(E418*'2.Variables'!$E$5)/150</f>
        <v>0</v>
      </c>
      <c r="G418" s="13">
        <f>(E418*'2.Variables'!$F$5)/150</f>
        <v>0</v>
      </c>
      <c r="H418" s="13">
        <f>('1.Data Entry'!D422*'2.Variables'!$A$5)*'1.Data Entry'!F422*'2.Variables'!$D$5</f>
        <v>0</v>
      </c>
      <c r="I418" s="13">
        <f>('1.Data Entry'!D422*'2.Variables'!$A$5)*'1.Data Entry'!F422*'2.Variables'!$D$5*'2.Variables'!$B$5</f>
        <v>0</v>
      </c>
      <c r="J418" s="13">
        <f>(I418*'2.Variables'!$E$5)/150</f>
        <v>0</v>
      </c>
      <c r="K418" s="13">
        <f>(I418*'2.Variables'!$F$5)/150</f>
        <v>0</v>
      </c>
      <c r="L418" s="13">
        <f>('1.Data Entry'!D422*'2.Variables'!$A$5)*'1.Data Entry'!G422*'2.Variables'!$D$5</f>
        <v>0</v>
      </c>
      <c r="M418" s="13">
        <f>('1.Data Entry'!D422*'2.Variables'!$A$5)*'1.Data Entry'!G422*'2.Variables'!$C$5*'2.Variables'!$D$5</f>
        <v>0</v>
      </c>
      <c r="N418" s="13">
        <f>(M418*'2.Variables'!$E$5)/150</f>
        <v>0</v>
      </c>
      <c r="O418" s="13">
        <f>(M418*'2.Variables'!$F$5)/150</f>
        <v>0</v>
      </c>
      <c r="P418" s="13">
        <f>('1.Data Entry'!D422*'2.Variables'!$A$5)*'1.Data Entry'!H422*'2.Variables'!$D$5</f>
        <v>0</v>
      </c>
      <c r="Q418" s="13">
        <f>('1.Data Entry'!D422*'2.Variables'!$A$5)*'1.Data Entry'!H422*'2.Variables'!$C$5*'2.Variables'!$D$5</f>
        <v>0</v>
      </c>
      <c r="R418" s="13">
        <f>(Q418*'2.Variables'!$E$5)/150</f>
        <v>0</v>
      </c>
      <c r="S418" s="13">
        <f>(Q418*'2.Variables'!$F$5)/150</f>
        <v>0</v>
      </c>
    </row>
    <row r="419" spans="1:19" x14ac:dyDescent="0.4">
      <c r="A419" s="2">
        <f>'1.Data Entry'!A423</f>
        <v>0</v>
      </c>
      <c r="B419" s="2">
        <f>'1.Data Entry'!B423</f>
        <v>0</v>
      </c>
      <c r="C419" s="2">
        <f>'1.Data Entry'!C423</f>
        <v>0</v>
      </c>
      <c r="D419" s="13">
        <f>('1.Data Entry'!D423*'2.Variables'!$A$5)*'1.Data Entry'!E423*'2.Variables'!$D$5</f>
        <v>0</v>
      </c>
      <c r="E419" s="13">
        <f>('1.Data Entry'!D423*'2.Variables'!$A$5)*'1.Data Entry'!E423*'2.Variables'!$D$5*'2.Variables'!$B$5</f>
        <v>0</v>
      </c>
      <c r="F419" s="13">
        <f>(E419*'2.Variables'!$E$5)/150</f>
        <v>0</v>
      </c>
      <c r="G419" s="13">
        <f>(E419*'2.Variables'!$F$5)/150</f>
        <v>0</v>
      </c>
      <c r="H419" s="13">
        <f>('1.Data Entry'!D423*'2.Variables'!$A$5)*'1.Data Entry'!F423*'2.Variables'!$D$5</f>
        <v>0</v>
      </c>
      <c r="I419" s="13">
        <f>('1.Data Entry'!D423*'2.Variables'!$A$5)*'1.Data Entry'!F423*'2.Variables'!$D$5*'2.Variables'!$B$5</f>
        <v>0</v>
      </c>
      <c r="J419" s="13">
        <f>(I419*'2.Variables'!$E$5)/150</f>
        <v>0</v>
      </c>
      <c r="K419" s="13">
        <f>(I419*'2.Variables'!$F$5)/150</f>
        <v>0</v>
      </c>
      <c r="L419" s="13">
        <f>('1.Data Entry'!D423*'2.Variables'!$A$5)*'1.Data Entry'!G423*'2.Variables'!$D$5</f>
        <v>0</v>
      </c>
      <c r="M419" s="13">
        <f>('1.Data Entry'!D423*'2.Variables'!$A$5)*'1.Data Entry'!G423*'2.Variables'!$C$5*'2.Variables'!$D$5</f>
        <v>0</v>
      </c>
      <c r="N419" s="13">
        <f>(M419*'2.Variables'!$E$5)/150</f>
        <v>0</v>
      </c>
      <c r="O419" s="13">
        <f>(M419*'2.Variables'!$F$5)/150</f>
        <v>0</v>
      </c>
      <c r="P419" s="13">
        <f>('1.Data Entry'!D423*'2.Variables'!$A$5)*'1.Data Entry'!H423*'2.Variables'!$D$5</f>
        <v>0</v>
      </c>
      <c r="Q419" s="13">
        <f>('1.Data Entry'!D423*'2.Variables'!$A$5)*'1.Data Entry'!H423*'2.Variables'!$C$5*'2.Variables'!$D$5</f>
        <v>0</v>
      </c>
      <c r="R419" s="13">
        <f>(Q419*'2.Variables'!$E$5)/150</f>
        <v>0</v>
      </c>
      <c r="S419" s="13">
        <f>(Q419*'2.Variables'!$F$5)/150</f>
        <v>0</v>
      </c>
    </row>
    <row r="420" spans="1:19" x14ac:dyDescent="0.4">
      <c r="A420" s="2">
        <f>'1.Data Entry'!A424</f>
        <v>0</v>
      </c>
      <c r="B420" s="2">
        <f>'1.Data Entry'!B424</f>
        <v>0</v>
      </c>
      <c r="C420" s="2">
        <f>'1.Data Entry'!C424</f>
        <v>0</v>
      </c>
      <c r="D420" s="13">
        <f>('1.Data Entry'!D424*'2.Variables'!$A$5)*'1.Data Entry'!E424*'2.Variables'!$D$5</f>
        <v>0</v>
      </c>
      <c r="E420" s="13">
        <f>('1.Data Entry'!D424*'2.Variables'!$A$5)*'1.Data Entry'!E424*'2.Variables'!$D$5*'2.Variables'!$B$5</f>
        <v>0</v>
      </c>
      <c r="F420" s="13">
        <f>(E420*'2.Variables'!$E$5)/150</f>
        <v>0</v>
      </c>
      <c r="G420" s="13">
        <f>(E420*'2.Variables'!$F$5)/150</f>
        <v>0</v>
      </c>
      <c r="H420" s="13">
        <f>('1.Data Entry'!D424*'2.Variables'!$A$5)*'1.Data Entry'!F424*'2.Variables'!$D$5</f>
        <v>0</v>
      </c>
      <c r="I420" s="13">
        <f>('1.Data Entry'!D424*'2.Variables'!$A$5)*'1.Data Entry'!F424*'2.Variables'!$D$5*'2.Variables'!$B$5</f>
        <v>0</v>
      </c>
      <c r="J420" s="13">
        <f>(I420*'2.Variables'!$E$5)/150</f>
        <v>0</v>
      </c>
      <c r="K420" s="13">
        <f>(I420*'2.Variables'!$F$5)/150</f>
        <v>0</v>
      </c>
      <c r="L420" s="13">
        <f>('1.Data Entry'!D424*'2.Variables'!$A$5)*'1.Data Entry'!G424*'2.Variables'!$D$5</f>
        <v>0</v>
      </c>
      <c r="M420" s="13">
        <f>('1.Data Entry'!D424*'2.Variables'!$A$5)*'1.Data Entry'!G424*'2.Variables'!$C$5*'2.Variables'!$D$5</f>
        <v>0</v>
      </c>
      <c r="N420" s="13">
        <f>(M420*'2.Variables'!$E$5)/150</f>
        <v>0</v>
      </c>
      <c r="O420" s="13">
        <f>(M420*'2.Variables'!$F$5)/150</f>
        <v>0</v>
      </c>
      <c r="P420" s="13">
        <f>('1.Data Entry'!D424*'2.Variables'!$A$5)*'1.Data Entry'!H424*'2.Variables'!$D$5</f>
        <v>0</v>
      </c>
      <c r="Q420" s="13">
        <f>('1.Data Entry'!D424*'2.Variables'!$A$5)*'1.Data Entry'!H424*'2.Variables'!$C$5*'2.Variables'!$D$5</f>
        <v>0</v>
      </c>
      <c r="R420" s="13">
        <f>(Q420*'2.Variables'!$E$5)/150</f>
        <v>0</v>
      </c>
      <c r="S420" s="13">
        <f>(Q420*'2.Variables'!$F$5)/150</f>
        <v>0</v>
      </c>
    </row>
    <row r="421" spans="1:19" x14ac:dyDescent="0.4">
      <c r="A421" s="2">
        <f>'1.Data Entry'!A425</f>
        <v>0</v>
      </c>
      <c r="B421" s="2">
        <f>'1.Data Entry'!B425</f>
        <v>0</v>
      </c>
      <c r="C421" s="2">
        <f>'1.Data Entry'!C425</f>
        <v>0</v>
      </c>
      <c r="D421" s="13">
        <f>('1.Data Entry'!D425*'2.Variables'!$A$5)*'1.Data Entry'!E425*'2.Variables'!$D$5</f>
        <v>0</v>
      </c>
      <c r="E421" s="13">
        <f>('1.Data Entry'!D425*'2.Variables'!$A$5)*'1.Data Entry'!E425*'2.Variables'!$D$5*'2.Variables'!$B$5</f>
        <v>0</v>
      </c>
      <c r="F421" s="13">
        <f>(E421*'2.Variables'!$E$5)/150</f>
        <v>0</v>
      </c>
      <c r="G421" s="13">
        <f>(E421*'2.Variables'!$F$5)/150</f>
        <v>0</v>
      </c>
      <c r="H421" s="13">
        <f>('1.Data Entry'!D425*'2.Variables'!$A$5)*'1.Data Entry'!F425*'2.Variables'!$D$5</f>
        <v>0</v>
      </c>
      <c r="I421" s="13">
        <f>('1.Data Entry'!D425*'2.Variables'!$A$5)*'1.Data Entry'!F425*'2.Variables'!$D$5*'2.Variables'!$B$5</f>
        <v>0</v>
      </c>
      <c r="J421" s="13">
        <f>(I421*'2.Variables'!$E$5)/150</f>
        <v>0</v>
      </c>
      <c r="K421" s="13">
        <f>(I421*'2.Variables'!$F$5)/150</f>
        <v>0</v>
      </c>
      <c r="L421" s="13">
        <f>('1.Data Entry'!D425*'2.Variables'!$A$5)*'1.Data Entry'!G425*'2.Variables'!$D$5</f>
        <v>0</v>
      </c>
      <c r="M421" s="13">
        <f>('1.Data Entry'!D425*'2.Variables'!$A$5)*'1.Data Entry'!G425*'2.Variables'!$C$5*'2.Variables'!$D$5</f>
        <v>0</v>
      </c>
      <c r="N421" s="13">
        <f>(M421*'2.Variables'!$E$5)/150</f>
        <v>0</v>
      </c>
      <c r="O421" s="13">
        <f>(M421*'2.Variables'!$F$5)/150</f>
        <v>0</v>
      </c>
      <c r="P421" s="13">
        <f>('1.Data Entry'!D425*'2.Variables'!$A$5)*'1.Data Entry'!H425*'2.Variables'!$D$5</f>
        <v>0</v>
      </c>
      <c r="Q421" s="13">
        <f>('1.Data Entry'!D425*'2.Variables'!$A$5)*'1.Data Entry'!H425*'2.Variables'!$C$5*'2.Variables'!$D$5</f>
        <v>0</v>
      </c>
      <c r="R421" s="13">
        <f>(Q421*'2.Variables'!$E$5)/150</f>
        <v>0</v>
      </c>
      <c r="S421" s="13">
        <f>(Q421*'2.Variables'!$F$5)/150</f>
        <v>0</v>
      </c>
    </row>
    <row r="422" spans="1:19" x14ac:dyDescent="0.4">
      <c r="A422" s="2">
        <f>'1.Data Entry'!A426</f>
        <v>0</v>
      </c>
      <c r="B422" s="2">
        <f>'1.Data Entry'!B426</f>
        <v>0</v>
      </c>
      <c r="C422" s="2">
        <f>'1.Data Entry'!C426</f>
        <v>0</v>
      </c>
      <c r="D422" s="13">
        <f>('1.Data Entry'!D426*'2.Variables'!$A$5)*'1.Data Entry'!E426*'2.Variables'!$D$5</f>
        <v>0</v>
      </c>
      <c r="E422" s="13">
        <f>('1.Data Entry'!D426*'2.Variables'!$A$5)*'1.Data Entry'!E426*'2.Variables'!$D$5*'2.Variables'!$B$5</f>
        <v>0</v>
      </c>
      <c r="F422" s="13">
        <f>(E422*'2.Variables'!$E$5)/150</f>
        <v>0</v>
      </c>
      <c r="G422" s="13">
        <f>(E422*'2.Variables'!$F$5)/150</f>
        <v>0</v>
      </c>
      <c r="H422" s="13">
        <f>('1.Data Entry'!D426*'2.Variables'!$A$5)*'1.Data Entry'!F426*'2.Variables'!$D$5</f>
        <v>0</v>
      </c>
      <c r="I422" s="13">
        <f>('1.Data Entry'!D426*'2.Variables'!$A$5)*'1.Data Entry'!F426*'2.Variables'!$D$5*'2.Variables'!$B$5</f>
        <v>0</v>
      </c>
      <c r="J422" s="13">
        <f>(I422*'2.Variables'!$E$5)/150</f>
        <v>0</v>
      </c>
      <c r="K422" s="13">
        <f>(I422*'2.Variables'!$F$5)/150</f>
        <v>0</v>
      </c>
      <c r="L422" s="13">
        <f>('1.Data Entry'!D426*'2.Variables'!$A$5)*'1.Data Entry'!G426*'2.Variables'!$D$5</f>
        <v>0</v>
      </c>
      <c r="M422" s="13">
        <f>('1.Data Entry'!D426*'2.Variables'!$A$5)*'1.Data Entry'!G426*'2.Variables'!$C$5*'2.Variables'!$D$5</f>
        <v>0</v>
      </c>
      <c r="N422" s="13">
        <f>(M422*'2.Variables'!$E$5)/150</f>
        <v>0</v>
      </c>
      <c r="O422" s="13">
        <f>(M422*'2.Variables'!$F$5)/150</f>
        <v>0</v>
      </c>
      <c r="P422" s="13">
        <f>('1.Data Entry'!D426*'2.Variables'!$A$5)*'1.Data Entry'!H426*'2.Variables'!$D$5</f>
        <v>0</v>
      </c>
      <c r="Q422" s="13">
        <f>('1.Data Entry'!D426*'2.Variables'!$A$5)*'1.Data Entry'!H426*'2.Variables'!$C$5*'2.Variables'!$D$5</f>
        <v>0</v>
      </c>
      <c r="R422" s="13">
        <f>(Q422*'2.Variables'!$E$5)/150</f>
        <v>0</v>
      </c>
      <c r="S422" s="13">
        <f>(Q422*'2.Variables'!$F$5)/150</f>
        <v>0</v>
      </c>
    </row>
    <row r="423" spans="1:19" x14ac:dyDescent="0.4">
      <c r="A423" s="2">
        <f>'1.Data Entry'!A427</f>
        <v>0</v>
      </c>
      <c r="B423" s="2">
        <f>'1.Data Entry'!B427</f>
        <v>0</v>
      </c>
      <c r="C423" s="2">
        <f>'1.Data Entry'!C427</f>
        <v>0</v>
      </c>
      <c r="D423" s="13">
        <f>('1.Data Entry'!D427*'2.Variables'!$A$5)*'1.Data Entry'!E427*'2.Variables'!$D$5</f>
        <v>0</v>
      </c>
      <c r="E423" s="13">
        <f>('1.Data Entry'!D427*'2.Variables'!$A$5)*'1.Data Entry'!E427*'2.Variables'!$D$5*'2.Variables'!$B$5</f>
        <v>0</v>
      </c>
      <c r="F423" s="13">
        <f>(E423*'2.Variables'!$E$5)/150</f>
        <v>0</v>
      </c>
      <c r="G423" s="13">
        <f>(E423*'2.Variables'!$F$5)/150</f>
        <v>0</v>
      </c>
      <c r="H423" s="13">
        <f>('1.Data Entry'!D427*'2.Variables'!$A$5)*'1.Data Entry'!F427*'2.Variables'!$D$5</f>
        <v>0</v>
      </c>
      <c r="I423" s="13">
        <f>('1.Data Entry'!D427*'2.Variables'!$A$5)*'1.Data Entry'!F427*'2.Variables'!$D$5*'2.Variables'!$B$5</f>
        <v>0</v>
      </c>
      <c r="J423" s="13">
        <f>(I423*'2.Variables'!$E$5)/150</f>
        <v>0</v>
      </c>
      <c r="K423" s="13">
        <f>(I423*'2.Variables'!$F$5)/150</f>
        <v>0</v>
      </c>
      <c r="L423" s="13">
        <f>('1.Data Entry'!D427*'2.Variables'!$A$5)*'1.Data Entry'!G427*'2.Variables'!$D$5</f>
        <v>0</v>
      </c>
      <c r="M423" s="13">
        <f>('1.Data Entry'!D427*'2.Variables'!$A$5)*'1.Data Entry'!G427*'2.Variables'!$C$5*'2.Variables'!$D$5</f>
        <v>0</v>
      </c>
      <c r="N423" s="13">
        <f>(M423*'2.Variables'!$E$5)/150</f>
        <v>0</v>
      </c>
      <c r="O423" s="13">
        <f>(M423*'2.Variables'!$F$5)/150</f>
        <v>0</v>
      </c>
      <c r="P423" s="13">
        <f>('1.Data Entry'!D427*'2.Variables'!$A$5)*'1.Data Entry'!H427*'2.Variables'!$D$5</f>
        <v>0</v>
      </c>
      <c r="Q423" s="13">
        <f>('1.Data Entry'!D427*'2.Variables'!$A$5)*'1.Data Entry'!H427*'2.Variables'!$C$5*'2.Variables'!$D$5</f>
        <v>0</v>
      </c>
      <c r="R423" s="13">
        <f>(Q423*'2.Variables'!$E$5)/150</f>
        <v>0</v>
      </c>
      <c r="S423" s="13">
        <f>(Q423*'2.Variables'!$F$5)/150</f>
        <v>0</v>
      </c>
    </row>
    <row r="424" spans="1:19" x14ac:dyDescent="0.4">
      <c r="A424" s="2">
        <f>'1.Data Entry'!A428</f>
        <v>0</v>
      </c>
      <c r="B424" s="2">
        <f>'1.Data Entry'!B428</f>
        <v>0</v>
      </c>
      <c r="C424" s="2">
        <f>'1.Data Entry'!C428</f>
        <v>0</v>
      </c>
      <c r="D424" s="13">
        <f>('1.Data Entry'!D428*'2.Variables'!$A$5)*'1.Data Entry'!E428*'2.Variables'!$D$5</f>
        <v>0</v>
      </c>
      <c r="E424" s="13">
        <f>('1.Data Entry'!D428*'2.Variables'!$A$5)*'1.Data Entry'!E428*'2.Variables'!$D$5*'2.Variables'!$B$5</f>
        <v>0</v>
      </c>
      <c r="F424" s="13">
        <f>(E424*'2.Variables'!$E$5)/150</f>
        <v>0</v>
      </c>
      <c r="G424" s="13">
        <f>(E424*'2.Variables'!$F$5)/150</f>
        <v>0</v>
      </c>
      <c r="H424" s="13">
        <f>('1.Data Entry'!D428*'2.Variables'!$A$5)*'1.Data Entry'!F428*'2.Variables'!$D$5</f>
        <v>0</v>
      </c>
      <c r="I424" s="13">
        <f>('1.Data Entry'!D428*'2.Variables'!$A$5)*'1.Data Entry'!F428*'2.Variables'!$D$5*'2.Variables'!$B$5</f>
        <v>0</v>
      </c>
      <c r="J424" s="13">
        <f>(I424*'2.Variables'!$E$5)/150</f>
        <v>0</v>
      </c>
      <c r="K424" s="13">
        <f>(I424*'2.Variables'!$F$5)/150</f>
        <v>0</v>
      </c>
      <c r="L424" s="13">
        <f>('1.Data Entry'!D428*'2.Variables'!$A$5)*'1.Data Entry'!G428*'2.Variables'!$D$5</f>
        <v>0</v>
      </c>
      <c r="M424" s="13">
        <f>('1.Data Entry'!D428*'2.Variables'!$A$5)*'1.Data Entry'!G428*'2.Variables'!$C$5*'2.Variables'!$D$5</f>
        <v>0</v>
      </c>
      <c r="N424" s="13">
        <f>(M424*'2.Variables'!$E$5)/150</f>
        <v>0</v>
      </c>
      <c r="O424" s="13">
        <f>(M424*'2.Variables'!$F$5)/150</f>
        <v>0</v>
      </c>
      <c r="P424" s="13">
        <f>('1.Data Entry'!D428*'2.Variables'!$A$5)*'1.Data Entry'!H428*'2.Variables'!$D$5</f>
        <v>0</v>
      </c>
      <c r="Q424" s="13">
        <f>('1.Data Entry'!D428*'2.Variables'!$A$5)*'1.Data Entry'!H428*'2.Variables'!$C$5*'2.Variables'!$D$5</f>
        <v>0</v>
      </c>
      <c r="R424" s="13">
        <f>(Q424*'2.Variables'!$E$5)/150</f>
        <v>0</v>
      </c>
      <c r="S424" s="13">
        <f>(Q424*'2.Variables'!$F$5)/150</f>
        <v>0</v>
      </c>
    </row>
    <row r="425" spans="1:19" x14ac:dyDescent="0.4">
      <c r="A425" s="2">
        <f>'1.Data Entry'!A429</f>
        <v>0</v>
      </c>
      <c r="B425" s="2">
        <f>'1.Data Entry'!B429</f>
        <v>0</v>
      </c>
      <c r="C425" s="2">
        <f>'1.Data Entry'!C429</f>
        <v>0</v>
      </c>
      <c r="D425" s="13">
        <f>('1.Data Entry'!D429*'2.Variables'!$A$5)*'1.Data Entry'!E429*'2.Variables'!$D$5</f>
        <v>0</v>
      </c>
      <c r="E425" s="13">
        <f>('1.Data Entry'!D429*'2.Variables'!$A$5)*'1.Data Entry'!E429*'2.Variables'!$D$5*'2.Variables'!$B$5</f>
        <v>0</v>
      </c>
      <c r="F425" s="13">
        <f>(E425*'2.Variables'!$E$5)/150</f>
        <v>0</v>
      </c>
      <c r="G425" s="13">
        <f>(E425*'2.Variables'!$F$5)/150</f>
        <v>0</v>
      </c>
      <c r="H425" s="13">
        <f>('1.Data Entry'!D429*'2.Variables'!$A$5)*'1.Data Entry'!F429*'2.Variables'!$D$5</f>
        <v>0</v>
      </c>
      <c r="I425" s="13">
        <f>('1.Data Entry'!D429*'2.Variables'!$A$5)*'1.Data Entry'!F429*'2.Variables'!$D$5*'2.Variables'!$B$5</f>
        <v>0</v>
      </c>
      <c r="J425" s="13">
        <f>(I425*'2.Variables'!$E$5)/150</f>
        <v>0</v>
      </c>
      <c r="K425" s="13">
        <f>(I425*'2.Variables'!$F$5)/150</f>
        <v>0</v>
      </c>
      <c r="L425" s="13">
        <f>('1.Data Entry'!D429*'2.Variables'!$A$5)*'1.Data Entry'!G429*'2.Variables'!$D$5</f>
        <v>0</v>
      </c>
      <c r="M425" s="13">
        <f>('1.Data Entry'!D429*'2.Variables'!$A$5)*'1.Data Entry'!G429*'2.Variables'!$C$5*'2.Variables'!$D$5</f>
        <v>0</v>
      </c>
      <c r="N425" s="13">
        <f>(M425*'2.Variables'!$E$5)/150</f>
        <v>0</v>
      </c>
      <c r="O425" s="13">
        <f>(M425*'2.Variables'!$F$5)/150</f>
        <v>0</v>
      </c>
      <c r="P425" s="13">
        <f>('1.Data Entry'!D429*'2.Variables'!$A$5)*'1.Data Entry'!H429*'2.Variables'!$D$5</f>
        <v>0</v>
      </c>
      <c r="Q425" s="13">
        <f>('1.Data Entry'!D429*'2.Variables'!$A$5)*'1.Data Entry'!H429*'2.Variables'!$C$5*'2.Variables'!$D$5</f>
        <v>0</v>
      </c>
      <c r="R425" s="13">
        <f>(Q425*'2.Variables'!$E$5)/150</f>
        <v>0</v>
      </c>
      <c r="S425" s="13">
        <f>(Q425*'2.Variables'!$F$5)/150</f>
        <v>0</v>
      </c>
    </row>
    <row r="426" spans="1:19" x14ac:dyDescent="0.4">
      <c r="A426" s="2">
        <f>'1.Data Entry'!A430</f>
        <v>0</v>
      </c>
      <c r="B426" s="2">
        <f>'1.Data Entry'!B430</f>
        <v>0</v>
      </c>
      <c r="C426" s="2">
        <f>'1.Data Entry'!C430</f>
        <v>0</v>
      </c>
      <c r="D426" s="13">
        <f>('1.Data Entry'!D430*'2.Variables'!$A$5)*'1.Data Entry'!E430*'2.Variables'!$D$5</f>
        <v>0</v>
      </c>
      <c r="E426" s="13">
        <f>('1.Data Entry'!D430*'2.Variables'!$A$5)*'1.Data Entry'!E430*'2.Variables'!$D$5*'2.Variables'!$B$5</f>
        <v>0</v>
      </c>
      <c r="F426" s="13">
        <f>(E426*'2.Variables'!$E$5)/150</f>
        <v>0</v>
      </c>
      <c r="G426" s="13">
        <f>(E426*'2.Variables'!$F$5)/150</f>
        <v>0</v>
      </c>
      <c r="H426" s="13">
        <f>('1.Data Entry'!D430*'2.Variables'!$A$5)*'1.Data Entry'!F430*'2.Variables'!$D$5</f>
        <v>0</v>
      </c>
      <c r="I426" s="13">
        <f>('1.Data Entry'!D430*'2.Variables'!$A$5)*'1.Data Entry'!F430*'2.Variables'!$D$5*'2.Variables'!$B$5</f>
        <v>0</v>
      </c>
      <c r="J426" s="13">
        <f>(I426*'2.Variables'!$E$5)/150</f>
        <v>0</v>
      </c>
      <c r="K426" s="13">
        <f>(I426*'2.Variables'!$F$5)/150</f>
        <v>0</v>
      </c>
      <c r="L426" s="13">
        <f>('1.Data Entry'!D430*'2.Variables'!$A$5)*'1.Data Entry'!G430*'2.Variables'!$D$5</f>
        <v>0</v>
      </c>
      <c r="M426" s="13">
        <f>('1.Data Entry'!D430*'2.Variables'!$A$5)*'1.Data Entry'!G430*'2.Variables'!$C$5*'2.Variables'!$D$5</f>
        <v>0</v>
      </c>
      <c r="N426" s="13">
        <f>(M426*'2.Variables'!$E$5)/150</f>
        <v>0</v>
      </c>
      <c r="O426" s="13">
        <f>(M426*'2.Variables'!$F$5)/150</f>
        <v>0</v>
      </c>
      <c r="P426" s="13">
        <f>('1.Data Entry'!D430*'2.Variables'!$A$5)*'1.Data Entry'!H430*'2.Variables'!$D$5</f>
        <v>0</v>
      </c>
      <c r="Q426" s="13">
        <f>('1.Data Entry'!D430*'2.Variables'!$A$5)*'1.Data Entry'!H430*'2.Variables'!$C$5*'2.Variables'!$D$5</f>
        <v>0</v>
      </c>
      <c r="R426" s="13">
        <f>(Q426*'2.Variables'!$E$5)/150</f>
        <v>0</v>
      </c>
      <c r="S426" s="13">
        <f>(Q426*'2.Variables'!$F$5)/150</f>
        <v>0</v>
      </c>
    </row>
    <row r="427" spans="1:19" x14ac:dyDescent="0.4">
      <c r="A427" s="2">
        <f>'1.Data Entry'!A431</f>
        <v>0</v>
      </c>
      <c r="B427" s="2">
        <f>'1.Data Entry'!B431</f>
        <v>0</v>
      </c>
      <c r="C427" s="2">
        <f>'1.Data Entry'!C431</f>
        <v>0</v>
      </c>
      <c r="D427" s="13">
        <f>('1.Data Entry'!D431*'2.Variables'!$A$5)*'1.Data Entry'!E431*'2.Variables'!$D$5</f>
        <v>0</v>
      </c>
      <c r="E427" s="13">
        <f>('1.Data Entry'!D431*'2.Variables'!$A$5)*'1.Data Entry'!E431*'2.Variables'!$D$5*'2.Variables'!$B$5</f>
        <v>0</v>
      </c>
      <c r="F427" s="13">
        <f>(E427*'2.Variables'!$E$5)/150</f>
        <v>0</v>
      </c>
      <c r="G427" s="13">
        <f>(E427*'2.Variables'!$F$5)/150</f>
        <v>0</v>
      </c>
      <c r="H427" s="13">
        <f>('1.Data Entry'!D431*'2.Variables'!$A$5)*'1.Data Entry'!F431*'2.Variables'!$D$5</f>
        <v>0</v>
      </c>
      <c r="I427" s="13">
        <f>('1.Data Entry'!D431*'2.Variables'!$A$5)*'1.Data Entry'!F431*'2.Variables'!$D$5*'2.Variables'!$B$5</f>
        <v>0</v>
      </c>
      <c r="J427" s="13">
        <f>(I427*'2.Variables'!$E$5)/150</f>
        <v>0</v>
      </c>
      <c r="K427" s="13">
        <f>(I427*'2.Variables'!$F$5)/150</f>
        <v>0</v>
      </c>
      <c r="L427" s="13">
        <f>('1.Data Entry'!D431*'2.Variables'!$A$5)*'1.Data Entry'!G431*'2.Variables'!$D$5</f>
        <v>0</v>
      </c>
      <c r="M427" s="13">
        <f>('1.Data Entry'!D431*'2.Variables'!$A$5)*'1.Data Entry'!G431*'2.Variables'!$C$5*'2.Variables'!$D$5</f>
        <v>0</v>
      </c>
      <c r="N427" s="13">
        <f>(M427*'2.Variables'!$E$5)/150</f>
        <v>0</v>
      </c>
      <c r="O427" s="13">
        <f>(M427*'2.Variables'!$F$5)/150</f>
        <v>0</v>
      </c>
      <c r="P427" s="13">
        <f>('1.Data Entry'!D431*'2.Variables'!$A$5)*'1.Data Entry'!H431*'2.Variables'!$D$5</f>
        <v>0</v>
      </c>
      <c r="Q427" s="13">
        <f>('1.Data Entry'!D431*'2.Variables'!$A$5)*'1.Data Entry'!H431*'2.Variables'!$C$5*'2.Variables'!$D$5</f>
        <v>0</v>
      </c>
      <c r="R427" s="13">
        <f>(Q427*'2.Variables'!$E$5)/150</f>
        <v>0</v>
      </c>
      <c r="S427" s="13">
        <f>(Q427*'2.Variables'!$F$5)/150</f>
        <v>0</v>
      </c>
    </row>
    <row r="428" spans="1:19" x14ac:dyDescent="0.4">
      <c r="A428" s="2">
        <f>'1.Data Entry'!A432</f>
        <v>0</v>
      </c>
      <c r="B428" s="2">
        <f>'1.Data Entry'!B432</f>
        <v>0</v>
      </c>
      <c r="C428" s="2">
        <f>'1.Data Entry'!C432</f>
        <v>0</v>
      </c>
      <c r="D428" s="13">
        <f>('1.Data Entry'!D432*'2.Variables'!$A$5)*'1.Data Entry'!E432*'2.Variables'!$D$5</f>
        <v>0</v>
      </c>
      <c r="E428" s="13">
        <f>('1.Data Entry'!D432*'2.Variables'!$A$5)*'1.Data Entry'!E432*'2.Variables'!$D$5*'2.Variables'!$B$5</f>
        <v>0</v>
      </c>
      <c r="F428" s="13">
        <f>(E428*'2.Variables'!$E$5)/150</f>
        <v>0</v>
      </c>
      <c r="G428" s="13">
        <f>(E428*'2.Variables'!$F$5)/150</f>
        <v>0</v>
      </c>
      <c r="H428" s="13">
        <f>('1.Data Entry'!D432*'2.Variables'!$A$5)*'1.Data Entry'!F432*'2.Variables'!$D$5</f>
        <v>0</v>
      </c>
      <c r="I428" s="13">
        <f>('1.Data Entry'!D432*'2.Variables'!$A$5)*'1.Data Entry'!F432*'2.Variables'!$D$5*'2.Variables'!$B$5</f>
        <v>0</v>
      </c>
      <c r="J428" s="13">
        <f>(I428*'2.Variables'!$E$5)/150</f>
        <v>0</v>
      </c>
      <c r="K428" s="13">
        <f>(I428*'2.Variables'!$F$5)/150</f>
        <v>0</v>
      </c>
      <c r="L428" s="13">
        <f>('1.Data Entry'!D432*'2.Variables'!$A$5)*'1.Data Entry'!G432*'2.Variables'!$D$5</f>
        <v>0</v>
      </c>
      <c r="M428" s="13">
        <f>('1.Data Entry'!D432*'2.Variables'!$A$5)*'1.Data Entry'!G432*'2.Variables'!$C$5*'2.Variables'!$D$5</f>
        <v>0</v>
      </c>
      <c r="N428" s="13">
        <f>(M428*'2.Variables'!$E$5)/150</f>
        <v>0</v>
      </c>
      <c r="O428" s="13">
        <f>(M428*'2.Variables'!$F$5)/150</f>
        <v>0</v>
      </c>
      <c r="P428" s="13">
        <f>('1.Data Entry'!D432*'2.Variables'!$A$5)*'1.Data Entry'!H432*'2.Variables'!$D$5</f>
        <v>0</v>
      </c>
      <c r="Q428" s="13">
        <f>('1.Data Entry'!D432*'2.Variables'!$A$5)*'1.Data Entry'!H432*'2.Variables'!$C$5*'2.Variables'!$D$5</f>
        <v>0</v>
      </c>
      <c r="R428" s="13">
        <f>(Q428*'2.Variables'!$E$5)/150</f>
        <v>0</v>
      </c>
      <c r="S428" s="13">
        <f>(Q428*'2.Variables'!$F$5)/150</f>
        <v>0</v>
      </c>
    </row>
    <row r="429" spans="1:19" x14ac:dyDescent="0.4">
      <c r="A429" s="2">
        <f>'1.Data Entry'!A433</f>
        <v>0</v>
      </c>
      <c r="B429" s="2">
        <f>'1.Data Entry'!B433</f>
        <v>0</v>
      </c>
      <c r="C429" s="2">
        <f>'1.Data Entry'!C433</f>
        <v>0</v>
      </c>
      <c r="D429" s="13">
        <f>('1.Data Entry'!D433*'2.Variables'!$A$5)*'1.Data Entry'!E433*'2.Variables'!$D$5</f>
        <v>0</v>
      </c>
      <c r="E429" s="13">
        <f>('1.Data Entry'!D433*'2.Variables'!$A$5)*'1.Data Entry'!E433*'2.Variables'!$D$5*'2.Variables'!$B$5</f>
        <v>0</v>
      </c>
      <c r="F429" s="13">
        <f>(E429*'2.Variables'!$E$5)/150</f>
        <v>0</v>
      </c>
      <c r="G429" s="13">
        <f>(E429*'2.Variables'!$F$5)/150</f>
        <v>0</v>
      </c>
      <c r="H429" s="13">
        <f>('1.Data Entry'!D433*'2.Variables'!$A$5)*'1.Data Entry'!F433*'2.Variables'!$D$5</f>
        <v>0</v>
      </c>
      <c r="I429" s="13">
        <f>('1.Data Entry'!D433*'2.Variables'!$A$5)*'1.Data Entry'!F433*'2.Variables'!$D$5*'2.Variables'!$B$5</f>
        <v>0</v>
      </c>
      <c r="J429" s="13">
        <f>(I429*'2.Variables'!$E$5)/150</f>
        <v>0</v>
      </c>
      <c r="K429" s="13">
        <f>(I429*'2.Variables'!$F$5)/150</f>
        <v>0</v>
      </c>
      <c r="L429" s="13">
        <f>('1.Data Entry'!D433*'2.Variables'!$A$5)*'1.Data Entry'!G433*'2.Variables'!$D$5</f>
        <v>0</v>
      </c>
      <c r="M429" s="13">
        <f>('1.Data Entry'!D433*'2.Variables'!$A$5)*'1.Data Entry'!G433*'2.Variables'!$C$5*'2.Variables'!$D$5</f>
        <v>0</v>
      </c>
      <c r="N429" s="13">
        <f>(M429*'2.Variables'!$E$5)/150</f>
        <v>0</v>
      </c>
      <c r="O429" s="13">
        <f>(M429*'2.Variables'!$F$5)/150</f>
        <v>0</v>
      </c>
      <c r="P429" s="13">
        <f>('1.Data Entry'!D433*'2.Variables'!$A$5)*'1.Data Entry'!H433*'2.Variables'!$D$5</f>
        <v>0</v>
      </c>
      <c r="Q429" s="13">
        <f>('1.Data Entry'!D433*'2.Variables'!$A$5)*'1.Data Entry'!H433*'2.Variables'!$C$5*'2.Variables'!$D$5</f>
        <v>0</v>
      </c>
      <c r="R429" s="13">
        <f>(Q429*'2.Variables'!$E$5)/150</f>
        <v>0</v>
      </c>
      <c r="S429" s="13">
        <f>(Q429*'2.Variables'!$F$5)/150</f>
        <v>0</v>
      </c>
    </row>
    <row r="430" spans="1:19" x14ac:dyDescent="0.4">
      <c r="A430" s="2">
        <f>'1.Data Entry'!A434</f>
        <v>0</v>
      </c>
      <c r="B430" s="2">
        <f>'1.Data Entry'!B434</f>
        <v>0</v>
      </c>
      <c r="C430" s="2">
        <f>'1.Data Entry'!C434</f>
        <v>0</v>
      </c>
      <c r="D430" s="13">
        <f>('1.Data Entry'!D434*'2.Variables'!$A$5)*'1.Data Entry'!E434*'2.Variables'!$D$5</f>
        <v>0</v>
      </c>
      <c r="E430" s="13">
        <f>('1.Data Entry'!D434*'2.Variables'!$A$5)*'1.Data Entry'!E434*'2.Variables'!$D$5*'2.Variables'!$B$5</f>
        <v>0</v>
      </c>
      <c r="F430" s="13">
        <f>(E430*'2.Variables'!$E$5)/150</f>
        <v>0</v>
      </c>
      <c r="G430" s="13">
        <f>(E430*'2.Variables'!$F$5)/150</f>
        <v>0</v>
      </c>
      <c r="H430" s="13">
        <f>('1.Data Entry'!D434*'2.Variables'!$A$5)*'1.Data Entry'!F434*'2.Variables'!$D$5</f>
        <v>0</v>
      </c>
      <c r="I430" s="13">
        <f>('1.Data Entry'!D434*'2.Variables'!$A$5)*'1.Data Entry'!F434*'2.Variables'!$D$5*'2.Variables'!$B$5</f>
        <v>0</v>
      </c>
      <c r="J430" s="13">
        <f>(I430*'2.Variables'!$E$5)/150</f>
        <v>0</v>
      </c>
      <c r="K430" s="13">
        <f>(I430*'2.Variables'!$F$5)/150</f>
        <v>0</v>
      </c>
      <c r="L430" s="13">
        <f>('1.Data Entry'!D434*'2.Variables'!$A$5)*'1.Data Entry'!G434*'2.Variables'!$D$5</f>
        <v>0</v>
      </c>
      <c r="M430" s="13">
        <f>('1.Data Entry'!D434*'2.Variables'!$A$5)*'1.Data Entry'!G434*'2.Variables'!$C$5*'2.Variables'!$D$5</f>
        <v>0</v>
      </c>
      <c r="N430" s="13">
        <f>(M430*'2.Variables'!$E$5)/150</f>
        <v>0</v>
      </c>
      <c r="O430" s="13">
        <f>(M430*'2.Variables'!$F$5)/150</f>
        <v>0</v>
      </c>
      <c r="P430" s="13">
        <f>('1.Data Entry'!D434*'2.Variables'!$A$5)*'1.Data Entry'!H434*'2.Variables'!$D$5</f>
        <v>0</v>
      </c>
      <c r="Q430" s="13">
        <f>('1.Data Entry'!D434*'2.Variables'!$A$5)*'1.Data Entry'!H434*'2.Variables'!$C$5*'2.Variables'!$D$5</f>
        <v>0</v>
      </c>
      <c r="R430" s="13">
        <f>(Q430*'2.Variables'!$E$5)/150</f>
        <v>0</v>
      </c>
      <c r="S430" s="13">
        <f>(Q430*'2.Variables'!$F$5)/150</f>
        <v>0</v>
      </c>
    </row>
    <row r="431" spans="1:19" x14ac:dyDescent="0.4">
      <c r="A431" s="2">
        <f>'1.Data Entry'!A435</f>
        <v>0</v>
      </c>
      <c r="B431" s="2">
        <f>'1.Data Entry'!B435</f>
        <v>0</v>
      </c>
      <c r="C431" s="2">
        <f>'1.Data Entry'!C435</f>
        <v>0</v>
      </c>
      <c r="D431" s="13">
        <f>('1.Data Entry'!D435*'2.Variables'!$A$5)*'1.Data Entry'!E435*'2.Variables'!$D$5</f>
        <v>0</v>
      </c>
      <c r="E431" s="13">
        <f>('1.Data Entry'!D435*'2.Variables'!$A$5)*'1.Data Entry'!E435*'2.Variables'!$D$5*'2.Variables'!$B$5</f>
        <v>0</v>
      </c>
      <c r="F431" s="13">
        <f>(E431*'2.Variables'!$E$5)/150</f>
        <v>0</v>
      </c>
      <c r="G431" s="13">
        <f>(E431*'2.Variables'!$F$5)/150</f>
        <v>0</v>
      </c>
      <c r="H431" s="13">
        <f>('1.Data Entry'!D435*'2.Variables'!$A$5)*'1.Data Entry'!F435*'2.Variables'!$D$5</f>
        <v>0</v>
      </c>
      <c r="I431" s="13">
        <f>('1.Data Entry'!D435*'2.Variables'!$A$5)*'1.Data Entry'!F435*'2.Variables'!$D$5*'2.Variables'!$B$5</f>
        <v>0</v>
      </c>
      <c r="J431" s="13">
        <f>(I431*'2.Variables'!$E$5)/150</f>
        <v>0</v>
      </c>
      <c r="K431" s="13">
        <f>(I431*'2.Variables'!$F$5)/150</f>
        <v>0</v>
      </c>
      <c r="L431" s="13">
        <f>('1.Data Entry'!D435*'2.Variables'!$A$5)*'1.Data Entry'!G435*'2.Variables'!$D$5</f>
        <v>0</v>
      </c>
      <c r="M431" s="13">
        <f>('1.Data Entry'!D435*'2.Variables'!$A$5)*'1.Data Entry'!G435*'2.Variables'!$C$5*'2.Variables'!$D$5</f>
        <v>0</v>
      </c>
      <c r="N431" s="13">
        <f>(M431*'2.Variables'!$E$5)/150</f>
        <v>0</v>
      </c>
      <c r="O431" s="13">
        <f>(M431*'2.Variables'!$F$5)/150</f>
        <v>0</v>
      </c>
      <c r="P431" s="13">
        <f>('1.Data Entry'!D435*'2.Variables'!$A$5)*'1.Data Entry'!H435*'2.Variables'!$D$5</f>
        <v>0</v>
      </c>
      <c r="Q431" s="13">
        <f>('1.Data Entry'!D435*'2.Variables'!$A$5)*'1.Data Entry'!H435*'2.Variables'!$C$5*'2.Variables'!$D$5</f>
        <v>0</v>
      </c>
      <c r="R431" s="13">
        <f>(Q431*'2.Variables'!$E$5)/150</f>
        <v>0</v>
      </c>
      <c r="S431" s="13">
        <f>(Q431*'2.Variables'!$F$5)/150</f>
        <v>0</v>
      </c>
    </row>
    <row r="432" spans="1:19" x14ac:dyDescent="0.4">
      <c r="A432" s="2">
        <f>'1.Data Entry'!A436</f>
        <v>0</v>
      </c>
      <c r="B432" s="2">
        <f>'1.Data Entry'!B436</f>
        <v>0</v>
      </c>
      <c r="C432" s="2">
        <f>'1.Data Entry'!C436</f>
        <v>0</v>
      </c>
      <c r="D432" s="13">
        <f>('1.Data Entry'!D436*'2.Variables'!$A$5)*'1.Data Entry'!E436*'2.Variables'!$D$5</f>
        <v>0</v>
      </c>
      <c r="E432" s="13">
        <f>('1.Data Entry'!D436*'2.Variables'!$A$5)*'1.Data Entry'!E436*'2.Variables'!$D$5*'2.Variables'!$B$5</f>
        <v>0</v>
      </c>
      <c r="F432" s="13">
        <f>(E432*'2.Variables'!$E$5)/150</f>
        <v>0</v>
      </c>
      <c r="G432" s="13">
        <f>(E432*'2.Variables'!$F$5)/150</f>
        <v>0</v>
      </c>
      <c r="H432" s="13">
        <f>('1.Data Entry'!D436*'2.Variables'!$A$5)*'1.Data Entry'!F436*'2.Variables'!$D$5</f>
        <v>0</v>
      </c>
      <c r="I432" s="13">
        <f>('1.Data Entry'!D436*'2.Variables'!$A$5)*'1.Data Entry'!F436*'2.Variables'!$D$5*'2.Variables'!$B$5</f>
        <v>0</v>
      </c>
      <c r="J432" s="13">
        <f>(I432*'2.Variables'!$E$5)/150</f>
        <v>0</v>
      </c>
      <c r="K432" s="13">
        <f>(I432*'2.Variables'!$F$5)/150</f>
        <v>0</v>
      </c>
      <c r="L432" s="13">
        <f>('1.Data Entry'!D436*'2.Variables'!$A$5)*'1.Data Entry'!G436*'2.Variables'!$D$5</f>
        <v>0</v>
      </c>
      <c r="M432" s="13">
        <f>('1.Data Entry'!D436*'2.Variables'!$A$5)*'1.Data Entry'!G436*'2.Variables'!$C$5*'2.Variables'!$D$5</f>
        <v>0</v>
      </c>
      <c r="N432" s="13">
        <f>(M432*'2.Variables'!$E$5)/150</f>
        <v>0</v>
      </c>
      <c r="O432" s="13">
        <f>(M432*'2.Variables'!$F$5)/150</f>
        <v>0</v>
      </c>
      <c r="P432" s="13">
        <f>('1.Data Entry'!D436*'2.Variables'!$A$5)*'1.Data Entry'!H436*'2.Variables'!$D$5</f>
        <v>0</v>
      </c>
      <c r="Q432" s="13">
        <f>('1.Data Entry'!D436*'2.Variables'!$A$5)*'1.Data Entry'!H436*'2.Variables'!$C$5*'2.Variables'!$D$5</f>
        <v>0</v>
      </c>
      <c r="R432" s="13">
        <f>(Q432*'2.Variables'!$E$5)/150</f>
        <v>0</v>
      </c>
      <c r="S432" s="13">
        <f>(Q432*'2.Variables'!$F$5)/150</f>
        <v>0</v>
      </c>
    </row>
    <row r="433" spans="1:19" x14ac:dyDescent="0.4">
      <c r="A433" s="2">
        <f>'1.Data Entry'!A437</f>
        <v>0</v>
      </c>
      <c r="B433" s="2">
        <f>'1.Data Entry'!B437</f>
        <v>0</v>
      </c>
      <c r="C433" s="2">
        <f>'1.Data Entry'!C437</f>
        <v>0</v>
      </c>
      <c r="D433" s="13">
        <f>('1.Data Entry'!D437*'2.Variables'!$A$5)*'1.Data Entry'!E437*'2.Variables'!$D$5</f>
        <v>0</v>
      </c>
      <c r="E433" s="13">
        <f>('1.Data Entry'!D437*'2.Variables'!$A$5)*'1.Data Entry'!E437*'2.Variables'!$D$5*'2.Variables'!$B$5</f>
        <v>0</v>
      </c>
      <c r="F433" s="13">
        <f>(E433*'2.Variables'!$E$5)/150</f>
        <v>0</v>
      </c>
      <c r="G433" s="13">
        <f>(E433*'2.Variables'!$F$5)/150</f>
        <v>0</v>
      </c>
      <c r="H433" s="13">
        <f>('1.Data Entry'!D437*'2.Variables'!$A$5)*'1.Data Entry'!F437*'2.Variables'!$D$5</f>
        <v>0</v>
      </c>
      <c r="I433" s="13">
        <f>('1.Data Entry'!D437*'2.Variables'!$A$5)*'1.Data Entry'!F437*'2.Variables'!$D$5*'2.Variables'!$B$5</f>
        <v>0</v>
      </c>
      <c r="J433" s="13">
        <f>(I433*'2.Variables'!$E$5)/150</f>
        <v>0</v>
      </c>
      <c r="K433" s="13">
        <f>(I433*'2.Variables'!$F$5)/150</f>
        <v>0</v>
      </c>
      <c r="L433" s="13">
        <f>('1.Data Entry'!D437*'2.Variables'!$A$5)*'1.Data Entry'!G437*'2.Variables'!$D$5</f>
        <v>0</v>
      </c>
      <c r="M433" s="13">
        <f>('1.Data Entry'!D437*'2.Variables'!$A$5)*'1.Data Entry'!G437*'2.Variables'!$C$5*'2.Variables'!$D$5</f>
        <v>0</v>
      </c>
      <c r="N433" s="13">
        <f>(M433*'2.Variables'!$E$5)/150</f>
        <v>0</v>
      </c>
      <c r="O433" s="13">
        <f>(M433*'2.Variables'!$F$5)/150</f>
        <v>0</v>
      </c>
      <c r="P433" s="13">
        <f>('1.Data Entry'!D437*'2.Variables'!$A$5)*'1.Data Entry'!H437*'2.Variables'!$D$5</f>
        <v>0</v>
      </c>
      <c r="Q433" s="13">
        <f>('1.Data Entry'!D437*'2.Variables'!$A$5)*'1.Data Entry'!H437*'2.Variables'!$C$5*'2.Variables'!$D$5</f>
        <v>0</v>
      </c>
      <c r="R433" s="13">
        <f>(Q433*'2.Variables'!$E$5)/150</f>
        <v>0</v>
      </c>
      <c r="S433" s="13">
        <f>(Q433*'2.Variables'!$F$5)/150</f>
        <v>0</v>
      </c>
    </row>
    <row r="434" spans="1:19" x14ac:dyDescent="0.4">
      <c r="A434" s="2">
        <f>'1.Data Entry'!A438</f>
        <v>0</v>
      </c>
      <c r="B434" s="2">
        <f>'1.Data Entry'!B438</f>
        <v>0</v>
      </c>
      <c r="C434" s="2">
        <f>'1.Data Entry'!C438</f>
        <v>0</v>
      </c>
      <c r="D434" s="13">
        <f>('1.Data Entry'!D438*'2.Variables'!$A$5)*'1.Data Entry'!E438*'2.Variables'!$D$5</f>
        <v>0</v>
      </c>
      <c r="E434" s="13">
        <f>('1.Data Entry'!D438*'2.Variables'!$A$5)*'1.Data Entry'!E438*'2.Variables'!$D$5*'2.Variables'!$B$5</f>
        <v>0</v>
      </c>
      <c r="F434" s="13">
        <f>(E434*'2.Variables'!$E$5)/150</f>
        <v>0</v>
      </c>
      <c r="G434" s="13">
        <f>(E434*'2.Variables'!$F$5)/150</f>
        <v>0</v>
      </c>
      <c r="H434" s="13">
        <f>('1.Data Entry'!D438*'2.Variables'!$A$5)*'1.Data Entry'!F438*'2.Variables'!$D$5</f>
        <v>0</v>
      </c>
      <c r="I434" s="13">
        <f>('1.Data Entry'!D438*'2.Variables'!$A$5)*'1.Data Entry'!F438*'2.Variables'!$D$5*'2.Variables'!$B$5</f>
        <v>0</v>
      </c>
      <c r="J434" s="13">
        <f>(I434*'2.Variables'!$E$5)/150</f>
        <v>0</v>
      </c>
      <c r="K434" s="13">
        <f>(I434*'2.Variables'!$F$5)/150</f>
        <v>0</v>
      </c>
      <c r="L434" s="13">
        <f>('1.Data Entry'!D438*'2.Variables'!$A$5)*'1.Data Entry'!G438*'2.Variables'!$D$5</f>
        <v>0</v>
      </c>
      <c r="M434" s="13">
        <f>('1.Data Entry'!D438*'2.Variables'!$A$5)*'1.Data Entry'!G438*'2.Variables'!$C$5*'2.Variables'!$D$5</f>
        <v>0</v>
      </c>
      <c r="N434" s="13">
        <f>(M434*'2.Variables'!$E$5)/150</f>
        <v>0</v>
      </c>
      <c r="O434" s="13">
        <f>(M434*'2.Variables'!$F$5)/150</f>
        <v>0</v>
      </c>
      <c r="P434" s="13">
        <f>('1.Data Entry'!D438*'2.Variables'!$A$5)*'1.Data Entry'!H438*'2.Variables'!$D$5</f>
        <v>0</v>
      </c>
      <c r="Q434" s="13">
        <f>('1.Data Entry'!D438*'2.Variables'!$A$5)*'1.Data Entry'!H438*'2.Variables'!$C$5*'2.Variables'!$D$5</f>
        <v>0</v>
      </c>
      <c r="R434" s="13">
        <f>(Q434*'2.Variables'!$E$5)/150</f>
        <v>0</v>
      </c>
      <c r="S434" s="13">
        <f>(Q434*'2.Variables'!$F$5)/150</f>
        <v>0</v>
      </c>
    </row>
    <row r="435" spans="1:19" x14ac:dyDescent="0.4">
      <c r="A435" s="2">
        <f>'1.Data Entry'!A439</f>
        <v>0</v>
      </c>
      <c r="B435" s="2">
        <f>'1.Data Entry'!B439</f>
        <v>0</v>
      </c>
      <c r="C435" s="2">
        <f>'1.Data Entry'!C439</f>
        <v>0</v>
      </c>
      <c r="D435" s="13">
        <f>('1.Data Entry'!D439*'2.Variables'!$A$5)*'1.Data Entry'!E439*'2.Variables'!$D$5</f>
        <v>0</v>
      </c>
      <c r="E435" s="13">
        <f>('1.Data Entry'!D439*'2.Variables'!$A$5)*'1.Data Entry'!E439*'2.Variables'!$D$5*'2.Variables'!$B$5</f>
        <v>0</v>
      </c>
      <c r="F435" s="13">
        <f>(E435*'2.Variables'!$E$5)/150</f>
        <v>0</v>
      </c>
      <c r="G435" s="13">
        <f>(E435*'2.Variables'!$F$5)/150</f>
        <v>0</v>
      </c>
      <c r="H435" s="13">
        <f>('1.Data Entry'!D439*'2.Variables'!$A$5)*'1.Data Entry'!F439*'2.Variables'!$D$5</f>
        <v>0</v>
      </c>
      <c r="I435" s="13">
        <f>('1.Data Entry'!D439*'2.Variables'!$A$5)*'1.Data Entry'!F439*'2.Variables'!$D$5*'2.Variables'!$B$5</f>
        <v>0</v>
      </c>
      <c r="J435" s="13">
        <f>(I435*'2.Variables'!$E$5)/150</f>
        <v>0</v>
      </c>
      <c r="K435" s="13">
        <f>(I435*'2.Variables'!$F$5)/150</f>
        <v>0</v>
      </c>
      <c r="L435" s="13">
        <f>('1.Data Entry'!D439*'2.Variables'!$A$5)*'1.Data Entry'!G439*'2.Variables'!$D$5</f>
        <v>0</v>
      </c>
      <c r="M435" s="13">
        <f>('1.Data Entry'!D439*'2.Variables'!$A$5)*'1.Data Entry'!G439*'2.Variables'!$C$5*'2.Variables'!$D$5</f>
        <v>0</v>
      </c>
      <c r="N435" s="13">
        <f>(M435*'2.Variables'!$E$5)/150</f>
        <v>0</v>
      </c>
      <c r="O435" s="13">
        <f>(M435*'2.Variables'!$F$5)/150</f>
        <v>0</v>
      </c>
      <c r="P435" s="13">
        <f>('1.Data Entry'!D439*'2.Variables'!$A$5)*'1.Data Entry'!H439*'2.Variables'!$D$5</f>
        <v>0</v>
      </c>
      <c r="Q435" s="13">
        <f>('1.Data Entry'!D439*'2.Variables'!$A$5)*'1.Data Entry'!H439*'2.Variables'!$C$5*'2.Variables'!$D$5</f>
        <v>0</v>
      </c>
      <c r="R435" s="13">
        <f>(Q435*'2.Variables'!$E$5)/150</f>
        <v>0</v>
      </c>
      <c r="S435" s="13">
        <f>(Q435*'2.Variables'!$F$5)/150</f>
        <v>0</v>
      </c>
    </row>
    <row r="436" spans="1:19" x14ac:dyDescent="0.4">
      <c r="A436" s="2">
        <f>'1.Data Entry'!A440</f>
        <v>0</v>
      </c>
      <c r="B436" s="2">
        <f>'1.Data Entry'!B440</f>
        <v>0</v>
      </c>
      <c r="C436" s="2">
        <f>'1.Data Entry'!C440</f>
        <v>0</v>
      </c>
      <c r="D436" s="13">
        <f>('1.Data Entry'!D440*'2.Variables'!$A$5)*'1.Data Entry'!E440*'2.Variables'!$D$5</f>
        <v>0</v>
      </c>
      <c r="E436" s="13">
        <f>('1.Data Entry'!D440*'2.Variables'!$A$5)*'1.Data Entry'!E440*'2.Variables'!$D$5*'2.Variables'!$B$5</f>
        <v>0</v>
      </c>
      <c r="F436" s="13">
        <f>(E436*'2.Variables'!$E$5)/150</f>
        <v>0</v>
      </c>
      <c r="G436" s="13">
        <f>(E436*'2.Variables'!$F$5)/150</f>
        <v>0</v>
      </c>
      <c r="H436" s="13">
        <f>('1.Data Entry'!D440*'2.Variables'!$A$5)*'1.Data Entry'!F440*'2.Variables'!$D$5</f>
        <v>0</v>
      </c>
      <c r="I436" s="13">
        <f>('1.Data Entry'!D440*'2.Variables'!$A$5)*'1.Data Entry'!F440*'2.Variables'!$D$5*'2.Variables'!$B$5</f>
        <v>0</v>
      </c>
      <c r="J436" s="13">
        <f>(I436*'2.Variables'!$E$5)/150</f>
        <v>0</v>
      </c>
      <c r="K436" s="13">
        <f>(I436*'2.Variables'!$F$5)/150</f>
        <v>0</v>
      </c>
      <c r="L436" s="13">
        <f>('1.Data Entry'!D440*'2.Variables'!$A$5)*'1.Data Entry'!G440*'2.Variables'!$D$5</f>
        <v>0</v>
      </c>
      <c r="M436" s="13">
        <f>('1.Data Entry'!D440*'2.Variables'!$A$5)*'1.Data Entry'!G440*'2.Variables'!$C$5*'2.Variables'!$D$5</f>
        <v>0</v>
      </c>
      <c r="N436" s="13">
        <f>(M436*'2.Variables'!$E$5)/150</f>
        <v>0</v>
      </c>
      <c r="O436" s="13">
        <f>(M436*'2.Variables'!$F$5)/150</f>
        <v>0</v>
      </c>
      <c r="P436" s="13">
        <f>('1.Data Entry'!D440*'2.Variables'!$A$5)*'1.Data Entry'!H440*'2.Variables'!$D$5</f>
        <v>0</v>
      </c>
      <c r="Q436" s="13">
        <f>('1.Data Entry'!D440*'2.Variables'!$A$5)*'1.Data Entry'!H440*'2.Variables'!$C$5*'2.Variables'!$D$5</f>
        <v>0</v>
      </c>
      <c r="R436" s="13">
        <f>(Q436*'2.Variables'!$E$5)/150</f>
        <v>0</v>
      </c>
      <c r="S436" s="13">
        <f>(Q436*'2.Variables'!$F$5)/150</f>
        <v>0</v>
      </c>
    </row>
    <row r="437" spans="1:19" x14ac:dyDescent="0.4">
      <c r="A437" s="2">
        <f>'1.Data Entry'!A441</f>
        <v>0</v>
      </c>
      <c r="B437" s="2">
        <f>'1.Data Entry'!B441</f>
        <v>0</v>
      </c>
      <c r="C437" s="2">
        <f>'1.Data Entry'!C441</f>
        <v>0</v>
      </c>
      <c r="D437" s="13">
        <f>('1.Data Entry'!D441*'2.Variables'!$A$5)*'1.Data Entry'!E441*'2.Variables'!$D$5</f>
        <v>0</v>
      </c>
      <c r="E437" s="13">
        <f>('1.Data Entry'!D441*'2.Variables'!$A$5)*'1.Data Entry'!E441*'2.Variables'!$D$5*'2.Variables'!$B$5</f>
        <v>0</v>
      </c>
      <c r="F437" s="13">
        <f>(E437*'2.Variables'!$E$5)/150</f>
        <v>0</v>
      </c>
      <c r="G437" s="13">
        <f>(E437*'2.Variables'!$F$5)/150</f>
        <v>0</v>
      </c>
      <c r="H437" s="13">
        <f>('1.Data Entry'!D441*'2.Variables'!$A$5)*'1.Data Entry'!F441*'2.Variables'!$D$5</f>
        <v>0</v>
      </c>
      <c r="I437" s="13">
        <f>('1.Data Entry'!D441*'2.Variables'!$A$5)*'1.Data Entry'!F441*'2.Variables'!$D$5*'2.Variables'!$B$5</f>
        <v>0</v>
      </c>
      <c r="J437" s="13">
        <f>(I437*'2.Variables'!$E$5)/150</f>
        <v>0</v>
      </c>
      <c r="K437" s="13">
        <f>(I437*'2.Variables'!$F$5)/150</f>
        <v>0</v>
      </c>
      <c r="L437" s="13">
        <f>('1.Data Entry'!D441*'2.Variables'!$A$5)*'1.Data Entry'!G441*'2.Variables'!$D$5</f>
        <v>0</v>
      </c>
      <c r="M437" s="13">
        <f>('1.Data Entry'!D441*'2.Variables'!$A$5)*'1.Data Entry'!G441*'2.Variables'!$C$5*'2.Variables'!$D$5</f>
        <v>0</v>
      </c>
      <c r="N437" s="13">
        <f>(M437*'2.Variables'!$E$5)/150</f>
        <v>0</v>
      </c>
      <c r="O437" s="13">
        <f>(M437*'2.Variables'!$F$5)/150</f>
        <v>0</v>
      </c>
      <c r="P437" s="13">
        <f>('1.Data Entry'!D441*'2.Variables'!$A$5)*'1.Data Entry'!H441*'2.Variables'!$D$5</f>
        <v>0</v>
      </c>
      <c r="Q437" s="13">
        <f>('1.Data Entry'!D441*'2.Variables'!$A$5)*'1.Data Entry'!H441*'2.Variables'!$C$5*'2.Variables'!$D$5</f>
        <v>0</v>
      </c>
      <c r="R437" s="13">
        <f>(Q437*'2.Variables'!$E$5)/150</f>
        <v>0</v>
      </c>
      <c r="S437" s="13">
        <f>(Q437*'2.Variables'!$F$5)/150</f>
        <v>0</v>
      </c>
    </row>
    <row r="438" spans="1:19" x14ac:dyDescent="0.4">
      <c r="A438" s="2">
        <f>'1.Data Entry'!A442</f>
        <v>0</v>
      </c>
      <c r="B438" s="2">
        <f>'1.Data Entry'!B442</f>
        <v>0</v>
      </c>
      <c r="C438" s="2">
        <f>'1.Data Entry'!C442</f>
        <v>0</v>
      </c>
      <c r="D438" s="13">
        <f>('1.Data Entry'!D442*'2.Variables'!$A$5)*'1.Data Entry'!E442*'2.Variables'!$D$5</f>
        <v>0</v>
      </c>
      <c r="E438" s="13">
        <f>('1.Data Entry'!D442*'2.Variables'!$A$5)*'1.Data Entry'!E442*'2.Variables'!$D$5*'2.Variables'!$B$5</f>
        <v>0</v>
      </c>
      <c r="F438" s="13">
        <f>(E438*'2.Variables'!$E$5)/150</f>
        <v>0</v>
      </c>
      <c r="G438" s="13">
        <f>(E438*'2.Variables'!$F$5)/150</f>
        <v>0</v>
      </c>
      <c r="H438" s="13">
        <f>('1.Data Entry'!D442*'2.Variables'!$A$5)*'1.Data Entry'!F442*'2.Variables'!$D$5</f>
        <v>0</v>
      </c>
      <c r="I438" s="13">
        <f>('1.Data Entry'!D442*'2.Variables'!$A$5)*'1.Data Entry'!F442*'2.Variables'!$D$5*'2.Variables'!$B$5</f>
        <v>0</v>
      </c>
      <c r="J438" s="13">
        <f>(I438*'2.Variables'!$E$5)/150</f>
        <v>0</v>
      </c>
      <c r="K438" s="13">
        <f>(I438*'2.Variables'!$F$5)/150</f>
        <v>0</v>
      </c>
      <c r="L438" s="13">
        <f>('1.Data Entry'!D442*'2.Variables'!$A$5)*'1.Data Entry'!G442*'2.Variables'!$D$5</f>
        <v>0</v>
      </c>
      <c r="M438" s="13">
        <f>('1.Data Entry'!D442*'2.Variables'!$A$5)*'1.Data Entry'!G442*'2.Variables'!$C$5*'2.Variables'!$D$5</f>
        <v>0</v>
      </c>
      <c r="N438" s="13">
        <f>(M438*'2.Variables'!$E$5)/150</f>
        <v>0</v>
      </c>
      <c r="O438" s="13">
        <f>(M438*'2.Variables'!$F$5)/150</f>
        <v>0</v>
      </c>
      <c r="P438" s="13">
        <f>('1.Data Entry'!D442*'2.Variables'!$A$5)*'1.Data Entry'!H442*'2.Variables'!$D$5</f>
        <v>0</v>
      </c>
      <c r="Q438" s="13">
        <f>('1.Data Entry'!D442*'2.Variables'!$A$5)*'1.Data Entry'!H442*'2.Variables'!$C$5*'2.Variables'!$D$5</f>
        <v>0</v>
      </c>
      <c r="R438" s="13">
        <f>(Q438*'2.Variables'!$E$5)/150</f>
        <v>0</v>
      </c>
      <c r="S438" s="13">
        <f>(Q438*'2.Variables'!$F$5)/150</f>
        <v>0</v>
      </c>
    </row>
    <row r="439" spans="1:19" x14ac:dyDescent="0.4">
      <c r="A439" s="2">
        <f>'1.Data Entry'!A443</f>
        <v>0</v>
      </c>
      <c r="B439" s="2">
        <f>'1.Data Entry'!B443</f>
        <v>0</v>
      </c>
      <c r="C439" s="2">
        <f>'1.Data Entry'!C443</f>
        <v>0</v>
      </c>
      <c r="D439" s="13">
        <f>('1.Data Entry'!D443*'2.Variables'!$A$5)*'1.Data Entry'!E443*'2.Variables'!$D$5</f>
        <v>0</v>
      </c>
      <c r="E439" s="13">
        <f>('1.Data Entry'!D443*'2.Variables'!$A$5)*'1.Data Entry'!E443*'2.Variables'!$D$5*'2.Variables'!$B$5</f>
        <v>0</v>
      </c>
      <c r="F439" s="13">
        <f>(E439*'2.Variables'!$E$5)/150</f>
        <v>0</v>
      </c>
      <c r="G439" s="13">
        <f>(E439*'2.Variables'!$F$5)/150</f>
        <v>0</v>
      </c>
      <c r="H439" s="13">
        <f>('1.Data Entry'!D443*'2.Variables'!$A$5)*'1.Data Entry'!F443*'2.Variables'!$D$5</f>
        <v>0</v>
      </c>
      <c r="I439" s="13">
        <f>('1.Data Entry'!D443*'2.Variables'!$A$5)*'1.Data Entry'!F443*'2.Variables'!$D$5*'2.Variables'!$B$5</f>
        <v>0</v>
      </c>
      <c r="J439" s="13">
        <f>(I439*'2.Variables'!$E$5)/150</f>
        <v>0</v>
      </c>
      <c r="K439" s="13">
        <f>(I439*'2.Variables'!$F$5)/150</f>
        <v>0</v>
      </c>
      <c r="L439" s="13">
        <f>('1.Data Entry'!D443*'2.Variables'!$A$5)*'1.Data Entry'!G443*'2.Variables'!$D$5</f>
        <v>0</v>
      </c>
      <c r="M439" s="13">
        <f>('1.Data Entry'!D443*'2.Variables'!$A$5)*'1.Data Entry'!G443*'2.Variables'!$C$5*'2.Variables'!$D$5</f>
        <v>0</v>
      </c>
      <c r="N439" s="13">
        <f>(M439*'2.Variables'!$E$5)/150</f>
        <v>0</v>
      </c>
      <c r="O439" s="13">
        <f>(M439*'2.Variables'!$F$5)/150</f>
        <v>0</v>
      </c>
      <c r="P439" s="13">
        <f>('1.Data Entry'!D443*'2.Variables'!$A$5)*'1.Data Entry'!H443*'2.Variables'!$D$5</f>
        <v>0</v>
      </c>
      <c r="Q439" s="13">
        <f>('1.Data Entry'!D443*'2.Variables'!$A$5)*'1.Data Entry'!H443*'2.Variables'!$C$5*'2.Variables'!$D$5</f>
        <v>0</v>
      </c>
      <c r="R439" s="13">
        <f>(Q439*'2.Variables'!$E$5)/150</f>
        <v>0</v>
      </c>
      <c r="S439" s="13">
        <f>(Q439*'2.Variables'!$F$5)/150</f>
        <v>0</v>
      </c>
    </row>
    <row r="440" spans="1:19" x14ac:dyDescent="0.4">
      <c r="A440" s="2">
        <f>'1.Data Entry'!A444</f>
        <v>0</v>
      </c>
      <c r="B440" s="2">
        <f>'1.Data Entry'!B444</f>
        <v>0</v>
      </c>
      <c r="C440" s="2">
        <f>'1.Data Entry'!C444</f>
        <v>0</v>
      </c>
      <c r="D440" s="13">
        <f>('1.Data Entry'!D444*'2.Variables'!$A$5)*'1.Data Entry'!E444*'2.Variables'!$D$5</f>
        <v>0</v>
      </c>
      <c r="E440" s="13">
        <f>('1.Data Entry'!D444*'2.Variables'!$A$5)*'1.Data Entry'!E444*'2.Variables'!$D$5*'2.Variables'!$B$5</f>
        <v>0</v>
      </c>
      <c r="F440" s="13">
        <f>(E440*'2.Variables'!$E$5)/150</f>
        <v>0</v>
      </c>
      <c r="G440" s="13">
        <f>(E440*'2.Variables'!$F$5)/150</f>
        <v>0</v>
      </c>
      <c r="H440" s="13">
        <f>('1.Data Entry'!D444*'2.Variables'!$A$5)*'1.Data Entry'!F444*'2.Variables'!$D$5</f>
        <v>0</v>
      </c>
      <c r="I440" s="13">
        <f>('1.Data Entry'!D444*'2.Variables'!$A$5)*'1.Data Entry'!F444*'2.Variables'!$D$5*'2.Variables'!$B$5</f>
        <v>0</v>
      </c>
      <c r="J440" s="13">
        <f>(I440*'2.Variables'!$E$5)/150</f>
        <v>0</v>
      </c>
      <c r="K440" s="13">
        <f>(I440*'2.Variables'!$F$5)/150</f>
        <v>0</v>
      </c>
      <c r="L440" s="13">
        <f>('1.Data Entry'!D444*'2.Variables'!$A$5)*'1.Data Entry'!G444*'2.Variables'!$D$5</f>
        <v>0</v>
      </c>
      <c r="M440" s="13">
        <f>('1.Data Entry'!D444*'2.Variables'!$A$5)*'1.Data Entry'!G444*'2.Variables'!$C$5*'2.Variables'!$D$5</f>
        <v>0</v>
      </c>
      <c r="N440" s="13">
        <f>(M440*'2.Variables'!$E$5)/150</f>
        <v>0</v>
      </c>
      <c r="O440" s="13">
        <f>(M440*'2.Variables'!$F$5)/150</f>
        <v>0</v>
      </c>
      <c r="P440" s="13">
        <f>('1.Data Entry'!D444*'2.Variables'!$A$5)*'1.Data Entry'!H444*'2.Variables'!$D$5</f>
        <v>0</v>
      </c>
      <c r="Q440" s="13">
        <f>('1.Data Entry'!D444*'2.Variables'!$A$5)*'1.Data Entry'!H444*'2.Variables'!$C$5*'2.Variables'!$D$5</f>
        <v>0</v>
      </c>
      <c r="R440" s="13">
        <f>(Q440*'2.Variables'!$E$5)/150</f>
        <v>0</v>
      </c>
      <c r="S440" s="13">
        <f>(Q440*'2.Variables'!$F$5)/150</f>
        <v>0</v>
      </c>
    </row>
    <row r="441" spans="1:19" x14ac:dyDescent="0.4">
      <c r="A441" s="2">
        <f>'1.Data Entry'!A445</f>
        <v>0</v>
      </c>
      <c r="B441" s="2">
        <f>'1.Data Entry'!B445</f>
        <v>0</v>
      </c>
      <c r="C441" s="2">
        <f>'1.Data Entry'!C445</f>
        <v>0</v>
      </c>
      <c r="D441" s="13">
        <f>('1.Data Entry'!D445*'2.Variables'!$A$5)*'1.Data Entry'!E445*'2.Variables'!$D$5</f>
        <v>0</v>
      </c>
      <c r="E441" s="13">
        <f>('1.Data Entry'!D445*'2.Variables'!$A$5)*'1.Data Entry'!E445*'2.Variables'!$D$5*'2.Variables'!$B$5</f>
        <v>0</v>
      </c>
      <c r="F441" s="13">
        <f>(E441*'2.Variables'!$E$5)/150</f>
        <v>0</v>
      </c>
      <c r="G441" s="13">
        <f>(E441*'2.Variables'!$F$5)/150</f>
        <v>0</v>
      </c>
      <c r="H441" s="13">
        <f>('1.Data Entry'!D445*'2.Variables'!$A$5)*'1.Data Entry'!F445*'2.Variables'!$D$5</f>
        <v>0</v>
      </c>
      <c r="I441" s="13">
        <f>('1.Data Entry'!D445*'2.Variables'!$A$5)*'1.Data Entry'!F445*'2.Variables'!$D$5*'2.Variables'!$B$5</f>
        <v>0</v>
      </c>
      <c r="J441" s="13">
        <f>(I441*'2.Variables'!$E$5)/150</f>
        <v>0</v>
      </c>
      <c r="K441" s="13">
        <f>(I441*'2.Variables'!$F$5)/150</f>
        <v>0</v>
      </c>
      <c r="L441" s="13">
        <f>('1.Data Entry'!D445*'2.Variables'!$A$5)*'1.Data Entry'!G445*'2.Variables'!$D$5</f>
        <v>0</v>
      </c>
      <c r="M441" s="13">
        <f>('1.Data Entry'!D445*'2.Variables'!$A$5)*'1.Data Entry'!G445*'2.Variables'!$C$5*'2.Variables'!$D$5</f>
        <v>0</v>
      </c>
      <c r="N441" s="13">
        <f>(M441*'2.Variables'!$E$5)/150</f>
        <v>0</v>
      </c>
      <c r="O441" s="13">
        <f>(M441*'2.Variables'!$F$5)/150</f>
        <v>0</v>
      </c>
      <c r="P441" s="13">
        <f>('1.Data Entry'!D445*'2.Variables'!$A$5)*'1.Data Entry'!H445*'2.Variables'!$D$5</f>
        <v>0</v>
      </c>
      <c r="Q441" s="13">
        <f>('1.Data Entry'!D445*'2.Variables'!$A$5)*'1.Data Entry'!H445*'2.Variables'!$C$5*'2.Variables'!$D$5</f>
        <v>0</v>
      </c>
      <c r="R441" s="13">
        <f>(Q441*'2.Variables'!$E$5)/150</f>
        <v>0</v>
      </c>
      <c r="S441" s="13">
        <f>(Q441*'2.Variables'!$F$5)/150</f>
        <v>0</v>
      </c>
    </row>
    <row r="442" spans="1:19" x14ac:dyDescent="0.4">
      <c r="A442" s="2">
        <f>'1.Data Entry'!A446</f>
        <v>0</v>
      </c>
      <c r="B442" s="2">
        <f>'1.Data Entry'!B446</f>
        <v>0</v>
      </c>
      <c r="C442" s="2">
        <f>'1.Data Entry'!C446</f>
        <v>0</v>
      </c>
      <c r="D442" s="13">
        <f>('1.Data Entry'!D446*'2.Variables'!$A$5)*'1.Data Entry'!E446*'2.Variables'!$D$5</f>
        <v>0</v>
      </c>
      <c r="E442" s="13">
        <f>('1.Data Entry'!D446*'2.Variables'!$A$5)*'1.Data Entry'!E446*'2.Variables'!$D$5*'2.Variables'!$B$5</f>
        <v>0</v>
      </c>
      <c r="F442" s="13">
        <f>(E442*'2.Variables'!$E$5)/150</f>
        <v>0</v>
      </c>
      <c r="G442" s="13">
        <f>(E442*'2.Variables'!$F$5)/150</f>
        <v>0</v>
      </c>
      <c r="H442" s="13">
        <f>('1.Data Entry'!D446*'2.Variables'!$A$5)*'1.Data Entry'!F446*'2.Variables'!$D$5</f>
        <v>0</v>
      </c>
      <c r="I442" s="13">
        <f>('1.Data Entry'!D446*'2.Variables'!$A$5)*'1.Data Entry'!F446*'2.Variables'!$D$5*'2.Variables'!$B$5</f>
        <v>0</v>
      </c>
      <c r="J442" s="13">
        <f>(I442*'2.Variables'!$E$5)/150</f>
        <v>0</v>
      </c>
      <c r="K442" s="13">
        <f>(I442*'2.Variables'!$F$5)/150</f>
        <v>0</v>
      </c>
      <c r="L442" s="13">
        <f>('1.Data Entry'!D446*'2.Variables'!$A$5)*'1.Data Entry'!G446*'2.Variables'!$D$5</f>
        <v>0</v>
      </c>
      <c r="M442" s="13">
        <f>('1.Data Entry'!D446*'2.Variables'!$A$5)*'1.Data Entry'!G446*'2.Variables'!$C$5*'2.Variables'!$D$5</f>
        <v>0</v>
      </c>
      <c r="N442" s="13">
        <f>(M442*'2.Variables'!$E$5)/150</f>
        <v>0</v>
      </c>
      <c r="O442" s="13">
        <f>(M442*'2.Variables'!$F$5)/150</f>
        <v>0</v>
      </c>
      <c r="P442" s="13">
        <f>('1.Data Entry'!D446*'2.Variables'!$A$5)*'1.Data Entry'!H446*'2.Variables'!$D$5</f>
        <v>0</v>
      </c>
      <c r="Q442" s="13">
        <f>('1.Data Entry'!D446*'2.Variables'!$A$5)*'1.Data Entry'!H446*'2.Variables'!$C$5*'2.Variables'!$D$5</f>
        <v>0</v>
      </c>
      <c r="R442" s="13">
        <f>(Q442*'2.Variables'!$E$5)/150</f>
        <v>0</v>
      </c>
      <c r="S442" s="13">
        <f>(Q442*'2.Variables'!$F$5)/150</f>
        <v>0</v>
      </c>
    </row>
    <row r="443" spans="1:19" x14ac:dyDescent="0.4">
      <c r="A443" s="2">
        <f>'1.Data Entry'!A447</f>
        <v>0</v>
      </c>
      <c r="B443" s="2">
        <f>'1.Data Entry'!B447</f>
        <v>0</v>
      </c>
      <c r="C443" s="2">
        <f>'1.Data Entry'!C447</f>
        <v>0</v>
      </c>
      <c r="D443" s="13">
        <f>('1.Data Entry'!D447*'2.Variables'!$A$5)*'1.Data Entry'!E447*'2.Variables'!$D$5</f>
        <v>0</v>
      </c>
      <c r="E443" s="13">
        <f>('1.Data Entry'!D447*'2.Variables'!$A$5)*'1.Data Entry'!E447*'2.Variables'!$D$5*'2.Variables'!$B$5</f>
        <v>0</v>
      </c>
      <c r="F443" s="13">
        <f>(E443*'2.Variables'!$E$5)/150</f>
        <v>0</v>
      </c>
      <c r="G443" s="13">
        <f>(E443*'2.Variables'!$F$5)/150</f>
        <v>0</v>
      </c>
      <c r="H443" s="13">
        <f>('1.Data Entry'!D447*'2.Variables'!$A$5)*'1.Data Entry'!F447*'2.Variables'!$D$5</f>
        <v>0</v>
      </c>
      <c r="I443" s="13">
        <f>('1.Data Entry'!D447*'2.Variables'!$A$5)*'1.Data Entry'!F447*'2.Variables'!$D$5*'2.Variables'!$B$5</f>
        <v>0</v>
      </c>
      <c r="J443" s="13">
        <f>(I443*'2.Variables'!$E$5)/150</f>
        <v>0</v>
      </c>
      <c r="K443" s="13">
        <f>(I443*'2.Variables'!$F$5)/150</f>
        <v>0</v>
      </c>
      <c r="L443" s="13">
        <f>('1.Data Entry'!D447*'2.Variables'!$A$5)*'1.Data Entry'!G447*'2.Variables'!$D$5</f>
        <v>0</v>
      </c>
      <c r="M443" s="13">
        <f>('1.Data Entry'!D447*'2.Variables'!$A$5)*'1.Data Entry'!G447*'2.Variables'!$C$5*'2.Variables'!$D$5</f>
        <v>0</v>
      </c>
      <c r="N443" s="13">
        <f>(M443*'2.Variables'!$E$5)/150</f>
        <v>0</v>
      </c>
      <c r="O443" s="13">
        <f>(M443*'2.Variables'!$F$5)/150</f>
        <v>0</v>
      </c>
      <c r="P443" s="13">
        <f>('1.Data Entry'!D447*'2.Variables'!$A$5)*'1.Data Entry'!H447*'2.Variables'!$D$5</f>
        <v>0</v>
      </c>
      <c r="Q443" s="13">
        <f>('1.Data Entry'!D447*'2.Variables'!$A$5)*'1.Data Entry'!H447*'2.Variables'!$C$5*'2.Variables'!$D$5</f>
        <v>0</v>
      </c>
      <c r="R443" s="13">
        <f>(Q443*'2.Variables'!$E$5)/150</f>
        <v>0</v>
      </c>
      <c r="S443" s="13">
        <f>(Q443*'2.Variables'!$F$5)/150</f>
        <v>0</v>
      </c>
    </row>
    <row r="444" spans="1:19" x14ac:dyDescent="0.4">
      <c r="A444" s="2">
        <f>'1.Data Entry'!A448</f>
        <v>0</v>
      </c>
      <c r="B444" s="2">
        <f>'1.Data Entry'!B448</f>
        <v>0</v>
      </c>
      <c r="C444" s="2">
        <f>'1.Data Entry'!C448</f>
        <v>0</v>
      </c>
      <c r="D444" s="13">
        <f>('1.Data Entry'!D448*'2.Variables'!$A$5)*'1.Data Entry'!E448*'2.Variables'!$D$5</f>
        <v>0</v>
      </c>
      <c r="E444" s="13">
        <f>('1.Data Entry'!D448*'2.Variables'!$A$5)*'1.Data Entry'!E448*'2.Variables'!$D$5*'2.Variables'!$B$5</f>
        <v>0</v>
      </c>
      <c r="F444" s="13">
        <f>(E444*'2.Variables'!$E$5)/150</f>
        <v>0</v>
      </c>
      <c r="G444" s="13">
        <f>(E444*'2.Variables'!$F$5)/150</f>
        <v>0</v>
      </c>
      <c r="H444" s="13">
        <f>('1.Data Entry'!D448*'2.Variables'!$A$5)*'1.Data Entry'!F448*'2.Variables'!$D$5</f>
        <v>0</v>
      </c>
      <c r="I444" s="13">
        <f>('1.Data Entry'!D448*'2.Variables'!$A$5)*'1.Data Entry'!F448*'2.Variables'!$D$5*'2.Variables'!$B$5</f>
        <v>0</v>
      </c>
      <c r="J444" s="13">
        <f>(I444*'2.Variables'!$E$5)/150</f>
        <v>0</v>
      </c>
      <c r="K444" s="13">
        <f>(I444*'2.Variables'!$F$5)/150</f>
        <v>0</v>
      </c>
      <c r="L444" s="13">
        <f>('1.Data Entry'!D448*'2.Variables'!$A$5)*'1.Data Entry'!G448*'2.Variables'!$D$5</f>
        <v>0</v>
      </c>
      <c r="M444" s="13">
        <f>('1.Data Entry'!D448*'2.Variables'!$A$5)*'1.Data Entry'!G448*'2.Variables'!$C$5*'2.Variables'!$D$5</f>
        <v>0</v>
      </c>
      <c r="N444" s="13">
        <f>(M444*'2.Variables'!$E$5)/150</f>
        <v>0</v>
      </c>
      <c r="O444" s="13">
        <f>(M444*'2.Variables'!$F$5)/150</f>
        <v>0</v>
      </c>
      <c r="P444" s="13">
        <f>('1.Data Entry'!D448*'2.Variables'!$A$5)*'1.Data Entry'!H448*'2.Variables'!$D$5</f>
        <v>0</v>
      </c>
      <c r="Q444" s="13">
        <f>('1.Data Entry'!D448*'2.Variables'!$A$5)*'1.Data Entry'!H448*'2.Variables'!$C$5*'2.Variables'!$D$5</f>
        <v>0</v>
      </c>
      <c r="R444" s="13">
        <f>(Q444*'2.Variables'!$E$5)/150</f>
        <v>0</v>
      </c>
      <c r="S444" s="13">
        <f>(Q444*'2.Variables'!$F$5)/150</f>
        <v>0</v>
      </c>
    </row>
    <row r="445" spans="1:19" x14ac:dyDescent="0.4">
      <c r="A445" s="2">
        <f>'1.Data Entry'!A449</f>
        <v>0</v>
      </c>
      <c r="B445" s="2">
        <f>'1.Data Entry'!B449</f>
        <v>0</v>
      </c>
      <c r="C445" s="2">
        <f>'1.Data Entry'!C449</f>
        <v>0</v>
      </c>
      <c r="D445" s="13">
        <f>('1.Data Entry'!D449*'2.Variables'!$A$5)*'1.Data Entry'!E449*'2.Variables'!$D$5</f>
        <v>0</v>
      </c>
      <c r="E445" s="13">
        <f>('1.Data Entry'!D449*'2.Variables'!$A$5)*'1.Data Entry'!E449*'2.Variables'!$D$5*'2.Variables'!$B$5</f>
        <v>0</v>
      </c>
      <c r="F445" s="13">
        <f>(E445*'2.Variables'!$E$5)/150</f>
        <v>0</v>
      </c>
      <c r="G445" s="13">
        <f>(E445*'2.Variables'!$F$5)/150</f>
        <v>0</v>
      </c>
      <c r="H445" s="13">
        <f>('1.Data Entry'!D449*'2.Variables'!$A$5)*'1.Data Entry'!F449*'2.Variables'!$D$5</f>
        <v>0</v>
      </c>
      <c r="I445" s="13">
        <f>('1.Data Entry'!D449*'2.Variables'!$A$5)*'1.Data Entry'!F449*'2.Variables'!$D$5*'2.Variables'!$B$5</f>
        <v>0</v>
      </c>
      <c r="J445" s="13">
        <f>(I445*'2.Variables'!$E$5)/150</f>
        <v>0</v>
      </c>
      <c r="K445" s="13">
        <f>(I445*'2.Variables'!$F$5)/150</f>
        <v>0</v>
      </c>
      <c r="L445" s="13">
        <f>('1.Data Entry'!D449*'2.Variables'!$A$5)*'1.Data Entry'!G449*'2.Variables'!$D$5</f>
        <v>0</v>
      </c>
      <c r="M445" s="13">
        <f>('1.Data Entry'!D449*'2.Variables'!$A$5)*'1.Data Entry'!G449*'2.Variables'!$C$5*'2.Variables'!$D$5</f>
        <v>0</v>
      </c>
      <c r="N445" s="13">
        <f>(M445*'2.Variables'!$E$5)/150</f>
        <v>0</v>
      </c>
      <c r="O445" s="13">
        <f>(M445*'2.Variables'!$F$5)/150</f>
        <v>0</v>
      </c>
      <c r="P445" s="13">
        <f>('1.Data Entry'!D449*'2.Variables'!$A$5)*'1.Data Entry'!H449*'2.Variables'!$D$5</f>
        <v>0</v>
      </c>
      <c r="Q445" s="13">
        <f>('1.Data Entry'!D449*'2.Variables'!$A$5)*'1.Data Entry'!H449*'2.Variables'!$C$5*'2.Variables'!$D$5</f>
        <v>0</v>
      </c>
      <c r="R445" s="13">
        <f>(Q445*'2.Variables'!$E$5)/150</f>
        <v>0</v>
      </c>
      <c r="S445" s="13">
        <f>(Q445*'2.Variables'!$F$5)/150</f>
        <v>0</v>
      </c>
    </row>
    <row r="446" spans="1:19" x14ac:dyDescent="0.4">
      <c r="A446" s="2">
        <f>'1.Data Entry'!A450</f>
        <v>0</v>
      </c>
      <c r="B446" s="2">
        <f>'1.Data Entry'!B450</f>
        <v>0</v>
      </c>
      <c r="C446" s="2">
        <f>'1.Data Entry'!C450</f>
        <v>0</v>
      </c>
      <c r="D446" s="13">
        <f>('1.Data Entry'!D450*'2.Variables'!$A$5)*'1.Data Entry'!E450*'2.Variables'!$D$5</f>
        <v>0</v>
      </c>
      <c r="E446" s="13">
        <f>('1.Data Entry'!D450*'2.Variables'!$A$5)*'1.Data Entry'!E450*'2.Variables'!$D$5*'2.Variables'!$B$5</f>
        <v>0</v>
      </c>
      <c r="F446" s="13">
        <f>(E446*'2.Variables'!$E$5)/150</f>
        <v>0</v>
      </c>
      <c r="G446" s="13">
        <f>(E446*'2.Variables'!$F$5)/150</f>
        <v>0</v>
      </c>
      <c r="H446" s="13">
        <f>('1.Data Entry'!D450*'2.Variables'!$A$5)*'1.Data Entry'!F450*'2.Variables'!$D$5</f>
        <v>0</v>
      </c>
      <c r="I446" s="13">
        <f>('1.Data Entry'!D450*'2.Variables'!$A$5)*'1.Data Entry'!F450*'2.Variables'!$D$5*'2.Variables'!$B$5</f>
        <v>0</v>
      </c>
      <c r="J446" s="13">
        <f>(I446*'2.Variables'!$E$5)/150</f>
        <v>0</v>
      </c>
      <c r="K446" s="13">
        <f>(I446*'2.Variables'!$F$5)/150</f>
        <v>0</v>
      </c>
      <c r="L446" s="13">
        <f>('1.Data Entry'!D450*'2.Variables'!$A$5)*'1.Data Entry'!G450*'2.Variables'!$D$5</f>
        <v>0</v>
      </c>
      <c r="M446" s="13">
        <f>('1.Data Entry'!D450*'2.Variables'!$A$5)*'1.Data Entry'!G450*'2.Variables'!$C$5*'2.Variables'!$D$5</f>
        <v>0</v>
      </c>
      <c r="N446" s="13">
        <f>(M446*'2.Variables'!$E$5)/150</f>
        <v>0</v>
      </c>
      <c r="O446" s="13">
        <f>(M446*'2.Variables'!$F$5)/150</f>
        <v>0</v>
      </c>
      <c r="P446" s="13">
        <f>('1.Data Entry'!D450*'2.Variables'!$A$5)*'1.Data Entry'!H450*'2.Variables'!$D$5</f>
        <v>0</v>
      </c>
      <c r="Q446" s="13">
        <f>('1.Data Entry'!D450*'2.Variables'!$A$5)*'1.Data Entry'!H450*'2.Variables'!$C$5*'2.Variables'!$D$5</f>
        <v>0</v>
      </c>
      <c r="R446" s="13">
        <f>(Q446*'2.Variables'!$E$5)/150</f>
        <v>0</v>
      </c>
      <c r="S446" s="13">
        <f>(Q446*'2.Variables'!$F$5)/150</f>
        <v>0</v>
      </c>
    </row>
    <row r="447" spans="1:19" x14ac:dyDescent="0.4">
      <c r="A447" s="2">
        <f>'1.Data Entry'!A451</f>
        <v>0</v>
      </c>
      <c r="B447" s="2">
        <f>'1.Data Entry'!B451</f>
        <v>0</v>
      </c>
      <c r="C447" s="2">
        <f>'1.Data Entry'!C451</f>
        <v>0</v>
      </c>
      <c r="D447" s="13">
        <f>('1.Data Entry'!D451*'2.Variables'!$A$5)*'1.Data Entry'!E451*'2.Variables'!$D$5</f>
        <v>0</v>
      </c>
      <c r="E447" s="13">
        <f>('1.Data Entry'!D451*'2.Variables'!$A$5)*'1.Data Entry'!E451*'2.Variables'!$D$5*'2.Variables'!$B$5</f>
        <v>0</v>
      </c>
      <c r="F447" s="13">
        <f>(E447*'2.Variables'!$E$5)/150</f>
        <v>0</v>
      </c>
      <c r="G447" s="13">
        <f>(E447*'2.Variables'!$F$5)/150</f>
        <v>0</v>
      </c>
      <c r="H447" s="13">
        <f>('1.Data Entry'!D451*'2.Variables'!$A$5)*'1.Data Entry'!F451*'2.Variables'!$D$5</f>
        <v>0</v>
      </c>
      <c r="I447" s="13">
        <f>('1.Data Entry'!D451*'2.Variables'!$A$5)*'1.Data Entry'!F451*'2.Variables'!$D$5*'2.Variables'!$B$5</f>
        <v>0</v>
      </c>
      <c r="J447" s="13">
        <f>(I447*'2.Variables'!$E$5)/150</f>
        <v>0</v>
      </c>
      <c r="K447" s="13">
        <f>(I447*'2.Variables'!$F$5)/150</f>
        <v>0</v>
      </c>
      <c r="L447" s="13">
        <f>('1.Data Entry'!D451*'2.Variables'!$A$5)*'1.Data Entry'!G451*'2.Variables'!$D$5</f>
        <v>0</v>
      </c>
      <c r="M447" s="13">
        <f>('1.Data Entry'!D451*'2.Variables'!$A$5)*'1.Data Entry'!G451*'2.Variables'!$C$5*'2.Variables'!$D$5</f>
        <v>0</v>
      </c>
      <c r="N447" s="13">
        <f>(M447*'2.Variables'!$E$5)/150</f>
        <v>0</v>
      </c>
      <c r="O447" s="13">
        <f>(M447*'2.Variables'!$F$5)/150</f>
        <v>0</v>
      </c>
      <c r="P447" s="13">
        <f>('1.Data Entry'!D451*'2.Variables'!$A$5)*'1.Data Entry'!H451*'2.Variables'!$D$5</f>
        <v>0</v>
      </c>
      <c r="Q447" s="13">
        <f>('1.Data Entry'!D451*'2.Variables'!$A$5)*'1.Data Entry'!H451*'2.Variables'!$C$5*'2.Variables'!$D$5</f>
        <v>0</v>
      </c>
      <c r="R447" s="13">
        <f>(Q447*'2.Variables'!$E$5)/150</f>
        <v>0</v>
      </c>
      <c r="S447" s="13">
        <f>(Q447*'2.Variables'!$F$5)/150</f>
        <v>0</v>
      </c>
    </row>
    <row r="448" spans="1:19" x14ac:dyDescent="0.4">
      <c r="A448" s="2">
        <f>'1.Data Entry'!A452</f>
        <v>0</v>
      </c>
      <c r="B448" s="2">
        <f>'1.Data Entry'!B452</f>
        <v>0</v>
      </c>
      <c r="C448" s="2">
        <f>'1.Data Entry'!C452</f>
        <v>0</v>
      </c>
      <c r="D448" s="13">
        <f>('1.Data Entry'!D452*'2.Variables'!$A$5)*'1.Data Entry'!E452*'2.Variables'!$D$5</f>
        <v>0</v>
      </c>
      <c r="E448" s="13">
        <f>('1.Data Entry'!D452*'2.Variables'!$A$5)*'1.Data Entry'!E452*'2.Variables'!$D$5*'2.Variables'!$B$5</f>
        <v>0</v>
      </c>
      <c r="F448" s="13">
        <f>(E448*'2.Variables'!$E$5)/150</f>
        <v>0</v>
      </c>
      <c r="G448" s="13">
        <f>(E448*'2.Variables'!$F$5)/150</f>
        <v>0</v>
      </c>
      <c r="H448" s="13">
        <f>('1.Data Entry'!D452*'2.Variables'!$A$5)*'1.Data Entry'!F452*'2.Variables'!$D$5</f>
        <v>0</v>
      </c>
      <c r="I448" s="13">
        <f>('1.Data Entry'!D452*'2.Variables'!$A$5)*'1.Data Entry'!F452*'2.Variables'!$D$5*'2.Variables'!$B$5</f>
        <v>0</v>
      </c>
      <c r="J448" s="13">
        <f>(I448*'2.Variables'!$E$5)/150</f>
        <v>0</v>
      </c>
      <c r="K448" s="13">
        <f>(I448*'2.Variables'!$F$5)/150</f>
        <v>0</v>
      </c>
      <c r="L448" s="13">
        <f>('1.Data Entry'!D452*'2.Variables'!$A$5)*'1.Data Entry'!G452*'2.Variables'!$D$5</f>
        <v>0</v>
      </c>
      <c r="M448" s="13">
        <f>('1.Data Entry'!D452*'2.Variables'!$A$5)*'1.Data Entry'!G452*'2.Variables'!$C$5*'2.Variables'!$D$5</f>
        <v>0</v>
      </c>
      <c r="N448" s="13">
        <f>(M448*'2.Variables'!$E$5)/150</f>
        <v>0</v>
      </c>
      <c r="O448" s="13">
        <f>(M448*'2.Variables'!$F$5)/150</f>
        <v>0</v>
      </c>
      <c r="P448" s="13">
        <f>('1.Data Entry'!D452*'2.Variables'!$A$5)*'1.Data Entry'!H452*'2.Variables'!$D$5</f>
        <v>0</v>
      </c>
      <c r="Q448" s="13">
        <f>('1.Data Entry'!D452*'2.Variables'!$A$5)*'1.Data Entry'!H452*'2.Variables'!$C$5*'2.Variables'!$D$5</f>
        <v>0</v>
      </c>
      <c r="R448" s="13">
        <f>(Q448*'2.Variables'!$E$5)/150</f>
        <v>0</v>
      </c>
      <c r="S448" s="13">
        <f>(Q448*'2.Variables'!$F$5)/150</f>
        <v>0</v>
      </c>
    </row>
    <row r="449" spans="1:19" x14ac:dyDescent="0.4">
      <c r="A449" s="2">
        <f>'1.Data Entry'!A453</f>
        <v>0</v>
      </c>
      <c r="B449" s="2">
        <f>'1.Data Entry'!B453</f>
        <v>0</v>
      </c>
      <c r="C449" s="2">
        <f>'1.Data Entry'!C453</f>
        <v>0</v>
      </c>
      <c r="D449" s="13">
        <f>('1.Data Entry'!D453*'2.Variables'!$A$5)*'1.Data Entry'!E453*'2.Variables'!$D$5</f>
        <v>0</v>
      </c>
      <c r="E449" s="13">
        <f>('1.Data Entry'!D453*'2.Variables'!$A$5)*'1.Data Entry'!E453*'2.Variables'!$D$5*'2.Variables'!$B$5</f>
        <v>0</v>
      </c>
      <c r="F449" s="13">
        <f>(E449*'2.Variables'!$E$5)/150</f>
        <v>0</v>
      </c>
      <c r="G449" s="13">
        <f>(E449*'2.Variables'!$F$5)/150</f>
        <v>0</v>
      </c>
      <c r="H449" s="13">
        <f>('1.Data Entry'!D453*'2.Variables'!$A$5)*'1.Data Entry'!F453*'2.Variables'!$D$5</f>
        <v>0</v>
      </c>
      <c r="I449" s="13">
        <f>('1.Data Entry'!D453*'2.Variables'!$A$5)*'1.Data Entry'!F453*'2.Variables'!$D$5*'2.Variables'!$B$5</f>
        <v>0</v>
      </c>
      <c r="J449" s="13">
        <f>(I449*'2.Variables'!$E$5)/150</f>
        <v>0</v>
      </c>
      <c r="K449" s="13">
        <f>(I449*'2.Variables'!$F$5)/150</f>
        <v>0</v>
      </c>
      <c r="L449" s="13">
        <f>('1.Data Entry'!D453*'2.Variables'!$A$5)*'1.Data Entry'!G453*'2.Variables'!$D$5</f>
        <v>0</v>
      </c>
      <c r="M449" s="13">
        <f>('1.Data Entry'!D453*'2.Variables'!$A$5)*'1.Data Entry'!G453*'2.Variables'!$C$5*'2.Variables'!$D$5</f>
        <v>0</v>
      </c>
      <c r="N449" s="13">
        <f>(M449*'2.Variables'!$E$5)/150</f>
        <v>0</v>
      </c>
      <c r="O449" s="13">
        <f>(M449*'2.Variables'!$F$5)/150</f>
        <v>0</v>
      </c>
      <c r="P449" s="13">
        <f>('1.Data Entry'!D453*'2.Variables'!$A$5)*'1.Data Entry'!H453*'2.Variables'!$D$5</f>
        <v>0</v>
      </c>
      <c r="Q449" s="13">
        <f>('1.Data Entry'!D453*'2.Variables'!$A$5)*'1.Data Entry'!H453*'2.Variables'!$C$5*'2.Variables'!$D$5</f>
        <v>0</v>
      </c>
      <c r="R449" s="13">
        <f>(Q449*'2.Variables'!$E$5)/150</f>
        <v>0</v>
      </c>
      <c r="S449" s="13">
        <f>(Q449*'2.Variables'!$F$5)/150</f>
        <v>0</v>
      </c>
    </row>
    <row r="450" spans="1:19" x14ac:dyDescent="0.4">
      <c r="A450" s="2">
        <f>'1.Data Entry'!A454</f>
        <v>0</v>
      </c>
      <c r="B450" s="2">
        <f>'1.Data Entry'!B454</f>
        <v>0</v>
      </c>
      <c r="C450" s="2">
        <f>'1.Data Entry'!C454</f>
        <v>0</v>
      </c>
      <c r="D450" s="13">
        <f>('1.Data Entry'!D454*'2.Variables'!$A$5)*'1.Data Entry'!E454*'2.Variables'!$D$5</f>
        <v>0</v>
      </c>
      <c r="E450" s="13">
        <f>('1.Data Entry'!D454*'2.Variables'!$A$5)*'1.Data Entry'!E454*'2.Variables'!$D$5*'2.Variables'!$B$5</f>
        <v>0</v>
      </c>
      <c r="F450" s="13">
        <f>(E450*'2.Variables'!$E$5)/150</f>
        <v>0</v>
      </c>
      <c r="G450" s="13">
        <f>(E450*'2.Variables'!$F$5)/150</f>
        <v>0</v>
      </c>
      <c r="H450" s="13">
        <f>('1.Data Entry'!D454*'2.Variables'!$A$5)*'1.Data Entry'!F454*'2.Variables'!$D$5</f>
        <v>0</v>
      </c>
      <c r="I450" s="13">
        <f>('1.Data Entry'!D454*'2.Variables'!$A$5)*'1.Data Entry'!F454*'2.Variables'!$D$5*'2.Variables'!$B$5</f>
        <v>0</v>
      </c>
      <c r="J450" s="13">
        <f>(I450*'2.Variables'!$E$5)/150</f>
        <v>0</v>
      </c>
      <c r="K450" s="13">
        <f>(I450*'2.Variables'!$F$5)/150</f>
        <v>0</v>
      </c>
      <c r="L450" s="13">
        <f>('1.Data Entry'!D454*'2.Variables'!$A$5)*'1.Data Entry'!G454*'2.Variables'!$D$5</f>
        <v>0</v>
      </c>
      <c r="M450" s="13">
        <f>('1.Data Entry'!D454*'2.Variables'!$A$5)*'1.Data Entry'!G454*'2.Variables'!$C$5*'2.Variables'!$D$5</f>
        <v>0</v>
      </c>
      <c r="N450" s="13">
        <f>(M450*'2.Variables'!$E$5)/150</f>
        <v>0</v>
      </c>
      <c r="O450" s="13">
        <f>(M450*'2.Variables'!$F$5)/150</f>
        <v>0</v>
      </c>
      <c r="P450" s="13">
        <f>('1.Data Entry'!D454*'2.Variables'!$A$5)*'1.Data Entry'!H454*'2.Variables'!$D$5</f>
        <v>0</v>
      </c>
      <c r="Q450" s="13">
        <f>('1.Data Entry'!D454*'2.Variables'!$A$5)*'1.Data Entry'!H454*'2.Variables'!$C$5*'2.Variables'!$D$5</f>
        <v>0</v>
      </c>
      <c r="R450" s="13">
        <f>(Q450*'2.Variables'!$E$5)/150</f>
        <v>0</v>
      </c>
      <c r="S450" s="13">
        <f>(Q450*'2.Variables'!$F$5)/150</f>
        <v>0</v>
      </c>
    </row>
    <row r="451" spans="1:19" x14ac:dyDescent="0.4">
      <c r="A451" s="2">
        <f>'1.Data Entry'!A455</f>
        <v>0</v>
      </c>
      <c r="B451" s="2">
        <f>'1.Data Entry'!B455</f>
        <v>0</v>
      </c>
      <c r="C451" s="2">
        <f>'1.Data Entry'!C455</f>
        <v>0</v>
      </c>
      <c r="D451" s="13">
        <f>('1.Data Entry'!D455*'2.Variables'!$A$5)*'1.Data Entry'!E455*'2.Variables'!$D$5</f>
        <v>0</v>
      </c>
      <c r="E451" s="13">
        <f>('1.Data Entry'!D455*'2.Variables'!$A$5)*'1.Data Entry'!E455*'2.Variables'!$D$5*'2.Variables'!$B$5</f>
        <v>0</v>
      </c>
      <c r="F451" s="13">
        <f>(E451*'2.Variables'!$E$5)/150</f>
        <v>0</v>
      </c>
      <c r="G451" s="13">
        <f>(E451*'2.Variables'!$F$5)/150</f>
        <v>0</v>
      </c>
      <c r="H451" s="13">
        <f>('1.Data Entry'!D455*'2.Variables'!$A$5)*'1.Data Entry'!F455*'2.Variables'!$D$5</f>
        <v>0</v>
      </c>
      <c r="I451" s="13">
        <f>('1.Data Entry'!D455*'2.Variables'!$A$5)*'1.Data Entry'!F455*'2.Variables'!$D$5*'2.Variables'!$B$5</f>
        <v>0</v>
      </c>
      <c r="J451" s="13">
        <f>(I451*'2.Variables'!$E$5)/150</f>
        <v>0</v>
      </c>
      <c r="K451" s="13">
        <f>(I451*'2.Variables'!$F$5)/150</f>
        <v>0</v>
      </c>
      <c r="L451" s="13">
        <f>('1.Data Entry'!D455*'2.Variables'!$A$5)*'1.Data Entry'!G455*'2.Variables'!$D$5</f>
        <v>0</v>
      </c>
      <c r="M451" s="13">
        <f>('1.Data Entry'!D455*'2.Variables'!$A$5)*'1.Data Entry'!G455*'2.Variables'!$C$5*'2.Variables'!$D$5</f>
        <v>0</v>
      </c>
      <c r="N451" s="13">
        <f>(M451*'2.Variables'!$E$5)/150</f>
        <v>0</v>
      </c>
      <c r="O451" s="13">
        <f>(M451*'2.Variables'!$F$5)/150</f>
        <v>0</v>
      </c>
      <c r="P451" s="13">
        <f>('1.Data Entry'!D455*'2.Variables'!$A$5)*'1.Data Entry'!H455*'2.Variables'!$D$5</f>
        <v>0</v>
      </c>
      <c r="Q451" s="13">
        <f>('1.Data Entry'!D455*'2.Variables'!$A$5)*'1.Data Entry'!H455*'2.Variables'!$C$5*'2.Variables'!$D$5</f>
        <v>0</v>
      </c>
      <c r="R451" s="13">
        <f>(Q451*'2.Variables'!$E$5)/150</f>
        <v>0</v>
      </c>
      <c r="S451" s="13">
        <f>(Q451*'2.Variables'!$F$5)/150</f>
        <v>0</v>
      </c>
    </row>
    <row r="452" spans="1:19" x14ac:dyDescent="0.4">
      <c r="A452" s="2">
        <f>'1.Data Entry'!A456</f>
        <v>0</v>
      </c>
      <c r="B452" s="2">
        <f>'1.Data Entry'!B456</f>
        <v>0</v>
      </c>
      <c r="C452" s="2">
        <f>'1.Data Entry'!C456</f>
        <v>0</v>
      </c>
      <c r="D452" s="13">
        <f>('1.Data Entry'!D456*'2.Variables'!$A$5)*'1.Data Entry'!E456*'2.Variables'!$D$5</f>
        <v>0</v>
      </c>
      <c r="E452" s="13">
        <f>('1.Data Entry'!D456*'2.Variables'!$A$5)*'1.Data Entry'!E456*'2.Variables'!$D$5*'2.Variables'!$B$5</f>
        <v>0</v>
      </c>
      <c r="F452" s="13">
        <f>(E452*'2.Variables'!$E$5)/150</f>
        <v>0</v>
      </c>
      <c r="G452" s="13">
        <f>(E452*'2.Variables'!$F$5)/150</f>
        <v>0</v>
      </c>
      <c r="H452" s="13">
        <f>('1.Data Entry'!D456*'2.Variables'!$A$5)*'1.Data Entry'!F456*'2.Variables'!$D$5</f>
        <v>0</v>
      </c>
      <c r="I452" s="13">
        <f>('1.Data Entry'!D456*'2.Variables'!$A$5)*'1.Data Entry'!F456*'2.Variables'!$D$5*'2.Variables'!$B$5</f>
        <v>0</v>
      </c>
      <c r="J452" s="13">
        <f>(I452*'2.Variables'!$E$5)/150</f>
        <v>0</v>
      </c>
      <c r="K452" s="13">
        <f>(I452*'2.Variables'!$F$5)/150</f>
        <v>0</v>
      </c>
      <c r="L452" s="13">
        <f>('1.Data Entry'!D456*'2.Variables'!$A$5)*'1.Data Entry'!G456*'2.Variables'!$D$5</f>
        <v>0</v>
      </c>
      <c r="M452" s="13">
        <f>('1.Data Entry'!D456*'2.Variables'!$A$5)*'1.Data Entry'!G456*'2.Variables'!$C$5*'2.Variables'!$D$5</f>
        <v>0</v>
      </c>
      <c r="N452" s="13">
        <f>(M452*'2.Variables'!$E$5)/150</f>
        <v>0</v>
      </c>
      <c r="O452" s="13">
        <f>(M452*'2.Variables'!$F$5)/150</f>
        <v>0</v>
      </c>
      <c r="P452" s="13">
        <f>('1.Data Entry'!D456*'2.Variables'!$A$5)*'1.Data Entry'!H456*'2.Variables'!$D$5</f>
        <v>0</v>
      </c>
      <c r="Q452" s="13">
        <f>('1.Data Entry'!D456*'2.Variables'!$A$5)*'1.Data Entry'!H456*'2.Variables'!$C$5*'2.Variables'!$D$5</f>
        <v>0</v>
      </c>
      <c r="R452" s="13">
        <f>(Q452*'2.Variables'!$E$5)/150</f>
        <v>0</v>
      </c>
      <c r="S452" s="13">
        <f>(Q452*'2.Variables'!$F$5)/150</f>
        <v>0</v>
      </c>
    </row>
    <row r="453" spans="1:19" x14ac:dyDescent="0.4">
      <c r="A453" s="2">
        <f>'1.Data Entry'!A457</f>
        <v>0</v>
      </c>
      <c r="B453" s="2">
        <f>'1.Data Entry'!B457</f>
        <v>0</v>
      </c>
      <c r="C453" s="2">
        <f>'1.Data Entry'!C457</f>
        <v>0</v>
      </c>
      <c r="D453" s="13">
        <f>('1.Data Entry'!D457*'2.Variables'!$A$5)*'1.Data Entry'!E457*'2.Variables'!$D$5</f>
        <v>0</v>
      </c>
      <c r="E453" s="13">
        <f>('1.Data Entry'!D457*'2.Variables'!$A$5)*'1.Data Entry'!E457*'2.Variables'!$D$5*'2.Variables'!$B$5</f>
        <v>0</v>
      </c>
      <c r="F453" s="13">
        <f>(E453*'2.Variables'!$E$5)/150</f>
        <v>0</v>
      </c>
      <c r="G453" s="13">
        <f>(E453*'2.Variables'!$F$5)/150</f>
        <v>0</v>
      </c>
      <c r="H453" s="13">
        <f>('1.Data Entry'!D457*'2.Variables'!$A$5)*'1.Data Entry'!F457*'2.Variables'!$D$5</f>
        <v>0</v>
      </c>
      <c r="I453" s="13">
        <f>('1.Data Entry'!D457*'2.Variables'!$A$5)*'1.Data Entry'!F457*'2.Variables'!$D$5*'2.Variables'!$B$5</f>
        <v>0</v>
      </c>
      <c r="J453" s="13">
        <f>(I453*'2.Variables'!$E$5)/150</f>
        <v>0</v>
      </c>
      <c r="K453" s="13">
        <f>(I453*'2.Variables'!$F$5)/150</f>
        <v>0</v>
      </c>
      <c r="L453" s="13">
        <f>('1.Data Entry'!D457*'2.Variables'!$A$5)*'1.Data Entry'!G457*'2.Variables'!$D$5</f>
        <v>0</v>
      </c>
      <c r="M453" s="13">
        <f>('1.Data Entry'!D457*'2.Variables'!$A$5)*'1.Data Entry'!G457*'2.Variables'!$C$5*'2.Variables'!$D$5</f>
        <v>0</v>
      </c>
      <c r="N453" s="13">
        <f>(M453*'2.Variables'!$E$5)/150</f>
        <v>0</v>
      </c>
      <c r="O453" s="13">
        <f>(M453*'2.Variables'!$F$5)/150</f>
        <v>0</v>
      </c>
      <c r="P453" s="13">
        <f>('1.Data Entry'!D457*'2.Variables'!$A$5)*'1.Data Entry'!H457*'2.Variables'!$D$5</f>
        <v>0</v>
      </c>
      <c r="Q453" s="13">
        <f>('1.Data Entry'!D457*'2.Variables'!$A$5)*'1.Data Entry'!H457*'2.Variables'!$C$5*'2.Variables'!$D$5</f>
        <v>0</v>
      </c>
      <c r="R453" s="13">
        <f>(Q453*'2.Variables'!$E$5)/150</f>
        <v>0</v>
      </c>
      <c r="S453" s="13">
        <f>(Q453*'2.Variables'!$F$5)/150</f>
        <v>0</v>
      </c>
    </row>
    <row r="454" spans="1:19" x14ac:dyDescent="0.4">
      <c r="A454" s="2">
        <f>'1.Data Entry'!A458</f>
        <v>0</v>
      </c>
      <c r="B454" s="2">
        <f>'1.Data Entry'!B458</f>
        <v>0</v>
      </c>
      <c r="C454" s="2">
        <f>'1.Data Entry'!C458</f>
        <v>0</v>
      </c>
      <c r="D454" s="13">
        <f>('1.Data Entry'!D458*'2.Variables'!$A$5)*'1.Data Entry'!E458*'2.Variables'!$D$5</f>
        <v>0</v>
      </c>
      <c r="E454" s="13">
        <f>('1.Data Entry'!D458*'2.Variables'!$A$5)*'1.Data Entry'!E458*'2.Variables'!$D$5*'2.Variables'!$B$5</f>
        <v>0</v>
      </c>
      <c r="F454" s="13">
        <f>(E454*'2.Variables'!$E$5)/150</f>
        <v>0</v>
      </c>
      <c r="G454" s="13">
        <f>(E454*'2.Variables'!$F$5)/150</f>
        <v>0</v>
      </c>
      <c r="H454" s="13">
        <f>('1.Data Entry'!D458*'2.Variables'!$A$5)*'1.Data Entry'!F458*'2.Variables'!$D$5</f>
        <v>0</v>
      </c>
      <c r="I454" s="13">
        <f>('1.Data Entry'!D458*'2.Variables'!$A$5)*'1.Data Entry'!F458*'2.Variables'!$D$5*'2.Variables'!$B$5</f>
        <v>0</v>
      </c>
      <c r="J454" s="13">
        <f>(I454*'2.Variables'!$E$5)/150</f>
        <v>0</v>
      </c>
      <c r="K454" s="13">
        <f>(I454*'2.Variables'!$F$5)/150</f>
        <v>0</v>
      </c>
      <c r="L454" s="13">
        <f>('1.Data Entry'!D458*'2.Variables'!$A$5)*'1.Data Entry'!G458*'2.Variables'!$D$5</f>
        <v>0</v>
      </c>
      <c r="M454" s="13">
        <f>('1.Data Entry'!D458*'2.Variables'!$A$5)*'1.Data Entry'!G458*'2.Variables'!$C$5*'2.Variables'!$D$5</f>
        <v>0</v>
      </c>
      <c r="N454" s="13">
        <f>(M454*'2.Variables'!$E$5)/150</f>
        <v>0</v>
      </c>
      <c r="O454" s="13">
        <f>(M454*'2.Variables'!$F$5)/150</f>
        <v>0</v>
      </c>
      <c r="P454" s="13">
        <f>('1.Data Entry'!D458*'2.Variables'!$A$5)*'1.Data Entry'!H458*'2.Variables'!$D$5</f>
        <v>0</v>
      </c>
      <c r="Q454" s="13">
        <f>('1.Data Entry'!D458*'2.Variables'!$A$5)*'1.Data Entry'!H458*'2.Variables'!$C$5*'2.Variables'!$D$5</f>
        <v>0</v>
      </c>
      <c r="R454" s="13">
        <f>(Q454*'2.Variables'!$E$5)/150</f>
        <v>0</v>
      </c>
      <c r="S454" s="13">
        <f>(Q454*'2.Variables'!$F$5)/150</f>
        <v>0</v>
      </c>
    </row>
    <row r="455" spans="1:19" x14ac:dyDescent="0.4">
      <c r="A455" s="2">
        <f>'1.Data Entry'!A459</f>
        <v>0</v>
      </c>
      <c r="B455" s="2">
        <f>'1.Data Entry'!B459</f>
        <v>0</v>
      </c>
      <c r="C455" s="2">
        <f>'1.Data Entry'!C459</f>
        <v>0</v>
      </c>
      <c r="D455" s="13">
        <f>('1.Data Entry'!D459*'2.Variables'!$A$5)*'1.Data Entry'!E459*'2.Variables'!$D$5</f>
        <v>0</v>
      </c>
      <c r="E455" s="13">
        <f>('1.Data Entry'!D459*'2.Variables'!$A$5)*'1.Data Entry'!E459*'2.Variables'!$D$5*'2.Variables'!$B$5</f>
        <v>0</v>
      </c>
      <c r="F455" s="13">
        <f>(E455*'2.Variables'!$E$5)/150</f>
        <v>0</v>
      </c>
      <c r="G455" s="13">
        <f>(E455*'2.Variables'!$F$5)/150</f>
        <v>0</v>
      </c>
      <c r="H455" s="13">
        <f>('1.Data Entry'!D459*'2.Variables'!$A$5)*'1.Data Entry'!F459*'2.Variables'!$D$5</f>
        <v>0</v>
      </c>
      <c r="I455" s="13">
        <f>('1.Data Entry'!D459*'2.Variables'!$A$5)*'1.Data Entry'!F459*'2.Variables'!$D$5*'2.Variables'!$B$5</f>
        <v>0</v>
      </c>
      <c r="J455" s="13">
        <f>(I455*'2.Variables'!$E$5)/150</f>
        <v>0</v>
      </c>
      <c r="K455" s="13">
        <f>(I455*'2.Variables'!$F$5)/150</f>
        <v>0</v>
      </c>
      <c r="L455" s="13">
        <f>('1.Data Entry'!D459*'2.Variables'!$A$5)*'1.Data Entry'!G459*'2.Variables'!$D$5</f>
        <v>0</v>
      </c>
      <c r="M455" s="13">
        <f>('1.Data Entry'!D459*'2.Variables'!$A$5)*'1.Data Entry'!G459*'2.Variables'!$C$5*'2.Variables'!$D$5</f>
        <v>0</v>
      </c>
      <c r="N455" s="13">
        <f>(M455*'2.Variables'!$E$5)/150</f>
        <v>0</v>
      </c>
      <c r="O455" s="13">
        <f>(M455*'2.Variables'!$F$5)/150</f>
        <v>0</v>
      </c>
      <c r="P455" s="13">
        <f>('1.Data Entry'!D459*'2.Variables'!$A$5)*'1.Data Entry'!H459*'2.Variables'!$D$5</f>
        <v>0</v>
      </c>
      <c r="Q455" s="13">
        <f>('1.Data Entry'!D459*'2.Variables'!$A$5)*'1.Data Entry'!H459*'2.Variables'!$C$5*'2.Variables'!$D$5</f>
        <v>0</v>
      </c>
      <c r="R455" s="13">
        <f>(Q455*'2.Variables'!$E$5)/150</f>
        <v>0</v>
      </c>
      <c r="S455" s="13">
        <f>(Q455*'2.Variables'!$F$5)/150</f>
        <v>0</v>
      </c>
    </row>
    <row r="456" spans="1:19" x14ac:dyDescent="0.4">
      <c r="A456" s="2">
        <f>'1.Data Entry'!A460</f>
        <v>0</v>
      </c>
      <c r="B456" s="2">
        <f>'1.Data Entry'!B460</f>
        <v>0</v>
      </c>
      <c r="C456" s="2">
        <f>'1.Data Entry'!C460</f>
        <v>0</v>
      </c>
      <c r="D456" s="13">
        <f>('1.Data Entry'!D460*'2.Variables'!$A$5)*'1.Data Entry'!E460*'2.Variables'!$D$5</f>
        <v>0</v>
      </c>
      <c r="E456" s="13">
        <f>('1.Data Entry'!D460*'2.Variables'!$A$5)*'1.Data Entry'!E460*'2.Variables'!$D$5*'2.Variables'!$B$5</f>
        <v>0</v>
      </c>
      <c r="F456" s="13">
        <f>(E456*'2.Variables'!$E$5)/150</f>
        <v>0</v>
      </c>
      <c r="G456" s="13">
        <f>(E456*'2.Variables'!$F$5)/150</f>
        <v>0</v>
      </c>
      <c r="H456" s="13">
        <f>('1.Data Entry'!D460*'2.Variables'!$A$5)*'1.Data Entry'!F460*'2.Variables'!$D$5</f>
        <v>0</v>
      </c>
      <c r="I456" s="13">
        <f>('1.Data Entry'!D460*'2.Variables'!$A$5)*'1.Data Entry'!F460*'2.Variables'!$D$5*'2.Variables'!$B$5</f>
        <v>0</v>
      </c>
      <c r="J456" s="13">
        <f>(I456*'2.Variables'!$E$5)/150</f>
        <v>0</v>
      </c>
      <c r="K456" s="13">
        <f>(I456*'2.Variables'!$F$5)/150</f>
        <v>0</v>
      </c>
      <c r="L456" s="13">
        <f>('1.Data Entry'!D460*'2.Variables'!$A$5)*'1.Data Entry'!G460*'2.Variables'!$D$5</f>
        <v>0</v>
      </c>
      <c r="M456" s="13">
        <f>('1.Data Entry'!D460*'2.Variables'!$A$5)*'1.Data Entry'!G460*'2.Variables'!$C$5*'2.Variables'!$D$5</f>
        <v>0</v>
      </c>
      <c r="N456" s="13">
        <f>(M456*'2.Variables'!$E$5)/150</f>
        <v>0</v>
      </c>
      <c r="O456" s="13">
        <f>(M456*'2.Variables'!$F$5)/150</f>
        <v>0</v>
      </c>
      <c r="P456" s="13">
        <f>('1.Data Entry'!D460*'2.Variables'!$A$5)*'1.Data Entry'!H460*'2.Variables'!$D$5</f>
        <v>0</v>
      </c>
      <c r="Q456" s="13">
        <f>('1.Data Entry'!D460*'2.Variables'!$A$5)*'1.Data Entry'!H460*'2.Variables'!$C$5*'2.Variables'!$D$5</f>
        <v>0</v>
      </c>
      <c r="R456" s="13">
        <f>(Q456*'2.Variables'!$E$5)/150</f>
        <v>0</v>
      </c>
      <c r="S456" s="13">
        <f>(Q456*'2.Variables'!$F$5)/150</f>
        <v>0</v>
      </c>
    </row>
    <row r="457" spans="1:19" x14ac:dyDescent="0.4">
      <c r="A457" s="2">
        <f>'1.Data Entry'!A461</f>
        <v>0</v>
      </c>
      <c r="B457" s="2">
        <f>'1.Data Entry'!B461</f>
        <v>0</v>
      </c>
      <c r="C457" s="2">
        <f>'1.Data Entry'!C461</f>
        <v>0</v>
      </c>
      <c r="D457" s="13">
        <f>('1.Data Entry'!D461*'2.Variables'!$A$5)*'1.Data Entry'!E461*'2.Variables'!$D$5</f>
        <v>0</v>
      </c>
      <c r="E457" s="13">
        <f>('1.Data Entry'!D461*'2.Variables'!$A$5)*'1.Data Entry'!E461*'2.Variables'!$D$5*'2.Variables'!$B$5</f>
        <v>0</v>
      </c>
      <c r="F457" s="13">
        <f>(E457*'2.Variables'!$E$5)/150</f>
        <v>0</v>
      </c>
      <c r="G457" s="13">
        <f>(E457*'2.Variables'!$F$5)/150</f>
        <v>0</v>
      </c>
      <c r="H457" s="13">
        <f>('1.Data Entry'!D461*'2.Variables'!$A$5)*'1.Data Entry'!F461*'2.Variables'!$D$5</f>
        <v>0</v>
      </c>
      <c r="I457" s="13">
        <f>('1.Data Entry'!D461*'2.Variables'!$A$5)*'1.Data Entry'!F461*'2.Variables'!$D$5*'2.Variables'!$B$5</f>
        <v>0</v>
      </c>
      <c r="J457" s="13">
        <f>(I457*'2.Variables'!$E$5)/150</f>
        <v>0</v>
      </c>
      <c r="K457" s="13">
        <f>(I457*'2.Variables'!$F$5)/150</f>
        <v>0</v>
      </c>
      <c r="L457" s="13">
        <f>('1.Data Entry'!D461*'2.Variables'!$A$5)*'1.Data Entry'!G461*'2.Variables'!$D$5</f>
        <v>0</v>
      </c>
      <c r="M457" s="13">
        <f>('1.Data Entry'!D461*'2.Variables'!$A$5)*'1.Data Entry'!G461*'2.Variables'!$C$5*'2.Variables'!$D$5</f>
        <v>0</v>
      </c>
      <c r="N457" s="13">
        <f>(M457*'2.Variables'!$E$5)/150</f>
        <v>0</v>
      </c>
      <c r="O457" s="13">
        <f>(M457*'2.Variables'!$F$5)/150</f>
        <v>0</v>
      </c>
      <c r="P457" s="13">
        <f>('1.Data Entry'!D461*'2.Variables'!$A$5)*'1.Data Entry'!H461*'2.Variables'!$D$5</f>
        <v>0</v>
      </c>
      <c r="Q457" s="13">
        <f>('1.Data Entry'!D461*'2.Variables'!$A$5)*'1.Data Entry'!H461*'2.Variables'!$C$5*'2.Variables'!$D$5</f>
        <v>0</v>
      </c>
      <c r="R457" s="13">
        <f>(Q457*'2.Variables'!$E$5)/150</f>
        <v>0</v>
      </c>
      <c r="S457" s="13">
        <f>(Q457*'2.Variables'!$F$5)/150</f>
        <v>0</v>
      </c>
    </row>
    <row r="458" spans="1:19" x14ac:dyDescent="0.4">
      <c r="A458" s="2">
        <f>'1.Data Entry'!A462</f>
        <v>0</v>
      </c>
      <c r="B458" s="2">
        <f>'1.Data Entry'!B462</f>
        <v>0</v>
      </c>
      <c r="C458" s="2">
        <f>'1.Data Entry'!C462</f>
        <v>0</v>
      </c>
      <c r="D458" s="13">
        <f>('1.Data Entry'!D462*'2.Variables'!$A$5)*'1.Data Entry'!E462*'2.Variables'!$D$5</f>
        <v>0</v>
      </c>
      <c r="E458" s="13">
        <f>('1.Data Entry'!D462*'2.Variables'!$A$5)*'1.Data Entry'!E462*'2.Variables'!$D$5*'2.Variables'!$B$5</f>
        <v>0</v>
      </c>
      <c r="F458" s="13">
        <f>(E458*'2.Variables'!$E$5)/150</f>
        <v>0</v>
      </c>
      <c r="G458" s="13">
        <f>(E458*'2.Variables'!$F$5)/150</f>
        <v>0</v>
      </c>
      <c r="H458" s="13">
        <f>('1.Data Entry'!D462*'2.Variables'!$A$5)*'1.Data Entry'!F462*'2.Variables'!$D$5</f>
        <v>0</v>
      </c>
      <c r="I458" s="13">
        <f>('1.Data Entry'!D462*'2.Variables'!$A$5)*'1.Data Entry'!F462*'2.Variables'!$D$5*'2.Variables'!$B$5</f>
        <v>0</v>
      </c>
      <c r="J458" s="13">
        <f>(I458*'2.Variables'!$E$5)/150</f>
        <v>0</v>
      </c>
      <c r="K458" s="13">
        <f>(I458*'2.Variables'!$F$5)/150</f>
        <v>0</v>
      </c>
      <c r="L458" s="13">
        <f>('1.Data Entry'!D462*'2.Variables'!$A$5)*'1.Data Entry'!G462*'2.Variables'!$D$5</f>
        <v>0</v>
      </c>
      <c r="M458" s="13">
        <f>('1.Data Entry'!D462*'2.Variables'!$A$5)*'1.Data Entry'!G462*'2.Variables'!$C$5*'2.Variables'!$D$5</f>
        <v>0</v>
      </c>
      <c r="N458" s="13">
        <f>(M458*'2.Variables'!$E$5)/150</f>
        <v>0</v>
      </c>
      <c r="O458" s="13">
        <f>(M458*'2.Variables'!$F$5)/150</f>
        <v>0</v>
      </c>
      <c r="P458" s="13">
        <f>('1.Data Entry'!D462*'2.Variables'!$A$5)*'1.Data Entry'!H462*'2.Variables'!$D$5</f>
        <v>0</v>
      </c>
      <c r="Q458" s="13">
        <f>('1.Data Entry'!D462*'2.Variables'!$A$5)*'1.Data Entry'!H462*'2.Variables'!$C$5*'2.Variables'!$D$5</f>
        <v>0</v>
      </c>
      <c r="R458" s="13">
        <f>(Q458*'2.Variables'!$E$5)/150</f>
        <v>0</v>
      </c>
      <c r="S458" s="13">
        <f>(Q458*'2.Variables'!$F$5)/150</f>
        <v>0</v>
      </c>
    </row>
    <row r="459" spans="1:19" x14ac:dyDescent="0.4">
      <c r="A459" s="2">
        <f>'1.Data Entry'!A463</f>
        <v>0</v>
      </c>
      <c r="B459" s="2">
        <f>'1.Data Entry'!B463</f>
        <v>0</v>
      </c>
      <c r="C459" s="2">
        <f>'1.Data Entry'!C463</f>
        <v>0</v>
      </c>
      <c r="D459" s="13">
        <f>('1.Data Entry'!D463*'2.Variables'!$A$5)*'1.Data Entry'!E463*'2.Variables'!$D$5</f>
        <v>0</v>
      </c>
      <c r="E459" s="13">
        <f>('1.Data Entry'!D463*'2.Variables'!$A$5)*'1.Data Entry'!E463*'2.Variables'!$D$5*'2.Variables'!$B$5</f>
        <v>0</v>
      </c>
      <c r="F459" s="13">
        <f>(E459*'2.Variables'!$E$5)/150</f>
        <v>0</v>
      </c>
      <c r="G459" s="13">
        <f>(E459*'2.Variables'!$F$5)/150</f>
        <v>0</v>
      </c>
      <c r="H459" s="13">
        <f>('1.Data Entry'!D463*'2.Variables'!$A$5)*'1.Data Entry'!F463*'2.Variables'!$D$5</f>
        <v>0</v>
      </c>
      <c r="I459" s="13">
        <f>('1.Data Entry'!D463*'2.Variables'!$A$5)*'1.Data Entry'!F463*'2.Variables'!$D$5*'2.Variables'!$B$5</f>
        <v>0</v>
      </c>
      <c r="J459" s="13">
        <f>(I459*'2.Variables'!$E$5)/150</f>
        <v>0</v>
      </c>
      <c r="K459" s="13">
        <f>(I459*'2.Variables'!$F$5)/150</f>
        <v>0</v>
      </c>
      <c r="L459" s="13">
        <f>('1.Data Entry'!D463*'2.Variables'!$A$5)*'1.Data Entry'!G463*'2.Variables'!$D$5</f>
        <v>0</v>
      </c>
      <c r="M459" s="13">
        <f>('1.Data Entry'!D463*'2.Variables'!$A$5)*'1.Data Entry'!G463*'2.Variables'!$C$5*'2.Variables'!$D$5</f>
        <v>0</v>
      </c>
      <c r="N459" s="13">
        <f>(M459*'2.Variables'!$E$5)/150</f>
        <v>0</v>
      </c>
      <c r="O459" s="13">
        <f>(M459*'2.Variables'!$F$5)/150</f>
        <v>0</v>
      </c>
      <c r="P459" s="13">
        <f>('1.Data Entry'!D463*'2.Variables'!$A$5)*'1.Data Entry'!H463*'2.Variables'!$D$5</f>
        <v>0</v>
      </c>
      <c r="Q459" s="13">
        <f>('1.Data Entry'!D463*'2.Variables'!$A$5)*'1.Data Entry'!H463*'2.Variables'!$C$5*'2.Variables'!$D$5</f>
        <v>0</v>
      </c>
      <c r="R459" s="13">
        <f>(Q459*'2.Variables'!$E$5)/150</f>
        <v>0</v>
      </c>
      <c r="S459" s="13">
        <f>(Q459*'2.Variables'!$F$5)/150</f>
        <v>0</v>
      </c>
    </row>
    <row r="460" spans="1:19" x14ac:dyDescent="0.4">
      <c r="A460" s="2">
        <f>'1.Data Entry'!A464</f>
        <v>0</v>
      </c>
      <c r="B460" s="2">
        <f>'1.Data Entry'!B464</f>
        <v>0</v>
      </c>
      <c r="C460" s="2">
        <f>'1.Data Entry'!C464</f>
        <v>0</v>
      </c>
      <c r="D460" s="13">
        <f>('1.Data Entry'!D464*'2.Variables'!$A$5)*'1.Data Entry'!E464*'2.Variables'!$D$5</f>
        <v>0</v>
      </c>
      <c r="E460" s="13">
        <f>('1.Data Entry'!D464*'2.Variables'!$A$5)*'1.Data Entry'!E464*'2.Variables'!$D$5*'2.Variables'!$B$5</f>
        <v>0</v>
      </c>
      <c r="F460" s="13">
        <f>(E460*'2.Variables'!$E$5)/150</f>
        <v>0</v>
      </c>
      <c r="G460" s="13">
        <f>(E460*'2.Variables'!$F$5)/150</f>
        <v>0</v>
      </c>
      <c r="H460" s="13">
        <f>('1.Data Entry'!D464*'2.Variables'!$A$5)*'1.Data Entry'!F464*'2.Variables'!$D$5</f>
        <v>0</v>
      </c>
      <c r="I460" s="13">
        <f>('1.Data Entry'!D464*'2.Variables'!$A$5)*'1.Data Entry'!F464*'2.Variables'!$D$5*'2.Variables'!$B$5</f>
        <v>0</v>
      </c>
      <c r="J460" s="13">
        <f>(I460*'2.Variables'!$E$5)/150</f>
        <v>0</v>
      </c>
      <c r="K460" s="13">
        <f>(I460*'2.Variables'!$F$5)/150</f>
        <v>0</v>
      </c>
      <c r="L460" s="13">
        <f>('1.Data Entry'!D464*'2.Variables'!$A$5)*'1.Data Entry'!G464*'2.Variables'!$D$5</f>
        <v>0</v>
      </c>
      <c r="M460" s="13">
        <f>('1.Data Entry'!D464*'2.Variables'!$A$5)*'1.Data Entry'!G464*'2.Variables'!$C$5*'2.Variables'!$D$5</f>
        <v>0</v>
      </c>
      <c r="N460" s="13">
        <f>(M460*'2.Variables'!$E$5)/150</f>
        <v>0</v>
      </c>
      <c r="O460" s="13">
        <f>(M460*'2.Variables'!$F$5)/150</f>
        <v>0</v>
      </c>
      <c r="P460" s="13">
        <f>('1.Data Entry'!D464*'2.Variables'!$A$5)*'1.Data Entry'!H464*'2.Variables'!$D$5</f>
        <v>0</v>
      </c>
      <c r="Q460" s="13">
        <f>('1.Data Entry'!D464*'2.Variables'!$A$5)*'1.Data Entry'!H464*'2.Variables'!$C$5*'2.Variables'!$D$5</f>
        <v>0</v>
      </c>
      <c r="R460" s="13">
        <f>(Q460*'2.Variables'!$E$5)/150</f>
        <v>0</v>
      </c>
      <c r="S460" s="13">
        <f>(Q460*'2.Variables'!$F$5)/150</f>
        <v>0</v>
      </c>
    </row>
    <row r="461" spans="1:19" x14ac:dyDescent="0.4">
      <c r="A461" s="2">
        <f>'1.Data Entry'!A465</f>
        <v>0</v>
      </c>
      <c r="B461" s="2">
        <f>'1.Data Entry'!B465</f>
        <v>0</v>
      </c>
      <c r="C461" s="2">
        <f>'1.Data Entry'!C465</f>
        <v>0</v>
      </c>
      <c r="D461" s="13">
        <f>('1.Data Entry'!D465*'2.Variables'!$A$5)*'1.Data Entry'!E465*'2.Variables'!$D$5</f>
        <v>0</v>
      </c>
      <c r="E461" s="13">
        <f>('1.Data Entry'!D465*'2.Variables'!$A$5)*'1.Data Entry'!E465*'2.Variables'!$D$5*'2.Variables'!$B$5</f>
        <v>0</v>
      </c>
      <c r="F461" s="13">
        <f>(E461*'2.Variables'!$E$5)/150</f>
        <v>0</v>
      </c>
      <c r="G461" s="13">
        <f>(E461*'2.Variables'!$F$5)/150</f>
        <v>0</v>
      </c>
      <c r="H461" s="13">
        <f>('1.Data Entry'!D465*'2.Variables'!$A$5)*'1.Data Entry'!F465*'2.Variables'!$D$5</f>
        <v>0</v>
      </c>
      <c r="I461" s="13">
        <f>('1.Data Entry'!D465*'2.Variables'!$A$5)*'1.Data Entry'!F465*'2.Variables'!$D$5*'2.Variables'!$B$5</f>
        <v>0</v>
      </c>
      <c r="J461" s="13">
        <f>(I461*'2.Variables'!$E$5)/150</f>
        <v>0</v>
      </c>
      <c r="K461" s="13">
        <f>(I461*'2.Variables'!$F$5)/150</f>
        <v>0</v>
      </c>
      <c r="L461" s="13">
        <f>('1.Data Entry'!D465*'2.Variables'!$A$5)*'1.Data Entry'!G465*'2.Variables'!$D$5</f>
        <v>0</v>
      </c>
      <c r="M461" s="13">
        <f>('1.Data Entry'!D465*'2.Variables'!$A$5)*'1.Data Entry'!G465*'2.Variables'!$C$5*'2.Variables'!$D$5</f>
        <v>0</v>
      </c>
      <c r="N461" s="13">
        <f>(M461*'2.Variables'!$E$5)/150</f>
        <v>0</v>
      </c>
      <c r="O461" s="13">
        <f>(M461*'2.Variables'!$F$5)/150</f>
        <v>0</v>
      </c>
      <c r="P461" s="13">
        <f>('1.Data Entry'!D465*'2.Variables'!$A$5)*'1.Data Entry'!H465*'2.Variables'!$D$5</f>
        <v>0</v>
      </c>
      <c r="Q461" s="13">
        <f>('1.Data Entry'!D465*'2.Variables'!$A$5)*'1.Data Entry'!H465*'2.Variables'!$C$5*'2.Variables'!$D$5</f>
        <v>0</v>
      </c>
      <c r="R461" s="13">
        <f>(Q461*'2.Variables'!$E$5)/150</f>
        <v>0</v>
      </c>
      <c r="S461" s="13">
        <f>(Q461*'2.Variables'!$F$5)/150</f>
        <v>0</v>
      </c>
    </row>
    <row r="462" spans="1:19" x14ac:dyDescent="0.4">
      <c r="A462" s="2">
        <f>'1.Data Entry'!A466</f>
        <v>0</v>
      </c>
      <c r="B462" s="2">
        <f>'1.Data Entry'!B466</f>
        <v>0</v>
      </c>
      <c r="C462" s="2">
        <f>'1.Data Entry'!C466</f>
        <v>0</v>
      </c>
      <c r="D462" s="13">
        <f>('1.Data Entry'!D466*'2.Variables'!$A$5)*'1.Data Entry'!E466*'2.Variables'!$D$5</f>
        <v>0</v>
      </c>
      <c r="E462" s="13">
        <f>('1.Data Entry'!D466*'2.Variables'!$A$5)*'1.Data Entry'!E466*'2.Variables'!$D$5*'2.Variables'!$B$5</f>
        <v>0</v>
      </c>
      <c r="F462" s="13">
        <f>(E462*'2.Variables'!$E$5)/150</f>
        <v>0</v>
      </c>
      <c r="G462" s="13">
        <f>(E462*'2.Variables'!$F$5)/150</f>
        <v>0</v>
      </c>
      <c r="H462" s="13">
        <f>('1.Data Entry'!D466*'2.Variables'!$A$5)*'1.Data Entry'!F466*'2.Variables'!$D$5</f>
        <v>0</v>
      </c>
      <c r="I462" s="13">
        <f>('1.Data Entry'!D466*'2.Variables'!$A$5)*'1.Data Entry'!F466*'2.Variables'!$D$5*'2.Variables'!$B$5</f>
        <v>0</v>
      </c>
      <c r="J462" s="13">
        <f>(I462*'2.Variables'!$E$5)/150</f>
        <v>0</v>
      </c>
      <c r="K462" s="13">
        <f>(I462*'2.Variables'!$F$5)/150</f>
        <v>0</v>
      </c>
      <c r="L462" s="13">
        <f>('1.Data Entry'!D466*'2.Variables'!$A$5)*'1.Data Entry'!G466*'2.Variables'!$D$5</f>
        <v>0</v>
      </c>
      <c r="M462" s="13">
        <f>('1.Data Entry'!D466*'2.Variables'!$A$5)*'1.Data Entry'!G466*'2.Variables'!$C$5*'2.Variables'!$D$5</f>
        <v>0</v>
      </c>
      <c r="N462" s="13">
        <f>(M462*'2.Variables'!$E$5)/150</f>
        <v>0</v>
      </c>
      <c r="O462" s="13">
        <f>(M462*'2.Variables'!$F$5)/150</f>
        <v>0</v>
      </c>
      <c r="P462" s="13">
        <f>('1.Data Entry'!D466*'2.Variables'!$A$5)*'1.Data Entry'!H466*'2.Variables'!$D$5</f>
        <v>0</v>
      </c>
      <c r="Q462" s="13">
        <f>('1.Data Entry'!D466*'2.Variables'!$A$5)*'1.Data Entry'!H466*'2.Variables'!$C$5*'2.Variables'!$D$5</f>
        <v>0</v>
      </c>
      <c r="R462" s="13">
        <f>(Q462*'2.Variables'!$E$5)/150</f>
        <v>0</v>
      </c>
      <c r="S462" s="13">
        <f>(Q462*'2.Variables'!$F$5)/150</f>
        <v>0</v>
      </c>
    </row>
    <row r="463" spans="1:19" x14ac:dyDescent="0.4">
      <c r="A463" s="2">
        <f>'1.Data Entry'!A467</f>
        <v>0</v>
      </c>
      <c r="B463" s="2">
        <f>'1.Data Entry'!B467</f>
        <v>0</v>
      </c>
      <c r="C463" s="2">
        <f>'1.Data Entry'!C467</f>
        <v>0</v>
      </c>
      <c r="D463" s="13">
        <f>('1.Data Entry'!D467*'2.Variables'!$A$5)*'1.Data Entry'!E467*'2.Variables'!$D$5</f>
        <v>0</v>
      </c>
      <c r="E463" s="13">
        <f>('1.Data Entry'!D467*'2.Variables'!$A$5)*'1.Data Entry'!E467*'2.Variables'!$D$5*'2.Variables'!$B$5</f>
        <v>0</v>
      </c>
      <c r="F463" s="13">
        <f>(E463*'2.Variables'!$E$5)/150</f>
        <v>0</v>
      </c>
      <c r="G463" s="13">
        <f>(E463*'2.Variables'!$F$5)/150</f>
        <v>0</v>
      </c>
      <c r="H463" s="13">
        <f>('1.Data Entry'!D467*'2.Variables'!$A$5)*'1.Data Entry'!F467*'2.Variables'!$D$5</f>
        <v>0</v>
      </c>
      <c r="I463" s="13">
        <f>('1.Data Entry'!D467*'2.Variables'!$A$5)*'1.Data Entry'!F467*'2.Variables'!$D$5*'2.Variables'!$B$5</f>
        <v>0</v>
      </c>
      <c r="J463" s="13">
        <f>(I463*'2.Variables'!$E$5)/150</f>
        <v>0</v>
      </c>
      <c r="K463" s="13">
        <f>(I463*'2.Variables'!$F$5)/150</f>
        <v>0</v>
      </c>
      <c r="L463" s="13">
        <f>('1.Data Entry'!D467*'2.Variables'!$A$5)*'1.Data Entry'!G467*'2.Variables'!$D$5</f>
        <v>0</v>
      </c>
      <c r="M463" s="13">
        <f>('1.Data Entry'!D467*'2.Variables'!$A$5)*'1.Data Entry'!G467*'2.Variables'!$C$5*'2.Variables'!$D$5</f>
        <v>0</v>
      </c>
      <c r="N463" s="13">
        <f>(M463*'2.Variables'!$E$5)/150</f>
        <v>0</v>
      </c>
      <c r="O463" s="13">
        <f>(M463*'2.Variables'!$F$5)/150</f>
        <v>0</v>
      </c>
      <c r="P463" s="13">
        <f>('1.Data Entry'!D467*'2.Variables'!$A$5)*'1.Data Entry'!H467*'2.Variables'!$D$5</f>
        <v>0</v>
      </c>
      <c r="Q463" s="13">
        <f>('1.Data Entry'!D467*'2.Variables'!$A$5)*'1.Data Entry'!H467*'2.Variables'!$C$5*'2.Variables'!$D$5</f>
        <v>0</v>
      </c>
      <c r="R463" s="13">
        <f>(Q463*'2.Variables'!$E$5)/150</f>
        <v>0</v>
      </c>
      <c r="S463" s="13">
        <f>(Q463*'2.Variables'!$F$5)/150</f>
        <v>0</v>
      </c>
    </row>
    <row r="464" spans="1:19" x14ac:dyDescent="0.4">
      <c r="A464" s="2">
        <f>'1.Data Entry'!A468</f>
        <v>0</v>
      </c>
      <c r="B464" s="2">
        <f>'1.Data Entry'!B468</f>
        <v>0</v>
      </c>
      <c r="C464" s="2">
        <f>'1.Data Entry'!C468</f>
        <v>0</v>
      </c>
      <c r="D464" s="13">
        <f>('1.Data Entry'!D468*'2.Variables'!$A$5)*'1.Data Entry'!E468*'2.Variables'!$D$5</f>
        <v>0</v>
      </c>
      <c r="E464" s="13">
        <f>('1.Data Entry'!D468*'2.Variables'!$A$5)*'1.Data Entry'!E468*'2.Variables'!$D$5*'2.Variables'!$B$5</f>
        <v>0</v>
      </c>
      <c r="F464" s="13">
        <f>(E464*'2.Variables'!$E$5)/150</f>
        <v>0</v>
      </c>
      <c r="G464" s="13">
        <f>(E464*'2.Variables'!$F$5)/150</f>
        <v>0</v>
      </c>
      <c r="H464" s="13">
        <f>('1.Data Entry'!D468*'2.Variables'!$A$5)*'1.Data Entry'!F468*'2.Variables'!$D$5</f>
        <v>0</v>
      </c>
      <c r="I464" s="13">
        <f>('1.Data Entry'!D468*'2.Variables'!$A$5)*'1.Data Entry'!F468*'2.Variables'!$D$5*'2.Variables'!$B$5</f>
        <v>0</v>
      </c>
      <c r="J464" s="13">
        <f>(I464*'2.Variables'!$E$5)/150</f>
        <v>0</v>
      </c>
      <c r="K464" s="13">
        <f>(I464*'2.Variables'!$F$5)/150</f>
        <v>0</v>
      </c>
      <c r="L464" s="13">
        <f>('1.Data Entry'!D468*'2.Variables'!$A$5)*'1.Data Entry'!G468*'2.Variables'!$D$5</f>
        <v>0</v>
      </c>
      <c r="M464" s="13">
        <f>('1.Data Entry'!D468*'2.Variables'!$A$5)*'1.Data Entry'!G468*'2.Variables'!$C$5*'2.Variables'!$D$5</f>
        <v>0</v>
      </c>
      <c r="N464" s="13">
        <f>(M464*'2.Variables'!$E$5)/150</f>
        <v>0</v>
      </c>
      <c r="O464" s="13">
        <f>(M464*'2.Variables'!$F$5)/150</f>
        <v>0</v>
      </c>
      <c r="P464" s="13">
        <f>('1.Data Entry'!D468*'2.Variables'!$A$5)*'1.Data Entry'!H468*'2.Variables'!$D$5</f>
        <v>0</v>
      </c>
      <c r="Q464" s="13">
        <f>('1.Data Entry'!D468*'2.Variables'!$A$5)*'1.Data Entry'!H468*'2.Variables'!$C$5*'2.Variables'!$D$5</f>
        <v>0</v>
      </c>
      <c r="R464" s="13">
        <f>(Q464*'2.Variables'!$E$5)/150</f>
        <v>0</v>
      </c>
      <c r="S464" s="13">
        <f>(Q464*'2.Variables'!$F$5)/150</f>
        <v>0</v>
      </c>
    </row>
    <row r="465" spans="1:19" x14ac:dyDescent="0.4">
      <c r="A465" s="2">
        <f>'1.Data Entry'!A469</f>
        <v>0</v>
      </c>
      <c r="B465" s="2">
        <f>'1.Data Entry'!B469</f>
        <v>0</v>
      </c>
      <c r="C465" s="2">
        <f>'1.Data Entry'!C469</f>
        <v>0</v>
      </c>
      <c r="D465" s="13">
        <f>('1.Data Entry'!D469*'2.Variables'!$A$5)*'1.Data Entry'!E469*'2.Variables'!$D$5</f>
        <v>0</v>
      </c>
      <c r="E465" s="13">
        <f>('1.Data Entry'!D469*'2.Variables'!$A$5)*'1.Data Entry'!E469*'2.Variables'!$D$5*'2.Variables'!$B$5</f>
        <v>0</v>
      </c>
      <c r="F465" s="13">
        <f>(E465*'2.Variables'!$E$5)/150</f>
        <v>0</v>
      </c>
      <c r="G465" s="13">
        <f>(E465*'2.Variables'!$F$5)/150</f>
        <v>0</v>
      </c>
      <c r="H465" s="13">
        <f>('1.Data Entry'!D469*'2.Variables'!$A$5)*'1.Data Entry'!F469*'2.Variables'!$D$5</f>
        <v>0</v>
      </c>
      <c r="I465" s="13">
        <f>('1.Data Entry'!D469*'2.Variables'!$A$5)*'1.Data Entry'!F469*'2.Variables'!$D$5*'2.Variables'!$B$5</f>
        <v>0</v>
      </c>
      <c r="J465" s="13">
        <f>(I465*'2.Variables'!$E$5)/150</f>
        <v>0</v>
      </c>
      <c r="K465" s="13">
        <f>(I465*'2.Variables'!$F$5)/150</f>
        <v>0</v>
      </c>
      <c r="L465" s="13">
        <f>('1.Data Entry'!D469*'2.Variables'!$A$5)*'1.Data Entry'!G469*'2.Variables'!$D$5</f>
        <v>0</v>
      </c>
      <c r="M465" s="13">
        <f>('1.Data Entry'!D469*'2.Variables'!$A$5)*'1.Data Entry'!G469*'2.Variables'!$C$5*'2.Variables'!$D$5</f>
        <v>0</v>
      </c>
      <c r="N465" s="13">
        <f>(M465*'2.Variables'!$E$5)/150</f>
        <v>0</v>
      </c>
      <c r="O465" s="13">
        <f>(M465*'2.Variables'!$F$5)/150</f>
        <v>0</v>
      </c>
      <c r="P465" s="13">
        <f>('1.Data Entry'!D469*'2.Variables'!$A$5)*'1.Data Entry'!H469*'2.Variables'!$D$5</f>
        <v>0</v>
      </c>
      <c r="Q465" s="13">
        <f>('1.Data Entry'!D469*'2.Variables'!$A$5)*'1.Data Entry'!H469*'2.Variables'!$C$5*'2.Variables'!$D$5</f>
        <v>0</v>
      </c>
      <c r="R465" s="13">
        <f>(Q465*'2.Variables'!$E$5)/150</f>
        <v>0</v>
      </c>
      <c r="S465" s="13">
        <f>(Q465*'2.Variables'!$F$5)/150</f>
        <v>0</v>
      </c>
    </row>
    <row r="466" spans="1:19" x14ac:dyDescent="0.4">
      <c r="A466" s="2">
        <f>'1.Data Entry'!A470</f>
        <v>0</v>
      </c>
      <c r="B466" s="2">
        <f>'1.Data Entry'!B470</f>
        <v>0</v>
      </c>
      <c r="C466" s="2">
        <f>'1.Data Entry'!C470</f>
        <v>0</v>
      </c>
      <c r="D466" s="13">
        <f>('1.Data Entry'!D470*'2.Variables'!$A$5)*'1.Data Entry'!E470*'2.Variables'!$D$5</f>
        <v>0</v>
      </c>
      <c r="E466" s="13">
        <f>('1.Data Entry'!D470*'2.Variables'!$A$5)*'1.Data Entry'!E470*'2.Variables'!$D$5*'2.Variables'!$B$5</f>
        <v>0</v>
      </c>
      <c r="F466" s="13">
        <f>(E466*'2.Variables'!$E$5)/150</f>
        <v>0</v>
      </c>
      <c r="G466" s="13">
        <f>(E466*'2.Variables'!$F$5)/150</f>
        <v>0</v>
      </c>
      <c r="H466" s="13">
        <f>('1.Data Entry'!D470*'2.Variables'!$A$5)*'1.Data Entry'!F470*'2.Variables'!$D$5</f>
        <v>0</v>
      </c>
      <c r="I466" s="13">
        <f>('1.Data Entry'!D470*'2.Variables'!$A$5)*'1.Data Entry'!F470*'2.Variables'!$D$5*'2.Variables'!$B$5</f>
        <v>0</v>
      </c>
      <c r="J466" s="13">
        <f>(I466*'2.Variables'!$E$5)/150</f>
        <v>0</v>
      </c>
      <c r="K466" s="13">
        <f>(I466*'2.Variables'!$F$5)/150</f>
        <v>0</v>
      </c>
      <c r="L466" s="13">
        <f>('1.Data Entry'!D470*'2.Variables'!$A$5)*'1.Data Entry'!G470*'2.Variables'!$D$5</f>
        <v>0</v>
      </c>
      <c r="M466" s="13">
        <f>('1.Data Entry'!D470*'2.Variables'!$A$5)*'1.Data Entry'!G470*'2.Variables'!$C$5*'2.Variables'!$D$5</f>
        <v>0</v>
      </c>
      <c r="N466" s="13">
        <f>(M466*'2.Variables'!$E$5)/150</f>
        <v>0</v>
      </c>
      <c r="O466" s="13">
        <f>(M466*'2.Variables'!$F$5)/150</f>
        <v>0</v>
      </c>
      <c r="P466" s="13">
        <f>('1.Data Entry'!D470*'2.Variables'!$A$5)*'1.Data Entry'!H470*'2.Variables'!$D$5</f>
        <v>0</v>
      </c>
      <c r="Q466" s="13">
        <f>('1.Data Entry'!D470*'2.Variables'!$A$5)*'1.Data Entry'!H470*'2.Variables'!$C$5*'2.Variables'!$D$5</f>
        <v>0</v>
      </c>
      <c r="R466" s="13">
        <f>(Q466*'2.Variables'!$E$5)/150</f>
        <v>0</v>
      </c>
      <c r="S466" s="13">
        <f>(Q466*'2.Variables'!$F$5)/150</f>
        <v>0</v>
      </c>
    </row>
    <row r="467" spans="1:19" x14ac:dyDescent="0.4">
      <c r="A467" s="2">
        <f>'1.Data Entry'!A471</f>
        <v>0</v>
      </c>
      <c r="B467" s="2">
        <f>'1.Data Entry'!B471</f>
        <v>0</v>
      </c>
      <c r="C467" s="2">
        <f>'1.Data Entry'!C471</f>
        <v>0</v>
      </c>
      <c r="D467" s="13">
        <f>('1.Data Entry'!D471*'2.Variables'!$A$5)*'1.Data Entry'!E471*'2.Variables'!$D$5</f>
        <v>0</v>
      </c>
      <c r="E467" s="13">
        <f>('1.Data Entry'!D471*'2.Variables'!$A$5)*'1.Data Entry'!E471*'2.Variables'!$D$5*'2.Variables'!$B$5</f>
        <v>0</v>
      </c>
      <c r="F467" s="13">
        <f>(E467*'2.Variables'!$E$5)/150</f>
        <v>0</v>
      </c>
      <c r="G467" s="13">
        <f>(E467*'2.Variables'!$F$5)/150</f>
        <v>0</v>
      </c>
      <c r="H467" s="13">
        <f>('1.Data Entry'!D471*'2.Variables'!$A$5)*'1.Data Entry'!F471*'2.Variables'!$D$5</f>
        <v>0</v>
      </c>
      <c r="I467" s="13">
        <f>('1.Data Entry'!D471*'2.Variables'!$A$5)*'1.Data Entry'!F471*'2.Variables'!$D$5*'2.Variables'!$B$5</f>
        <v>0</v>
      </c>
      <c r="J467" s="13">
        <f>(I467*'2.Variables'!$E$5)/150</f>
        <v>0</v>
      </c>
      <c r="K467" s="13">
        <f>(I467*'2.Variables'!$F$5)/150</f>
        <v>0</v>
      </c>
      <c r="L467" s="13">
        <f>('1.Data Entry'!D471*'2.Variables'!$A$5)*'1.Data Entry'!G471*'2.Variables'!$D$5</f>
        <v>0</v>
      </c>
      <c r="M467" s="13">
        <f>('1.Data Entry'!D471*'2.Variables'!$A$5)*'1.Data Entry'!G471*'2.Variables'!$C$5*'2.Variables'!$D$5</f>
        <v>0</v>
      </c>
      <c r="N467" s="13">
        <f>(M467*'2.Variables'!$E$5)/150</f>
        <v>0</v>
      </c>
      <c r="O467" s="13">
        <f>(M467*'2.Variables'!$F$5)/150</f>
        <v>0</v>
      </c>
      <c r="P467" s="13">
        <f>('1.Data Entry'!D471*'2.Variables'!$A$5)*'1.Data Entry'!H471*'2.Variables'!$D$5</f>
        <v>0</v>
      </c>
      <c r="Q467" s="13">
        <f>('1.Data Entry'!D471*'2.Variables'!$A$5)*'1.Data Entry'!H471*'2.Variables'!$C$5*'2.Variables'!$D$5</f>
        <v>0</v>
      </c>
      <c r="R467" s="13">
        <f>(Q467*'2.Variables'!$E$5)/150</f>
        <v>0</v>
      </c>
      <c r="S467" s="13">
        <f>(Q467*'2.Variables'!$F$5)/150</f>
        <v>0</v>
      </c>
    </row>
    <row r="468" spans="1:19" x14ac:dyDescent="0.4">
      <c r="A468" s="2">
        <f>'1.Data Entry'!A472</f>
        <v>0</v>
      </c>
      <c r="B468" s="2">
        <f>'1.Data Entry'!B472</f>
        <v>0</v>
      </c>
      <c r="C468" s="2">
        <f>'1.Data Entry'!C472</f>
        <v>0</v>
      </c>
      <c r="D468" s="13">
        <f>('1.Data Entry'!D472*'2.Variables'!$A$5)*'1.Data Entry'!E472*'2.Variables'!$D$5</f>
        <v>0</v>
      </c>
      <c r="E468" s="13">
        <f>('1.Data Entry'!D472*'2.Variables'!$A$5)*'1.Data Entry'!E472*'2.Variables'!$D$5*'2.Variables'!$B$5</f>
        <v>0</v>
      </c>
      <c r="F468" s="13">
        <f>(E468*'2.Variables'!$E$5)/150</f>
        <v>0</v>
      </c>
      <c r="G468" s="13">
        <f>(E468*'2.Variables'!$F$5)/150</f>
        <v>0</v>
      </c>
      <c r="H468" s="13">
        <f>('1.Data Entry'!D472*'2.Variables'!$A$5)*'1.Data Entry'!F472*'2.Variables'!$D$5</f>
        <v>0</v>
      </c>
      <c r="I468" s="13">
        <f>('1.Data Entry'!D472*'2.Variables'!$A$5)*'1.Data Entry'!F472*'2.Variables'!$D$5*'2.Variables'!$B$5</f>
        <v>0</v>
      </c>
      <c r="J468" s="13">
        <f>(I468*'2.Variables'!$E$5)/150</f>
        <v>0</v>
      </c>
      <c r="K468" s="13">
        <f>(I468*'2.Variables'!$F$5)/150</f>
        <v>0</v>
      </c>
      <c r="L468" s="13">
        <f>('1.Data Entry'!D472*'2.Variables'!$A$5)*'1.Data Entry'!G472*'2.Variables'!$D$5</f>
        <v>0</v>
      </c>
      <c r="M468" s="13">
        <f>('1.Data Entry'!D472*'2.Variables'!$A$5)*'1.Data Entry'!G472*'2.Variables'!$C$5*'2.Variables'!$D$5</f>
        <v>0</v>
      </c>
      <c r="N468" s="13">
        <f>(M468*'2.Variables'!$E$5)/150</f>
        <v>0</v>
      </c>
      <c r="O468" s="13">
        <f>(M468*'2.Variables'!$F$5)/150</f>
        <v>0</v>
      </c>
      <c r="P468" s="13">
        <f>('1.Data Entry'!D472*'2.Variables'!$A$5)*'1.Data Entry'!H472*'2.Variables'!$D$5</f>
        <v>0</v>
      </c>
      <c r="Q468" s="13">
        <f>('1.Data Entry'!D472*'2.Variables'!$A$5)*'1.Data Entry'!H472*'2.Variables'!$C$5*'2.Variables'!$D$5</f>
        <v>0</v>
      </c>
      <c r="R468" s="13">
        <f>(Q468*'2.Variables'!$E$5)/150</f>
        <v>0</v>
      </c>
      <c r="S468" s="13">
        <f>(Q468*'2.Variables'!$F$5)/150</f>
        <v>0</v>
      </c>
    </row>
    <row r="469" spans="1:19" x14ac:dyDescent="0.4">
      <c r="A469" s="2">
        <f>'1.Data Entry'!A473</f>
        <v>0</v>
      </c>
      <c r="B469" s="2">
        <f>'1.Data Entry'!B473</f>
        <v>0</v>
      </c>
      <c r="C469" s="2">
        <f>'1.Data Entry'!C473</f>
        <v>0</v>
      </c>
      <c r="D469" s="13">
        <f>('1.Data Entry'!D473*'2.Variables'!$A$5)*'1.Data Entry'!E473*'2.Variables'!$D$5</f>
        <v>0</v>
      </c>
      <c r="E469" s="13">
        <f>('1.Data Entry'!D473*'2.Variables'!$A$5)*'1.Data Entry'!E473*'2.Variables'!$D$5*'2.Variables'!$B$5</f>
        <v>0</v>
      </c>
      <c r="F469" s="13">
        <f>(E469*'2.Variables'!$E$5)/150</f>
        <v>0</v>
      </c>
      <c r="G469" s="13">
        <f>(E469*'2.Variables'!$F$5)/150</f>
        <v>0</v>
      </c>
      <c r="H469" s="13">
        <f>('1.Data Entry'!D473*'2.Variables'!$A$5)*'1.Data Entry'!F473*'2.Variables'!$D$5</f>
        <v>0</v>
      </c>
      <c r="I469" s="13">
        <f>('1.Data Entry'!D473*'2.Variables'!$A$5)*'1.Data Entry'!F473*'2.Variables'!$D$5*'2.Variables'!$B$5</f>
        <v>0</v>
      </c>
      <c r="J469" s="13">
        <f>(I469*'2.Variables'!$E$5)/150</f>
        <v>0</v>
      </c>
      <c r="K469" s="13">
        <f>(I469*'2.Variables'!$F$5)/150</f>
        <v>0</v>
      </c>
      <c r="L469" s="13">
        <f>('1.Data Entry'!D473*'2.Variables'!$A$5)*'1.Data Entry'!G473*'2.Variables'!$D$5</f>
        <v>0</v>
      </c>
      <c r="M469" s="13">
        <f>('1.Data Entry'!D473*'2.Variables'!$A$5)*'1.Data Entry'!G473*'2.Variables'!$C$5*'2.Variables'!$D$5</f>
        <v>0</v>
      </c>
      <c r="N469" s="13">
        <f>(M469*'2.Variables'!$E$5)/150</f>
        <v>0</v>
      </c>
      <c r="O469" s="13">
        <f>(M469*'2.Variables'!$F$5)/150</f>
        <v>0</v>
      </c>
      <c r="P469" s="13">
        <f>('1.Data Entry'!D473*'2.Variables'!$A$5)*'1.Data Entry'!H473*'2.Variables'!$D$5</f>
        <v>0</v>
      </c>
      <c r="Q469" s="13">
        <f>('1.Data Entry'!D473*'2.Variables'!$A$5)*'1.Data Entry'!H473*'2.Variables'!$C$5*'2.Variables'!$D$5</f>
        <v>0</v>
      </c>
      <c r="R469" s="13">
        <f>(Q469*'2.Variables'!$E$5)/150</f>
        <v>0</v>
      </c>
      <c r="S469" s="13">
        <f>(Q469*'2.Variables'!$F$5)/150</f>
        <v>0</v>
      </c>
    </row>
    <row r="470" spans="1:19" x14ac:dyDescent="0.4">
      <c r="A470" s="2">
        <f>'1.Data Entry'!A474</f>
        <v>0</v>
      </c>
      <c r="B470" s="2">
        <f>'1.Data Entry'!B474</f>
        <v>0</v>
      </c>
      <c r="C470" s="2">
        <f>'1.Data Entry'!C474</f>
        <v>0</v>
      </c>
      <c r="D470" s="13">
        <f>('1.Data Entry'!D474*'2.Variables'!$A$5)*'1.Data Entry'!E474*'2.Variables'!$D$5</f>
        <v>0</v>
      </c>
      <c r="E470" s="13">
        <f>('1.Data Entry'!D474*'2.Variables'!$A$5)*'1.Data Entry'!E474*'2.Variables'!$D$5*'2.Variables'!$B$5</f>
        <v>0</v>
      </c>
      <c r="F470" s="13">
        <f>(E470*'2.Variables'!$E$5)/150</f>
        <v>0</v>
      </c>
      <c r="G470" s="13">
        <f>(E470*'2.Variables'!$F$5)/150</f>
        <v>0</v>
      </c>
      <c r="H470" s="13">
        <f>('1.Data Entry'!D474*'2.Variables'!$A$5)*'1.Data Entry'!F474*'2.Variables'!$D$5</f>
        <v>0</v>
      </c>
      <c r="I470" s="13">
        <f>('1.Data Entry'!D474*'2.Variables'!$A$5)*'1.Data Entry'!F474*'2.Variables'!$D$5*'2.Variables'!$B$5</f>
        <v>0</v>
      </c>
      <c r="J470" s="13">
        <f>(I470*'2.Variables'!$E$5)/150</f>
        <v>0</v>
      </c>
      <c r="K470" s="13">
        <f>(I470*'2.Variables'!$F$5)/150</f>
        <v>0</v>
      </c>
      <c r="L470" s="13">
        <f>('1.Data Entry'!D474*'2.Variables'!$A$5)*'1.Data Entry'!G474*'2.Variables'!$D$5</f>
        <v>0</v>
      </c>
      <c r="M470" s="13">
        <f>('1.Data Entry'!D474*'2.Variables'!$A$5)*'1.Data Entry'!G474*'2.Variables'!$C$5*'2.Variables'!$D$5</f>
        <v>0</v>
      </c>
      <c r="N470" s="13">
        <f>(M470*'2.Variables'!$E$5)/150</f>
        <v>0</v>
      </c>
      <c r="O470" s="13">
        <f>(M470*'2.Variables'!$F$5)/150</f>
        <v>0</v>
      </c>
      <c r="P470" s="13">
        <f>('1.Data Entry'!D474*'2.Variables'!$A$5)*'1.Data Entry'!H474*'2.Variables'!$D$5</f>
        <v>0</v>
      </c>
      <c r="Q470" s="13">
        <f>('1.Data Entry'!D474*'2.Variables'!$A$5)*'1.Data Entry'!H474*'2.Variables'!$C$5*'2.Variables'!$D$5</f>
        <v>0</v>
      </c>
      <c r="R470" s="13">
        <f>(Q470*'2.Variables'!$E$5)/150</f>
        <v>0</v>
      </c>
      <c r="S470" s="13">
        <f>(Q470*'2.Variables'!$F$5)/150</f>
        <v>0</v>
      </c>
    </row>
    <row r="471" spans="1:19" x14ac:dyDescent="0.4">
      <c r="A471" s="2">
        <f>'1.Data Entry'!A475</f>
        <v>0</v>
      </c>
      <c r="B471" s="2">
        <f>'1.Data Entry'!B475</f>
        <v>0</v>
      </c>
      <c r="C471" s="2">
        <f>'1.Data Entry'!C475</f>
        <v>0</v>
      </c>
      <c r="D471" s="13">
        <f>('1.Data Entry'!D475*'2.Variables'!$A$5)*'1.Data Entry'!E475*'2.Variables'!$D$5</f>
        <v>0</v>
      </c>
      <c r="E471" s="13">
        <f>('1.Data Entry'!D475*'2.Variables'!$A$5)*'1.Data Entry'!E475*'2.Variables'!$D$5*'2.Variables'!$B$5</f>
        <v>0</v>
      </c>
      <c r="F471" s="13">
        <f>(E471*'2.Variables'!$E$5)/150</f>
        <v>0</v>
      </c>
      <c r="G471" s="13">
        <f>(E471*'2.Variables'!$F$5)/150</f>
        <v>0</v>
      </c>
      <c r="H471" s="13">
        <f>('1.Data Entry'!D475*'2.Variables'!$A$5)*'1.Data Entry'!F475*'2.Variables'!$D$5</f>
        <v>0</v>
      </c>
      <c r="I471" s="13">
        <f>('1.Data Entry'!D475*'2.Variables'!$A$5)*'1.Data Entry'!F475*'2.Variables'!$D$5*'2.Variables'!$B$5</f>
        <v>0</v>
      </c>
      <c r="J471" s="13">
        <f>(I471*'2.Variables'!$E$5)/150</f>
        <v>0</v>
      </c>
      <c r="K471" s="13">
        <f>(I471*'2.Variables'!$F$5)/150</f>
        <v>0</v>
      </c>
      <c r="L471" s="13">
        <f>('1.Data Entry'!D475*'2.Variables'!$A$5)*'1.Data Entry'!G475*'2.Variables'!$D$5</f>
        <v>0</v>
      </c>
      <c r="M471" s="13">
        <f>('1.Data Entry'!D475*'2.Variables'!$A$5)*'1.Data Entry'!G475*'2.Variables'!$C$5*'2.Variables'!$D$5</f>
        <v>0</v>
      </c>
      <c r="N471" s="13">
        <f>(M471*'2.Variables'!$E$5)/150</f>
        <v>0</v>
      </c>
      <c r="O471" s="13">
        <f>(M471*'2.Variables'!$F$5)/150</f>
        <v>0</v>
      </c>
      <c r="P471" s="13">
        <f>('1.Data Entry'!D475*'2.Variables'!$A$5)*'1.Data Entry'!H475*'2.Variables'!$D$5</f>
        <v>0</v>
      </c>
      <c r="Q471" s="13">
        <f>('1.Data Entry'!D475*'2.Variables'!$A$5)*'1.Data Entry'!H475*'2.Variables'!$C$5*'2.Variables'!$D$5</f>
        <v>0</v>
      </c>
      <c r="R471" s="13">
        <f>(Q471*'2.Variables'!$E$5)/150</f>
        <v>0</v>
      </c>
      <c r="S471" s="13">
        <f>(Q471*'2.Variables'!$F$5)/150</f>
        <v>0</v>
      </c>
    </row>
    <row r="472" spans="1:19" x14ac:dyDescent="0.4">
      <c r="A472" s="2">
        <f>'1.Data Entry'!A476</f>
        <v>0</v>
      </c>
      <c r="B472" s="2">
        <f>'1.Data Entry'!B476</f>
        <v>0</v>
      </c>
      <c r="C472" s="2">
        <f>'1.Data Entry'!C476</f>
        <v>0</v>
      </c>
      <c r="D472" s="13">
        <f>('1.Data Entry'!D476*'2.Variables'!$A$5)*'1.Data Entry'!E476*'2.Variables'!$D$5</f>
        <v>0</v>
      </c>
      <c r="E472" s="13">
        <f>('1.Data Entry'!D476*'2.Variables'!$A$5)*'1.Data Entry'!E476*'2.Variables'!$D$5*'2.Variables'!$B$5</f>
        <v>0</v>
      </c>
      <c r="F472" s="13">
        <f>(E472*'2.Variables'!$E$5)/150</f>
        <v>0</v>
      </c>
      <c r="G472" s="13">
        <f>(E472*'2.Variables'!$F$5)/150</f>
        <v>0</v>
      </c>
      <c r="H472" s="13">
        <f>('1.Data Entry'!D476*'2.Variables'!$A$5)*'1.Data Entry'!F476*'2.Variables'!$D$5</f>
        <v>0</v>
      </c>
      <c r="I472" s="13">
        <f>('1.Data Entry'!D476*'2.Variables'!$A$5)*'1.Data Entry'!F476*'2.Variables'!$D$5*'2.Variables'!$B$5</f>
        <v>0</v>
      </c>
      <c r="J472" s="13">
        <f>(I472*'2.Variables'!$E$5)/150</f>
        <v>0</v>
      </c>
      <c r="K472" s="13">
        <f>(I472*'2.Variables'!$F$5)/150</f>
        <v>0</v>
      </c>
      <c r="L472" s="13">
        <f>('1.Data Entry'!D476*'2.Variables'!$A$5)*'1.Data Entry'!G476*'2.Variables'!$D$5</f>
        <v>0</v>
      </c>
      <c r="M472" s="13">
        <f>('1.Data Entry'!D476*'2.Variables'!$A$5)*'1.Data Entry'!G476*'2.Variables'!$C$5*'2.Variables'!$D$5</f>
        <v>0</v>
      </c>
      <c r="N472" s="13">
        <f>(M472*'2.Variables'!$E$5)/150</f>
        <v>0</v>
      </c>
      <c r="O472" s="13">
        <f>(M472*'2.Variables'!$F$5)/150</f>
        <v>0</v>
      </c>
      <c r="P472" s="13">
        <f>('1.Data Entry'!D476*'2.Variables'!$A$5)*'1.Data Entry'!H476*'2.Variables'!$D$5</f>
        <v>0</v>
      </c>
      <c r="Q472" s="13">
        <f>('1.Data Entry'!D476*'2.Variables'!$A$5)*'1.Data Entry'!H476*'2.Variables'!$C$5*'2.Variables'!$D$5</f>
        <v>0</v>
      </c>
      <c r="R472" s="13">
        <f>(Q472*'2.Variables'!$E$5)/150</f>
        <v>0</v>
      </c>
      <c r="S472" s="13">
        <f>(Q472*'2.Variables'!$F$5)/150</f>
        <v>0</v>
      </c>
    </row>
    <row r="473" spans="1:19" x14ac:dyDescent="0.4">
      <c r="A473" s="2">
        <f>'1.Data Entry'!A477</f>
        <v>0</v>
      </c>
      <c r="B473" s="2">
        <f>'1.Data Entry'!B477</f>
        <v>0</v>
      </c>
      <c r="C473" s="2">
        <f>'1.Data Entry'!C477</f>
        <v>0</v>
      </c>
      <c r="D473" s="13">
        <f>('1.Data Entry'!D477*'2.Variables'!$A$5)*'1.Data Entry'!E477*'2.Variables'!$D$5</f>
        <v>0</v>
      </c>
      <c r="E473" s="13">
        <f>('1.Data Entry'!D477*'2.Variables'!$A$5)*'1.Data Entry'!E477*'2.Variables'!$D$5*'2.Variables'!$B$5</f>
        <v>0</v>
      </c>
      <c r="F473" s="13">
        <f>(E473*'2.Variables'!$E$5)/150</f>
        <v>0</v>
      </c>
      <c r="G473" s="13">
        <f>(E473*'2.Variables'!$F$5)/150</f>
        <v>0</v>
      </c>
      <c r="H473" s="13">
        <f>('1.Data Entry'!D477*'2.Variables'!$A$5)*'1.Data Entry'!F477*'2.Variables'!$D$5</f>
        <v>0</v>
      </c>
      <c r="I473" s="13">
        <f>('1.Data Entry'!D477*'2.Variables'!$A$5)*'1.Data Entry'!F477*'2.Variables'!$D$5*'2.Variables'!$B$5</f>
        <v>0</v>
      </c>
      <c r="J473" s="13">
        <f>(I473*'2.Variables'!$E$5)/150</f>
        <v>0</v>
      </c>
      <c r="K473" s="13">
        <f>(I473*'2.Variables'!$F$5)/150</f>
        <v>0</v>
      </c>
      <c r="L473" s="13">
        <f>('1.Data Entry'!D477*'2.Variables'!$A$5)*'1.Data Entry'!G477*'2.Variables'!$D$5</f>
        <v>0</v>
      </c>
      <c r="M473" s="13">
        <f>('1.Data Entry'!D477*'2.Variables'!$A$5)*'1.Data Entry'!G477*'2.Variables'!$C$5*'2.Variables'!$D$5</f>
        <v>0</v>
      </c>
      <c r="N473" s="13">
        <f>(M473*'2.Variables'!$E$5)/150</f>
        <v>0</v>
      </c>
      <c r="O473" s="13">
        <f>(M473*'2.Variables'!$F$5)/150</f>
        <v>0</v>
      </c>
      <c r="P473" s="13">
        <f>('1.Data Entry'!D477*'2.Variables'!$A$5)*'1.Data Entry'!H477*'2.Variables'!$D$5</f>
        <v>0</v>
      </c>
      <c r="Q473" s="13">
        <f>('1.Data Entry'!D477*'2.Variables'!$A$5)*'1.Data Entry'!H477*'2.Variables'!$C$5*'2.Variables'!$D$5</f>
        <v>0</v>
      </c>
      <c r="R473" s="13">
        <f>(Q473*'2.Variables'!$E$5)/150</f>
        <v>0</v>
      </c>
      <c r="S473" s="13">
        <f>(Q473*'2.Variables'!$F$5)/150</f>
        <v>0</v>
      </c>
    </row>
    <row r="474" spans="1:19" x14ac:dyDescent="0.4">
      <c r="A474" s="2">
        <f>'1.Data Entry'!A478</f>
        <v>0</v>
      </c>
      <c r="B474" s="2">
        <f>'1.Data Entry'!B478</f>
        <v>0</v>
      </c>
      <c r="C474" s="2">
        <f>'1.Data Entry'!C478</f>
        <v>0</v>
      </c>
      <c r="D474" s="13">
        <f>('1.Data Entry'!D478*'2.Variables'!$A$5)*'1.Data Entry'!E478*'2.Variables'!$D$5</f>
        <v>0</v>
      </c>
      <c r="E474" s="13">
        <f>('1.Data Entry'!D478*'2.Variables'!$A$5)*'1.Data Entry'!E478*'2.Variables'!$D$5*'2.Variables'!$B$5</f>
        <v>0</v>
      </c>
      <c r="F474" s="13">
        <f>(E474*'2.Variables'!$E$5)/150</f>
        <v>0</v>
      </c>
      <c r="G474" s="13">
        <f>(E474*'2.Variables'!$F$5)/150</f>
        <v>0</v>
      </c>
      <c r="H474" s="13">
        <f>('1.Data Entry'!D478*'2.Variables'!$A$5)*'1.Data Entry'!F478*'2.Variables'!$D$5</f>
        <v>0</v>
      </c>
      <c r="I474" s="13">
        <f>('1.Data Entry'!D478*'2.Variables'!$A$5)*'1.Data Entry'!F478*'2.Variables'!$D$5*'2.Variables'!$B$5</f>
        <v>0</v>
      </c>
      <c r="J474" s="13">
        <f>(I474*'2.Variables'!$E$5)/150</f>
        <v>0</v>
      </c>
      <c r="K474" s="13">
        <f>(I474*'2.Variables'!$F$5)/150</f>
        <v>0</v>
      </c>
      <c r="L474" s="13">
        <f>('1.Data Entry'!D478*'2.Variables'!$A$5)*'1.Data Entry'!G478*'2.Variables'!$D$5</f>
        <v>0</v>
      </c>
      <c r="M474" s="13">
        <f>('1.Data Entry'!D478*'2.Variables'!$A$5)*'1.Data Entry'!G478*'2.Variables'!$C$5*'2.Variables'!$D$5</f>
        <v>0</v>
      </c>
      <c r="N474" s="13">
        <f>(M474*'2.Variables'!$E$5)/150</f>
        <v>0</v>
      </c>
      <c r="O474" s="13">
        <f>(M474*'2.Variables'!$F$5)/150</f>
        <v>0</v>
      </c>
      <c r="P474" s="13">
        <f>('1.Data Entry'!D478*'2.Variables'!$A$5)*'1.Data Entry'!H478*'2.Variables'!$D$5</f>
        <v>0</v>
      </c>
      <c r="Q474" s="13">
        <f>('1.Data Entry'!D478*'2.Variables'!$A$5)*'1.Data Entry'!H478*'2.Variables'!$C$5*'2.Variables'!$D$5</f>
        <v>0</v>
      </c>
      <c r="R474" s="13">
        <f>(Q474*'2.Variables'!$E$5)/150</f>
        <v>0</v>
      </c>
      <c r="S474" s="13">
        <f>(Q474*'2.Variables'!$F$5)/150</f>
        <v>0</v>
      </c>
    </row>
    <row r="475" spans="1:19" x14ac:dyDescent="0.4">
      <c r="A475" s="2">
        <f>'1.Data Entry'!A479</f>
        <v>0</v>
      </c>
      <c r="B475" s="2">
        <f>'1.Data Entry'!B479</f>
        <v>0</v>
      </c>
      <c r="C475" s="2">
        <f>'1.Data Entry'!C479</f>
        <v>0</v>
      </c>
      <c r="D475" s="13">
        <f>('1.Data Entry'!D479*'2.Variables'!$A$5)*'1.Data Entry'!E479*'2.Variables'!$D$5</f>
        <v>0</v>
      </c>
      <c r="E475" s="13">
        <f>('1.Data Entry'!D479*'2.Variables'!$A$5)*'1.Data Entry'!E479*'2.Variables'!$D$5*'2.Variables'!$B$5</f>
        <v>0</v>
      </c>
      <c r="F475" s="13">
        <f>(E475*'2.Variables'!$E$5)/150</f>
        <v>0</v>
      </c>
      <c r="G475" s="13">
        <f>(E475*'2.Variables'!$F$5)/150</f>
        <v>0</v>
      </c>
      <c r="H475" s="13">
        <f>('1.Data Entry'!D479*'2.Variables'!$A$5)*'1.Data Entry'!F479*'2.Variables'!$D$5</f>
        <v>0</v>
      </c>
      <c r="I475" s="13">
        <f>('1.Data Entry'!D479*'2.Variables'!$A$5)*'1.Data Entry'!F479*'2.Variables'!$D$5*'2.Variables'!$B$5</f>
        <v>0</v>
      </c>
      <c r="J475" s="13">
        <f>(I475*'2.Variables'!$E$5)/150</f>
        <v>0</v>
      </c>
      <c r="K475" s="13">
        <f>(I475*'2.Variables'!$F$5)/150</f>
        <v>0</v>
      </c>
      <c r="L475" s="13">
        <f>('1.Data Entry'!D479*'2.Variables'!$A$5)*'1.Data Entry'!G479*'2.Variables'!$D$5</f>
        <v>0</v>
      </c>
      <c r="M475" s="13">
        <f>('1.Data Entry'!D479*'2.Variables'!$A$5)*'1.Data Entry'!G479*'2.Variables'!$C$5*'2.Variables'!$D$5</f>
        <v>0</v>
      </c>
      <c r="N475" s="13">
        <f>(M475*'2.Variables'!$E$5)/150</f>
        <v>0</v>
      </c>
      <c r="O475" s="13">
        <f>(M475*'2.Variables'!$F$5)/150</f>
        <v>0</v>
      </c>
      <c r="P475" s="13">
        <f>('1.Data Entry'!D479*'2.Variables'!$A$5)*'1.Data Entry'!H479*'2.Variables'!$D$5</f>
        <v>0</v>
      </c>
      <c r="Q475" s="13">
        <f>('1.Data Entry'!D479*'2.Variables'!$A$5)*'1.Data Entry'!H479*'2.Variables'!$C$5*'2.Variables'!$D$5</f>
        <v>0</v>
      </c>
      <c r="R475" s="13">
        <f>(Q475*'2.Variables'!$E$5)/150</f>
        <v>0</v>
      </c>
      <c r="S475" s="13">
        <f>(Q475*'2.Variables'!$F$5)/150</f>
        <v>0</v>
      </c>
    </row>
    <row r="476" spans="1:19" x14ac:dyDescent="0.4">
      <c r="A476" s="2">
        <f>'1.Data Entry'!A480</f>
        <v>0</v>
      </c>
      <c r="B476" s="2">
        <f>'1.Data Entry'!B480</f>
        <v>0</v>
      </c>
      <c r="C476" s="2">
        <f>'1.Data Entry'!C480</f>
        <v>0</v>
      </c>
      <c r="D476" s="13">
        <f>('1.Data Entry'!D480*'2.Variables'!$A$5)*'1.Data Entry'!E480*'2.Variables'!$D$5</f>
        <v>0</v>
      </c>
      <c r="E476" s="13">
        <f>('1.Data Entry'!D480*'2.Variables'!$A$5)*'1.Data Entry'!E480*'2.Variables'!$D$5*'2.Variables'!$B$5</f>
        <v>0</v>
      </c>
      <c r="F476" s="13">
        <f>(E476*'2.Variables'!$E$5)/150</f>
        <v>0</v>
      </c>
      <c r="G476" s="13">
        <f>(E476*'2.Variables'!$F$5)/150</f>
        <v>0</v>
      </c>
      <c r="H476" s="13">
        <f>('1.Data Entry'!D480*'2.Variables'!$A$5)*'1.Data Entry'!F480*'2.Variables'!$D$5</f>
        <v>0</v>
      </c>
      <c r="I476" s="13">
        <f>('1.Data Entry'!D480*'2.Variables'!$A$5)*'1.Data Entry'!F480*'2.Variables'!$D$5*'2.Variables'!$B$5</f>
        <v>0</v>
      </c>
      <c r="J476" s="13">
        <f>(I476*'2.Variables'!$E$5)/150</f>
        <v>0</v>
      </c>
      <c r="K476" s="13">
        <f>(I476*'2.Variables'!$F$5)/150</f>
        <v>0</v>
      </c>
      <c r="L476" s="13">
        <f>('1.Data Entry'!D480*'2.Variables'!$A$5)*'1.Data Entry'!G480*'2.Variables'!$D$5</f>
        <v>0</v>
      </c>
      <c r="M476" s="13">
        <f>('1.Data Entry'!D480*'2.Variables'!$A$5)*'1.Data Entry'!G480*'2.Variables'!$C$5*'2.Variables'!$D$5</f>
        <v>0</v>
      </c>
      <c r="N476" s="13">
        <f>(M476*'2.Variables'!$E$5)/150</f>
        <v>0</v>
      </c>
      <c r="O476" s="13">
        <f>(M476*'2.Variables'!$F$5)/150</f>
        <v>0</v>
      </c>
      <c r="P476" s="13">
        <f>('1.Data Entry'!D480*'2.Variables'!$A$5)*'1.Data Entry'!H480*'2.Variables'!$D$5</f>
        <v>0</v>
      </c>
      <c r="Q476" s="13">
        <f>('1.Data Entry'!D480*'2.Variables'!$A$5)*'1.Data Entry'!H480*'2.Variables'!$C$5*'2.Variables'!$D$5</f>
        <v>0</v>
      </c>
      <c r="R476" s="13">
        <f>(Q476*'2.Variables'!$E$5)/150</f>
        <v>0</v>
      </c>
      <c r="S476" s="13">
        <f>(Q476*'2.Variables'!$F$5)/150</f>
        <v>0</v>
      </c>
    </row>
    <row r="477" spans="1:19" x14ac:dyDescent="0.4">
      <c r="A477" s="2">
        <f>'1.Data Entry'!A481</f>
        <v>0</v>
      </c>
      <c r="B477" s="2">
        <f>'1.Data Entry'!B481</f>
        <v>0</v>
      </c>
      <c r="C477" s="2">
        <f>'1.Data Entry'!C481</f>
        <v>0</v>
      </c>
      <c r="D477" s="13">
        <f>('1.Data Entry'!D481*'2.Variables'!$A$5)*'1.Data Entry'!E481*'2.Variables'!$D$5</f>
        <v>0</v>
      </c>
      <c r="E477" s="13">
        <f>('1.Data Entry'!D481*'2.Variables'!$A$5)*'1.Data Entry'!E481*'2.Variables'!$D$5*'2.Variables'!$B$5</f>
        <v>0</v>
      </c>
      <c r="F477" s="13">
        <f>(E477*'2.Variables'!$E$5)/150</f>
        <v>0</v>
      </c>
      <c r="G477" s="13">
        <f>(E477*'2.Variables'!$F$5)/150</f>
        <v>0</v>
      </c>
      <c r="H477" s="13">
        <f>('1.Data Entry'!D481*'2.Variables'!$A$5)*'1.Data Entry'!F481*'2.Variables'!$D$5</f>
        <v>0</v>
      </c>
      <c r="I477" s="13">
        <f>('1.Data Entry'!D481*'2.Variables'!$A$5)*'1.Data Entry'!F481*'2.Variables'!$D$5*'2.Variables'!$B$5</f>
        <v>0</v>
      </c>
      <c r="J477" s="13">
        <f>(I477*'2.Variables'!$E$5)/150</f>
        <v>0</v>
      </c>
      <c r="K477" s="13">
        <f>(I477*'2.Variables'!$F$5)/150</f>
        <v>0</v>
      </c>
      <c r="L477" s="13">
        <f>('1.Data Entry'!D481*'2.Variables'!$A$5)*'1.Data Entry'!G481*'2.Variables'!$D$5</f>
        <v>0</v>
      </c>
      <c r="M477" s="13">
        <f>('1.Data Entry'!D481*'2.Variables'!$A$5)*'1.Data Entry'!G481*'2.Variables'!$C$5*'2.Variables'!$D$5</f>
        <v>0</v>
      </c>
      <c r="N477" s="13">
        <f>(M477*'2.Variables'!$E$5)/150</f>
        <v>0</v>
      </c>
      <c r="O477" s="13">
        <f>(M477*'2.Variables'!$F$5)/150</f>
        <v>0</v>
      </c>
      <c r="P477" s="13">
        <f>('1.Data Entry'!D481*'2.Variables'!$A$5)*'1.Data Entry'!H481*'2.Variables'!$D$5</f>
        <v>0</v>
      </c>
      <c r="Q477" s="13">
        <f>('1.Data Entry'!D481*'2.Variables'!$A$5)*'1.Data Entry'!H481*'2.Variables'!$C$5*'2.Variables'!$D$5</f>
        <v>0</v>
      </c>
      <c r="R477" s="13">
        <f>(Q477*'2.Variables'!$E$5)/150</f>
        <v>0</v>
      </c>
      <c r="S477" s="13">
        <f>(Q477*'2.Variables'!$F$5)/150</f>
        <v>0</v>
      </c>
    </row>
    <row r="478" spans="1:19" x14ac:dyDescent="0.4">
      <c r="A478" s="2">
        <f>'1.Data Entry'!A482</f>
        <v>0</v>
      </c>
      <c r="B478" s="2">
        <f>'1.Data Entry'!B482</f>
        <v>0</v>
      </c>
      <c r="C478" s="2">
        <f>'1.Data Entry'!C482</f>
        <v>0</v>
      </c>
      <c r="D478" s="13">
        <f>('1.Data Entry'!D482*'2.Variables'!$A$5)*'1.Data Entry'!E482*'2.Variables'!$D$5</f>
        <v>0</v>
      </c>
      <c r="E478" s="13">
        <f>('1.Data Entry'!D482*'2.Variables'!$A$5)*'1.Data Entry'!E482*'2.Variables'!$D$5*'2.Variables'!$B$5</f>
        <v>0</v>
      </c>
      <c r="F478" s="13">
        <f>(E478*'2.Variables'!$E$5)/150</f>
        <v>0</v>
      </c>
      <c r="G478" s="13">
        <f>(E478*'2.Variables'!$F$5)/150</f>
        <v>0</v>
      </c>
      <c r="H478" s="13">
        <f>('1.Data Entry'!D482*'2.Variables'!$A$5)*'1.Data Entry'!F482*'2.Variables'!$D$5</f>
        <v>0</v>
      </c>
      <c r="I478" s="13">
        <f>('1.Data Entry'!D482*'2.Variables'!$A$5)*'1.Data Entry'!F482*'2.Variables'!$D$5*'2.Variables'!$B$5</f>
        <v>0</v>
      </c>
      <c r="J478" s="13">
        <f>(I478*'2.Variables'!$E$5)/150</f>
        <v>0</v>
      </c>
      <c r="K478" s="13">
        <f>(I478*'2.Variables'!$F$5)/150</f>
        <v>0</v>
      </c>
      <c r="L478" s="13">
        <f>('1.Data Entry'!D482*'2.Variables'!$A$5)*'1.Data Entry'!G482*'2.Variables'!$D$5</f>
        <v>0</v>
      </c>
      <c r="M478" s="13">
        <f>('1.Data Entry'!D482*'2.Variables'!$A$5)*'1.Data Entry'!G482*'2.Variables'!$C$5*'2.Variables'!$D$5</f>
        <v>0</v>
      </c>
      <c r="N478" s="13">
        <f>(M478*'2.Variables'!$E$5)/150</f>
        <v>0</v>
      </c>
      <c r="O478" s="13">
        <f>(M478*'2.Variables'!$F$5)/150</f>
        <v>0</v>
      </c>
      <c r="P478" s="13">
        <f>('1.Data Entry'!D482*'2.Variables'!$A$5)*'1.Data Entry'!H482*'2.Variables'!$D$5</f>
        <v>0</v>
      </c>
      <c r="Q478" s="13">
        <f>('1.Data Entry'!D482*'2.Variables'!$A$5)*'1.Data Entry'!H482*'2.Variables'!$C$5*'2.Variables'!$D$5</f>
        <v>0</v>
      </c>
      <c r="R478" s="13">
        <f>(Q478*'2.Variables'!$E$5)/150</f>
        <v>0</v>
      </c>
      <c r="S478" s="13">
        <f>(Q478*'2.Variables'!$F$5)/150</f>
        <v>0</v>
      </c>
    </row>
    <row r="479" spans="1:19" x14ac:dyDescent="0.4">
      <c r="A479" s="2">
        <f>'1.Data Entry'!A483</f>
        <v>0</v>
      </c>
      <c r="B479" s="2">
        <f>'1.Data Entry'!B483</f>
        <v>0</v>
      </c>
      <c r="C479" s="2">
        <f>'1.Data Entry'!C483</f>
        <v>0</v>
      </c>
      <c r="D479" s="13">
        <f>('1.Data Entry'!D483*'2.Variables'!$A$5)*'1.Data Entry'!E483*'2.Variables'!$D$5</f>
        <v>0</v>
      </c>
      <c r="E479" s="13">
        <f>('1.Data Entry'!D483*'2.Variables'!$A$5)*'1.Data Entry'!E483*'2.Variables'!$D$5*'2.Variables'!$B$5</f>
        <v>0</v>
      </c>
      <c r="F479" s="13">
        <f>(E479*'2.Variables'!$E$5)/150</f>
        <v>0</v>
      </c>
      <c r="G479" s="13">
        <f>(E479*'2.Variables'!$F$5)/150</f>
        <v>0</v>
      </c>
      <c r="H479" s="13">
        <f>('1.Data Entry'!D483*'2.Variables'!$A$5)*'1.Data Entry'!F483*'2.Variables'!$D$5</f>
        <v>0</v>
      </c>
      <c r="I479" s="13">
        <f>('1.Data Entry'!D483*'2.Variables'!$A$5)*'1.Data Entry'!F483*'2.Variables'!$D$5*'2.Variables'!$B$5</f>
        <v>0</v>
      </c>
      <c r="J479" s="13">
        <f>(I479*'2.Variables'!$E$5)/150</f>
        <v>0</v>
      </c>
      <c r="K479" s="13">
        <f>(I479*'2.Variables'!$F$5)/150</f>
        <v>0</v>
      </c>
      <c r="L479" s="13">
        <f>('1.Data Entry'!D483*'2.Variables'!$A$5)*'1.Data Entry'!G483*'2.Variables'!$D$5</f>
        <v>0</v>
      </c>
      <c r="M479" s="13">
        <f>('1.Data Entry'!D483*'2.Variables'!$A$5)*'1.Data Entry'!G483*'2.Variables'!$C$5*'2.Variables'!$D$5</f>
        <v>0</v>
      </c>
      <c r="N479" s="13">
        <f>(M479*'2.Variables'!$E$5)/150</f>
        <v>0</v>
      </c>
      <c r="O479" s="13">
        <f>(M479*'2.Variables'!$F$5)/150</f>
        <v>0</v>
      </c>
      <c r="P479" s="13">
        <f>('1.Data Entry'!D483*'2.Variables'!$A$5)*'1.Data Entry'!H483*'2.Variables'!$D$5</f>
        <v>0</v>
      </c>
      <c r="Q479" s="13">
        <f>('1.Data Entry'!D483*'2.Variables'!$A$5)*'1.Data Entry'!H483*'2.Variables'!$C$5*'2.Variables'!$D$5</f>
        <v>0</v>
      </c>
      <c r="R479" s="13">
        <f>(Q479*'2.Variables'!$E$5)/150</f>
        <v>0</v>
      </c>
      <c r="S479" s="13">
        <f>(Q479*'2.Variables'!$F$5)/150</f>
        <v>0</v>
      </c>
    </row>
    <row r="480" spans="1:19" x14ac:dyDescent="0.4">
      <c r="A480" s="2">
        <f>'1.Data Entry'!A484</f>
        <v>0</v>
      </c>
      <c r="B480" s="2">
        <f>'1.Data Entry'!B484</f>
        <v>0</v>
      </c>
      <c r="C480" s="2">
        <f>'1.Data Entry'!C484</f>
        <v>0</v>
      </c>
      <c r="D480" s="13">
        <f>('1.Data Entry'!D484*'2.Variables'!$A$5)*'1.Data Entry'!E484*'2.Variables'!$D$5</f>
        <v>0</v>
      </c>
      <c r="E480" s="13">
        <f>('1.Data Entry'!D484*'2.Variables'!$A$5)*'1.Data Entry'!E484*'2.Variables'!$D$5*'2.Variables'!$B$5</f>
        <v>0</v>
      </c>
      <c r="F480" s="13">
        <f>(E480*'2.Variables'!$E$5)/150</f>
        <v>0</v>
      </c>
      <c r="G480" s="13">
        <f>(E480*'2.Variables'!$F$5)/150</f>
        <v>0</v>
      </c>
      <c r="H480" s="13">
        <f>('1.Data Entry'!D484*'2.Variables'!$A$5)*'1.Data Entry'!F484*'2.Variables'!$D$5</f>
        <v>0</v>
      </c>
      <c r="I480" s="13">
        <f>('1.Data Entry'!D484*'2.Variables'!$A$5)*'1.Data Entry'!F484*'2.Variables'!$D$5*'2.Variables'!$B$5</f>
        <v>0</v>
      </c>
      <c r="J480" s="13">
        <f>(I480*'2.Variables'!$E$5)/150</f>
        <v>0</v>
      </c>
      <c r="K480" s="13">
        <f>(I480*'2.Variables'!$F$5)/150</f>
        <v>0</v>
      </c>
      <c r="L480" s="13">
        <f>('1.Data Entry'!D484*'2.Variables'!$A$5)*'1.Data Entry'!G484*'2.Variables'!$D$5</f>
        <v>0</v>
      </c>
      <c r="M480" s="13">
        <f>('1.Data Entry'!D484*'2.Variables'!$A$5)*'1.Data Entry'!G484*'2.Variables'!$C$5*'2.Variables'!$D$5</f>
        <v>0</v>
      </c>
      <c r="N480" s="13">
        <f>(M480*'2.Variables'!$E$5)/150</f>
        <v>0</v>
      </c>
      <c r="O480" s="13">
        <f>(M480*'2.Variables'!$F$5)/150</f>
        <v>0</v>
      </c>
      <c r="P480" s="13">
        <f>('1.Data Entry'!D484*'2.Variables'!$A$5)*'1.Data Entry'!H484*'2.Variables'!$D$5</f>
        <v>0</v>
      </c>
      <c r="Q480" s="13">
        <f>('1.Data Entry'!D484*'2.Variables'!$A$5)*'1.Data Entry'!H484*'2.Variables'!$C$5*'2.Variables'!$D$5</f>
        <v>0</v>
      </c>
      <c r="R480" s="13">
        <f>(Q480*'2.Variables'!$E$5)/150</f>
        <v>0</v>
      </c>
      <c r="S480" s="13">
        <f>(Q480*'2.Variables'!$F$5)/150</f>
        <v>0</v>
      </c>
    </row>
    <row r="481" spans="1:19" x14ac:dyDescent="0.4">
      <c r="A481" s="2">
        <f>'1.Data Entry'!A485</f>
        <v>0</v>
      </c>
      <c r="B481" s="2">
        <f>'1.Data Entry'!B485</f>
        <v>0</v>
      </c>
      <c r="C481" s="2">
        <f>'1.Data Entry'!C485</f>
        <v>0</v>
      </c>
      <c r="D481" s="13">
        <f>('1.Data Entry'!D485*'2.Variables'!$A$5)*'1.Data Entry'!E485*'2.Variables'!$D$5</f>
        <v>0</v>
      </c>
      <c r="E481" s="13">
        <f>('1.Data Entry'!D485*'2.Variables'!$A$5)*'1.Data Entry'!E485*'2.Variables'!$D$5*'2.Variables'!$B$5</f>
        <v>0</v>
      </c>
      <c r="F481" s="13">
        <f>(E481*'2.Variables'!$E$5)/150</f>
        <v>0</v>
      </c>
      <c r="G481" s="13">
        <f>(E481*'2.Variables'!$F$5)/150</f>
        <v>0</v>
      </c>
      <c r="H481" s="13">
        <f>('1.Data Entry'!D485*'2.Variables'!$A$5)*'1.Data Entry'!F485*'2.Variables'!$D$5</f>
        <v>0</v>
      </c>
      <c r="I481" s="13">
        <f>('1.Data Entry'!D485*'2.Variables'!$A$5)*'1.Data Entry'!F485*'2.Variables'!$D$5*'2.Variables'!$B$5</f>
        <v>0</v>
      </c>
      <c r="J481" s="13">
        <f>(I481*'2.Variables'!$E$5)/150</f>
        <v>0</v>
      </c>
      <c r="K481" s="13">
        <f>(I481*'2.Variables'!$F$5)/150</f>
        <v>0</v>
      </c>
      <c r="L481" s="13">
        <f>('1.Data Entry'!D485*'2.Variables'!$A$5)*'1.Data Entry'!G485*'2.Variables'!$D$5</f>
        <v>0</v>
      </c>
      <c r="M481" s="13">
        <f>('1.Data Entry'!D485*'2.Variables'!$A$5)*'1.Data Entry'!G485*'2.Variables'!$C$5*'2.Variables'!$D$5</f>
        <v>0</v>
      </c>
      <c r="N481" s="13">
        <f>(M481*'2.Variables'!$E$5)/150</f>
        <v>0</v>
      </c>
      <c r="O481" s="13">
        <f>(M481*'2.Variables'!$F$5)/150</f>
        <v>0</v>
      </c>
      <c r="P481" s="13">
        <f>('1.Data Entry'!D485*'2.Variables'!$A$5)*'1.Data Entry'!H485*'2.Variables'!$D$5</f>
        <v>0</v>
      </c>
      <c r="Q481" s="13">
        <f>('1.Data Entry'!D485*'2.Variables'!$A$5)*'1.Data Entry'!H485*'2.Variables'!$C$5*'2.Variables'!$D$5</f>
        <v>0</v>
      </c>
      <c r="R481" s="13">
        <f>(Q481*'2.Variables'!$E$5)/150</f>
        <v>0</v>
      </c>
      <c r="S481" s="13">
        <f>(Q481*'2.Variables'!$F$5)/150</f>
        <v>0</v>
      </c>
    </row>
    <row r="482" spans="1:19" x14ac:dyDescent="0.4">
      <c r="A482" s="2">
        <f>'1.Data Entry'!A486</f>
        <v>0</v>
      </c>
      <c r="B482" s="2">
        <f>'1.Data Entry'!B486</f>
        <v>0</v>
      </c>
      <c r="C482" s="2">
        <f>'1.Data Entry'!C486</f>
        <v>0</v>
      </c>
      <c r="D482" s="13">
        <f>('1.Data Entry'!D486*'2.Variables'!$A$5)*'1.Data Entry'!E486*'2.Variables'!$D$5</f>
        <v>0</v>
      </c>
      <c r="E482" s="13">
        <f>('1.Data Entry'!D486*'2.Variables'!$A$5)*'1.Data Entry'!E486*'2.Variables'!$D$5*'2.Variables'!$B$5</f>
        <v>0</v>
      </c>
      <c r="F482" s="13">
        <f>(E482*'2.Variables'!$E$5)/150</f>
        <v>0</v>
      </c>
      <c r="G482" s="13">
        <f>(E482*'2.Variables'!$F$5)/150</f>
        <v>0</v>
      </c>
      <c r="H482" s="13">
        <f>('1.Data Entry'!D486*'2.Variables'!$A$5)*'1.Data Entry'!F486*'2.Variables'!$D$5</f>
        <v>0</v>
      </c>
      <c r="I482" s="13">
        <f>('1.Data Entry'!D486*'2.Variables'!$A$5)*'1.Data Entry'!F486*'2.Variables'!$D$5*'2.Variables'!$B$5</f>
        <v>0</v>
      </c>
      <c r="J482" s="13">
        <f>(I482*'2.Variables'!$E$5)/150</f>
        <v>0</v>
      </c>
      <c r="K482" s="13">
        <f>(I482*'2.Variables'!$F$5)/150</f>
        <v>0</v>
      </c>
      <c r="L482" s="13">
        <f>('1.Data Entry'!D486*'2.Variables'!$A$5)*'1.Data Entry'!G486*'2.Variables'!$D$5</f>
        <v>0</v>
      </c>
      <c r="M482" s="13">
        <f>('1.Data Entry'!D486*'2.Variables'!$A$5)*'1.Data Entry'!G486*'2.Variables'!$C$5*'2.Variables'!$D$5</f>
        <v>0</v>
      </c>
      <c r="N482" s="13">
        <f>(M482*'2.Variables'!$E$5)/150</f>
        <v>0</v>
      </c>
      <c r="O482" s="13">
        <f>(M482*'2.Variables'!$F$5)/150</f>
        <v>0</v>
      </c>
      <c r="P482" s="13">
        <f>('1.Data Entry'!D486*'2.Variables'!$A$5)*'1.Data Entry'!H486*'2.Variables'!$D$5</f>
        <v>0</v>
      </c>
      <c r="Q482" s="13">
        <f>('1.Data Entry'!D486*'2.Variables'!$A$5)*'1.Data Entry'!H486*'2.Variables'!$C$5*'2.Variables'!$D$5</f>
        <v>0</v>
      </c>
      <c r="R482" s="13">
        <f>(Q482*'2.Variables'!$E$5)/150</f>
        <v>0</v>
      </c>
      <c r="S482" s="13">
        <f>(Q482*'2.Variables'!$F$5)/150</f>
        <v>0</v>
      </c>
    </row>
    <row r="483" spans="1:19" x14ac:dyDescent="0.4">
      <c r="A483" s="2">
        <f>'1.Data Entry'!A487</f>
        <v>0</v>
      </c>
      <c r="B483" s="2">
        <f>'1.Data Entry'!B487</f>
        <v>0</v>
      </c>
      <c r="C483" s="2">
        <f>'1.Data Entry'!C487</f>
        <v>0</v>
      </c>
      <c r="D483" s="13">
        <f>('1.Data Entry'!D487*'2.Variables'!$A$5)*'1.Data Entry'!E487*'2.Variables'!$D$5</f>
        <v>0</v>
      </c>
      <c r="E483" s="13">
        <f>('1.Data Entry'!D487*'2.Variables'!$A$5)*'1.Data Entry'!E487*'2.Variables'!$D$5*'2.Variables'!$B$5</f>
        <v>0</v>
      </c>
      <c r="F483" s="13">
        <f>(E483*'2.Variables'!$E$5)/150</f>
        <v>0</v>
      </c>
      <c r="G483" s="13">
        <f>(E483*'2.Variables'!$F$5)/150</f>
        <v>0</v>
      </c>
      <c r="H483" s="13">
        <f>('1.Data Entry'!D487*'2.Variables'!$A$5)*'1.Data Entry'!F487*'2.Variables'!$D$5</f>
        <v>0</v>
      </c>
      <c r="I483" s="13">
        <f>('1.Data Entry'!D487*'2.Variables'!$A$5)*'1.Data Entry'!F487*'2.Variables'!$D$5*'2.Variables'!$B$5</f>
        <v>0</v>
      </c>
      <c r="J483" s="13">
        <f>(I483*'2.Variables'!$E$5)/150</f>
        <v>0</v>
      </c>
      <c r="K483" s="13">
        <f>(I483*'2.Variables'!$F$5)/150</f>
        <v>0</v>
      </c>
      <c r="L483" s="13">
        <f>('1.Data Entry'!D487*'2.Variables'!$A$5)*'1.Data Entry'!G487*'2.Variables'!$D$5</f>
        <v>0</v>
      </c>
      <c r="M483" s="13">
        <f>('1.Data Entry'!D487*'2.Variables'!$A$5)*'1.Data Entry'!G487*'2.Variables'!$C$5*'2.Variables'!$D$5</f>
        <v>0</v>
      </c>
      <c r="N483" s="13">
        <f>(M483*'2.Variables'!$E$5)/150</f>
        <v>0</v>
      </c>
      <c r="O483" s="13">
        <f>(M483*'2.Variables'!$F$5)/150</f>
        <v>0</v>
      </c>
      <c r="P483" s="13">
        <f>('1.Data Entry'!D487*'2.Variables'!$A$5)*'1.Data Entry'!H487*'2.Variables'!$D$5</f>
        <v>0</v>
      </c>
      <c r="Q483" s="13">
        <f>('1.Data Entry'!D487*'2.Variables'!$A$5)*'1.Data Entry'!H487*'2.Variables'!$C$5*'2.Variables'!$D$5</f>
        <v>0</v>
      </c>
      <c r="R483" s="13">
        <f>(Q483*'2.Variables'!$E$5)/150</f>
        <v>0</v>
      </c>
      <c r="S483" s="13">
        <f>(Q483*'2.Variables'!$F$5)/150</f>
        <v>0</v>
      </c>
    </row>
    <row r="484" spans="1:19" x14ac:dyDescent="0.4">
      <c r="A484" s="2">
        <f>'1.Data Entry'!A488</f>
        <v>0</v>
      </c>
      <c r="B484" s="2">
        <f>'1.Data Entry'!B488</f>
        <v>0</v>
      </c>
      <c r="C484" s="2">
        <f>'1.Data Entry'!C488</f>
        <v>0</v>
      </c>
      <c r="D484" s="13">
        <f>('1.Data Entry'!D488*'2.Variables'!$A$5)*'1.Data Entry'!E488*'2.Variables'!$D$5</f>
        <v>0</v>
      </c>
      <c r="E484" s="13">
        <f>('1.Data Entry'!D488*'2.Variables'!$A$5)*'1.Data Entry'!E488*'2.Variables'!$D$5*'2.Variables'!$B$5</f>
        <v>0</v>
      </c>
      <c r="F484" s="13">
        <f>(E484*'2.Variables'!$E$5)/150</f>
        <v>0</v>
      </c>
      <c r="G484" s="13">
        <f>(E484*'2.Variables'!$F$5)/150</f>
        <v>0</v>
      </c>
      <c r="H484" s="13">
        <f>('1.Data Entry'!D488*'2.Variables'!$A$5)*'1.Data Entry'!F488*'2.Variables'!$D$5</f>
        <v>0</v>
      </c>
      <c r="I484" s="13">
        <f>('1.Data Entry'!D488*'2.Variables'!$A$5)*'1.Data Entry'!F488*'2.Variables'!$D$5*'2.Variables'!$B$5</f>
        <v>0</v>
      </c>
      <c r="J484" s="13">
        <f>(I484*'2.Variables'!$E$5)/150</f>
        <v>0</v>
      </c>
      <c r="K484" s="13">
        <f>(I484*'2.Variables'!$F$5)/150</f>
        <v>0</v>
      </c>
      <c r="L484" s="13">
        <f>('1.Data Entry'!D488*'2.Variables'!$A$5)*'1.Data Entry'!G488*'2.Variables'!$D$5</f>
        <v>0</v>
      </c>
      <c r="M484" s="13">
        <f>('1.Data Entry'!D488*'2.Variables'!$A$5)*'1.Data Entry'!G488*'2.Variables'!$C$5*'2.Variables'!$D$5</f>
        <v>0</v>
      </c>
      <c r="N484" s="13">
        <f>(M484*'2.Variables'!$E$5)/150</f>
        <v>0</v>
      </c>
      <c r="O484" s="13">
        <f>(M484*'2.Variables'!$F$5)/150</f>
        <v>0</v>
      </c>
      <c r="P484" s="13">
        <f>('1.Data Entry'!D488*'2.Variables'!$A$5)*'1.Data Entry'!H488*'2.Variables'!$D$5</f>
        <v>0</v>
      </c>
      <c r="Q484" s="13">
        <f>('1.Data Entry'!D488*'2.Variables'!$A$5)*'1.Data Entry'!H488*'2.Variables'!$C$5*'2.Variables'!$D$5</f>
        <v>0</v>
      </c>
      <c r="R484" s="13">
        <f>(Q484*'2.Variables'!$E$5)/150</f>
        <v>0</v>
      </c>
      <c r="S484" s="13">
        <f>(Q484*'2.Variables'!$F$5)/150</f>
        <v>0</v>
      </c>
    </row>
    <row r="485" spans="1:19" x14ac:dyDescent="0.4">
      <c r="A485" s="2">
        <f>'1.Data Entry'!A489</f>
        <v>0</v>
      </c>
      <c r="B485" s="2">
        <f>'1.Data Entry'!B489</f>
        <v>0</v>
      </c>
      <c r="C485" s="2">
        <f>'1.Data Entry'!C489</f>
        <v>0</v>
      </c>
      <c r="D485" s="13">
        <f>('1.Data Entry'!D489*'2.Variables'!$A$5)*'1.Data Entry'!E489*'2.Variables'!$D$5</f>
        <v>0</v>
      </c>
      <c r="E485" s="13">
        <f>('1.Data Entry'!D489*'2.Variables'!$A$5)*'1.Data Entry'!E489*'2.Variables'!$D$5*'2.Variables'!$B$5</f>
        <v>0</v>
      </c>
      <c r="F485" s="13">
        <f>(E485*'2.Variables'!$E$5)/150</f>
        <v>0</v>
      </c>
      <c r="G485" s="13">
        <f>(E485*'2.Variables'!$F$5)/150</f>
        <v>0</v>
      </c>
      <c r="H485" s="13">
        <f>('1.Data Entry'!D489*'2.Variables'!$A$5)*'1.Data Entry'!F489*'2.Variables'!$D$5</f>
        <v>0</v>
      </c>
      <c r="I485" s="13">
        <f>('1.Data Entry'!D489*'2.Variables'!$A$5)*'1.Data Entry'!F489*'2.Variables'!$D$5*'2.Variables'!$B$5</f>
        <v>0</v>
      </c>
      <c r="J485" s="13">
        <f>(I485*'2.Variables'!$E$5)/150</f>
        <v>0</v>
      </c>
      <c r="K485" s="13">
        <f>(I485*'2.Variables'!$F$5)/150</f>
        <v>0</v>
      </c>
      <c r="L485" s="13">
        <f>('1.Data Entry'!D489*'2.Variables'!$A$5)*'1.Data Entry'!G489*'2.Variables'!$D$5</f>
        <v>0</v>
      </c>
      <c r="M485" s="13">
        <f>('1.Data Entry'!D489*'2.Variables'!$A$5)*'1.Data Entry'!G489*'2.Variables'!$C$5*'2.Variables'!$D$5</f>
        <v>0</v>
      </c>
      <c r="N485" s="13">
        <f>(M485*'2.Variables'!$E$5)/150</f>
        <v>0</v>
      </c>
      <c r="O485" s="13">
        <f>(M485*'2.Variables'!$F$5)/150</f>
        <v>0</v>
      </c>
      <c r="P485" s="13">
        <f>('1.Data Entry'!D489*'2.Variables'!$A$5)*'1.Data Entry'!H489*'2.Variables'!$D$5</f>
        <v>0</v>
      </c>
      <c r="Q485" s="13">
        <f>('1.Data Entry'!D489*'2.Variables'!$A$5)*'1.Data Entry'!H489*'2.Variables'!$C$5*'2.Variables'!$D$5</f>
        <v>0</v>
      </c>
      <c r="R485" s="13">
        <f>(Q485*'2.Variables'!$E$5)/150</f>
        <v>0</v>
      </c>
      <c r="S485" s="13">
        <f>(Q485*'2.Variables'!$F$5)/150</f>
        <v>0</v>
      </c>
    </row>
    <row r="486" spans="1:19" x14ac:dyDescent="0.4">
      <c r="A486" s="2">
        <f>'1.Data Entry'!A490</f>
        <v>0</v>
      </c>
      <c r="B486" s="2">
        <f>'1.Data Entry'!B490</f>
        <v>0</v>
      </c>
      <c r="C486" s="2">
        <f>'1.Data Entry'!C490</f>
        <v>0</v>
      </c>
      <c r="D486" s="13">
        <f>('1.Data Entry'!D490*'2.Variables'!$A$5)*'1.Data Entry'!E490*'2.Variables'!$D$5</f>
        <v>0</v>
      </c>
      <c r="E486" s="13">
        <f>('1.Data Entry'!D490*'2.Variables'!$A$5)*'1.Data Entry'!E490*'2.Variables'!$D$5*'2.Variables'!$B$5</f>
        <v>0</v>
      </c>
      <c r="F486" s="13">
        <f>(E486*'2.Variables'!$E$5)/150</f>
        <v>0</v>
      </c>
      <c r="G486" s="13">
        <f>(E486*'2.Variables'!$F$5)/150</f>
        <v>0</v>
      </c>
      <c r="H486" s="13">
        <f>('1.Data Entry'!D490*'2.Variables'!$A$5)*'1.Data Entry'!F490*'2.Variables'!$D$5</f>
        <v>0</v>
      </c>
      <c r="I486" s="13">
        <f>('1.Data Entry'!D490*'2.Variables'!$A$5)*'1.Data Entry'!F490*'2.Variables'!$D$5*'2.Variables'!$B$5</f>
        <v>0</v>
      </c>
      <c r="J486" s="13">
        <f>(I486*'2.Variables'!$E$5)/150</f>
        <v>0</v>
      </c>
      <c r="K486" s="13">
        <f>(I486*'2.Variables'!$F$5)/150</f>
        <v>0</v>
      </c>
      <c r="L486" s="13">
        <f>('1.Data Entry'!D490*'2.Variables'!$A$5)*'1.Data Entry'!G490*'2.Variables'!$D$5</f>
        <v>0</v>
      </c>
      <c r="M486" s="13">
        <f>('1.Data Entry'!D490*'2.Variables'!$A$5)*'1.Data Entry'!G490*'2.Variables'!$C$5*'2.Variables'!$D$5</f>
        <v>0</v>
      </c>
      <c r="N486" s="13">
        <f>(M486*'2.Variables'!$E$5)/150</f>
        <v>0</v>
      </c>
      <c r="O486" s="13">
        <f>(M486*'2.Variables'!$F$5)/150</f>
        <v>0</v>
      </c>
      <c r="P486" s="13">
        <f>('1.Data Entry'!D490*'2.Variables'!$A$5)*'1.Data Entry'!H490*'2.Variables'!$D$5</f>
        <v>0</v>
      </c>
      <c r="Q486" s="13">
        <f>('1.Data Entry'!D490*'2.Variables'!$A$5)*'1.Data Entry'!H490*'2.Variables'!$C$5*'2.Variables'!$D$5</f>
        <v>0</v>
      </c>
      <c r="R486" s="13">
        <f>(Q486*'2.Variables'!$E$5)/150</f>
        <v>0</v>
      </c>
      <c r="S486" s="13">
        <f>(Q486*'2.Variables'!$F$5)/150</f>
        <v>0</v>
      </c>
    </row>
    <row r="487" spans="1:19" x14ac:dyDescent="0.4">
      <c r="A487" s="2">
        <f>'1.Data Entry'!A491</f>
        <v>0</v>
      </c>
      <c r="B487" s="2">
        <f>'1.Data Entry'!B491</f>
        <v>0</v>
      </c>
      <c r="C487" s="2">
        <f>'1.Data Entry'!C491</f>
        <v>0</v>
      </c>
      <c r="D487" s="13">
        <f>('1.Data Entry'!D491*'2.Variables'!$A$5)*'1.Data Entry'!E491*'2.Variables'!$D$5</f>
        <v>0</v>
      </c>
      <c r="E487" s="13">
        <f>('1.Data Entry'!D491*'2.Variables'!$A$5)*'1.Data Entry'!E491*'2.Variables'!$D$5*'2.Variables'!$B$5</f>
        <v>0</v>
      </c>
      <c r="F487" s="13">
        <f>(E487*'2.Variables'!$E$5)/150</f>
        <v>0</v>
      </c>
      <c r="G487" s="13">
        <f>(E487*'2.Variables'!$F$5)/150</f>
        <v>0</v>
      </c>
      <c r="H487" s="13">
        <f>('1.Data Entry'!D491*'2.Variables'!$A$5)*'1.Data Entry'!F491*'2.Variables'!$D$5</f>
        <v>0</v>
      </c>
      <c r="I487" s="13">
        <f>('1.Data Entry'!D491*'2.Variables'!$A$5)*'1.Data Entry'!F491*'2.Variables'!$D$5*'2.Variables'!$B$5</f>
        <v>0</v>
      </c>
      <c r="J487" s="13">
        <f>(I487*'2.Variables'!$E$5)/150</f>
        <v>0</v>
      </c>
      <c r="K487" s="13">
        <f>(I487*'2.Variables'!$F$5)/150</f>
        <v>0</v>
      </c>
      <c r="L487" s="13">
        <f>('1.Data Entry'!D491*'2.Variables'!$A$5)*'1.Data Entry'!G491*'2.Variables'!$D$5</f>
        <v>0</v>
      </c>
      <c r="M487" s="13">
        <f>('1.Data Entry'!D491*'2.Variables'!$A$5)*'1.Data Entry'!G491*'2.Variables'!$C$5*'2.Variables'!$D$5</f>
        <v>0</v>
      </c>
      <c r="N487" s="13">
        <f>(M487*'2.Variables'!$E$5)/150</f>
        <v>0</v>
      </c>
      <c r="O487" s="13">
        <f>(M487*'2.Variables'!$F$5)/150</f>
        <v>0</v>
      </c>
      <c r="P487" s="13">
        <f>('1.Data Entry'!D491*'2.Variables'!$A$5)*'1.Data Entry'!H491*'2.Variables'!$D$5</f>
        <v>0</v>
      </c>
      <c r="Q487" s="13">
        <f>('1.Data Entry'!D491*'2.Variables'!$A$5)*'1.Data Entry'!H491*'2.Variables'!$C$5*'2.Variables'!$D$5</f>
        <v>0</v>
      </c>
      <c r="R487" s="13">
        <f>(Q487*'2.Variables'!$E$5)/150</f>
        <v>0</v>
      </c>
      <c r="S487" s="13">
        <f>(Q487*'2.Variables'!$F$5)/150</f>
        <v>0</v>
      </c>
    </row>
    <row r="488" spans="1:19" x14ac:dyDescent="0.4">
      <c r="A488" s="2">
        <f>'1.Data Entry'!A492</f>
        <v>0</v>
      </c>
      <c r="B488" s="2">
        <f>'1.Data Entry'!B492</f>
        <v>0</v>
      </c>
      <c r="C488" s="2">
        <f>'1.Data Entry'!C492</f>
        <v>0</v>
      </c>
      <c r="D488" s="13">
        <f>('1.Data Entry'!D492*'2.Variables'!$A$5)*'1.Data Entry'!E492*'2.Variables'!$D$5</f>
        <v>0</v>
      </c>
      <c r="E488" s="13">
        <f>('1.Data Entry'!D492*'2.Variables'!$A$5)*'1.Data Entry'!E492*'2.Variables'!$D$5*'2.Variables'!$B$5</f>
        <v>0</v>
      </c>
      <c r="F488" s="13">
        <f>(E488*'2.Variables'!$E$5)/150</f>
        <v>0</v>
      </c>
      <c r="G488" s="13">
        <f>(E488*'2.Variables'!$F$5)/150</f>
        <v>0</v>
      </c>
      <c r="H488" s="13">
        <f>('1.Data Entry'!D492*'2.Variables'!$A$5)*'1.Data Entry'!F492*'2.Variables'!$D$5</f>
        <v>0</v>
      </c>
      <c r="I488" s="13">
        <f>('1.Data Entry'!D492*'2.Variables'!$A$5)*'1.Data Entry'!F492*'2.Variables'!$D$5*'2.Variables'!$B$5</f>
        <v>0</v>
      </c>
      <c r="J488" s="13">
        <f>(I488*'2.Variables'!$E$5)/150</f>
        <v>0</v>
      </c>
      <c r="K488" s="13">
        <f>(I488*'2.Variables'!$F$5)/150</f>
        <v>0</v>
      </c>
      <c r="L488" s="13">
        <f>('1.Data Entry'!D492*'2.Variables'!$A$5)*'1.Data Entry'!G492*'2.Variables'!$D$5</f>
        <v>0</v>
      </c>
      <c r="M488" s="13">
        <f>('1.Data Entry'!D492*'2.Variables'!$A$5)*'1.Data Entry'!G492*'2.Variables'!$C$5*'2.Variables'!$D$5</f>
        <v>0</v>
      </c>
      <c r="N488" s="13">
        <f>(M488*'2.Variables'!$E$5)/150</f>
        <v>0</v>
      </c>
      <c r="O488" s="13">
        <f>(M488*'2.Variables'!$F$5)/150</f>
        <v>0</v>
      </c>
      <c r="P488" s="13">
        <f>('1.Data Entry'!D492*'2.Variables'!$A$5)*'1.Data Entry'!H492*'2.Variables'!$D$5</f>
        <v>0</v>
      </c>
      <c r="Q488" s="13">
        <f>('1.Data Entry'!D492*'2.Variables'!$A$5)*'1.Data Entry'!H492*'2.Variables'!$C$5*'2.Variables'!$D$5</f>
        <v>0</v>
      </c>
      <c r="R488" s="13">
        <f>(Q488*'2.Variables'!$E$5)/150</f>
        <v>0</v>
      </c>
      <c r="S488" s="13">
        <f>(Q488*'2.Variables'!$F$5)/150</f>
        <v>0</v>
      </c>
    </row>
    <row r="489" spans="1:19" x14ac:dyDescent="0.4">
      <c r="A489" s="2">
        <f>'1.Data Entry'!A493</f>
        <v>0</v>
      </c>
      <c r="B489" s="2">
        <f>'1.Data Entry'!B493</f>
        <v>0</v>
      </c>
      <c r="C489" s="2">
        <f>'1.Data Entry'!C493</f>
        <v>0</v>
      </c>
      <c r="D489" s="13">
        <f>('1.Data Entry'!D493*'2.Variables'!$A$5)*'1.Data Entry'!E493*'2.Variables'!$D$5</f>
        <v>0</v>
      </c>
      <c r="E489" s="13">
        <f>('1.Data Entry'!D493*'2.Variables'!$A$5)*'1.Data Entry'!E493*'2.Variables'!$D$5*'2.Variables'!$B$5</f>
        <v>0</v>
      </c>
      <c r="F489" s="13">
        <f>(E489*'2.Variables'!$E$5)/150</f>
        <v>0</v>
      </c>
      <c r="G489" s="13">
        <f>(E489*'2.Variables'!$F$5)/150</f>
        <v>0</v>
      </c>
      <c r="H489" s="13">
        <f>('1.Data Entry'!D493*'2.Variables'!$A$5)*'1.Data Entry'!F493*'2.Variables'!$D$5</f>
        <v>0</v>
      </c>
      <c r="I489" s="13">
        <f>('1.Data Entry'!D493*'2.Variables'!$A$5)*'1.Data Entry'!F493*'2.Variables'!$D$5*'2.Variables'!$B$5</f>
        <v>0</v>
      </c>
      <c r="J489" s="13">
        <f>(I489*'2.Variables'!$E$5)/150</f>
        <v>0</v>
      </c>
      <c r="K489" s="13">
        <f>(I489*'2.Variables'!$F$5)/150</f>
        <v>0</v>
      </c>
      <c r="L489" s="13">
        <f>('1.Data Entry'!D493*'2.Variables'!$A$5)*'1.Data Entry'!G493*'2.Variables'!$D$5</f>
        <v>0</v>
      </c>
      <c r="M489" s="13">
        <f>('1.Data Entry'!D493*'2.Variables'!$A$5)*'1.Data Entry'!G493*'2.Variables'!$C$5*'2.Variables'!$D$5</f>
        <v>0</v>
      </c>
      <c r="N489" s="13">
        <f>(M489*'2.Variables'!$E$5)/150</f>
        <v>0</v>
      </c>
      <c r="O489" s="13">
        <f>(M489*'2.Variables'!$F$5)/150</f>
        <v>0</v>
      </c>
      <c r="P489" s="13">
        <f>('1.Data Entry'!D493*'2.Variables'!$A$5)*'1.Data Entry'!H493*'2.Variables'!$D$5</f>
        <v>0</v>
      </c>
      <c r="Q489" s="13">
        <f>('1.Data Entry'!D493*'2.Variables'!$A$5)*'1.Data Entry'!H493*'2.Variables'!$C$5*'2.Variables'!$D$5</f>
        <v>0</v>
      </c>
      <c r="R489" s="13">
        <f>(Q489*'2.Variables'!$E$5)/150</f>
        <v>0</v>
      </c>
      <c r="S489" s="13">
        <f>(Q489*'2.Variables'!$F$5)/150</f>
        <v>0</v>
      </c>
    </row>
    <row r="490" spans="1:19" x14ac:dyDescent="0.4">
      <c r="A490" s="2">
        <f>'1.Data Entry'!A494</f>
        <v>0</v>
      </c>
      <c r="B490" s="2">
        <f>'1.Data Entry'!B494</f>
        <v>0</v>
      </c>
      <c r="C490" s="2">
        <f>'1.Data Entry'!C494</f>
        <v>0</v>
      </c>
      <c r="D490" s="13">
        <f>('1.Data Entry'!D494*'2.Variables'!$A$5)*'1.Data Entry'!E494*'2.Variables'!$D$5</f>
        <v>0</v>
      </c>
      <c r="E490" s="13">
        <f>('1.Data Entry'!D494*'2.Variables'!$A$5)*'1.Data Entry'!E494*'2.Variables'!$D$5*'2.Variables'!$B$5</f>
        <v>0</v>
      </c>
      <c r="F490" s="13">
        <f>(E490*'2.Variables'!$E$5)/150</f>
        <v>0</v>
      </c>
      <c r="G490" s="13">
        <f>(E490*'2.Variables'!$F$5)/150</f>
        <v>0</v>
      </c>
      <c r="H490" s="13">
        <f>('1.Data Entry'!D494*'2.Variables'!$A$5)*'1.Data Entry'!F494*'2.Variables'!$D$5</f>
        <v>0</v>
      </c>
      <c r="I490" s="13">
        <f>('1.Data Entry'!D494*'2.Variables'!$A$5)*'1.Data Entry'!F494*'2.Variables'!$D$5*'2.Variables'!$B$5</f>
        <v>0</v>
      </c>
      <c r="J490" s="13">
        <f>(I490*'2.Variables'!$E$5)/150</f>
        <v>0</v>
      </c>
      <c r="K490" s="13">
        <f>(I490*'2.Variables'!$F$5)/150</f>
        <v>0</v>
      </c>
      <c r="L490" s="13">
        <f>('1.Data Entry'!D494*'2.Variables'!$A$5)*'1.Data Entry'!G494*'2.Variables'!$D$5</f>
        <v>0</v>
      </c>
      <c r="M490" s="13">
        <f>('1.Data Entry'!D494*'2.Variables'!$A$5)*'1.Data Entry'!G494*'2.Variables'!$C$5*'2.Variables'!$D$5</f>
        <v>0</v>
      </c>
      <c r="N490" s="13">
        <f>(M490*'2.Variables'!$E$5)/150</f>
        <v>0</v>
      </c>
      <c r="O490" s="13">
        <f>(M490*'2.Variables'!$F$5)/150</f>
        <v>0</v>
      </c>
      <c r="P490" s="13">
        <f>('1.Data Entry'!D494*'2.Variables'!$A$5)*'1.Data Entry'!H494*'2.Variables'!$D$5</f>
        <v>0</v>
      </c>
      <c r="Q490" s="13">
        <f>('1.Data Entry'!D494*'2.Variables'!$A$5)*'1.Data Entry'!H494*'2.Variables'!$C$5*'2.Variables'!$D$5</f>
        <v>0</v>
      </c>
      <c r="R490" s="13">
        <f>(Q490*'2.Variables'!$E$5)/150</f>
        <v>0</v>
      </c>
      <c r="S490" s="13">
        <f>(Q490*'2.Variables'!$F$5)/150</f>
        <v>0</v>
      </c>
    </row>
    <row r="491" spans="1:19" x14ac:dyDescent="0.4">
      <c r="A491" s="2">
        <f>'1.Data Entry'!A495</f>
        <v>0</v>
      </c>
      <c r="B491" s="2">
        <f>'1.Data Entry'!B495</f>
        <v>0</v>
      </c>
      <c r="C491" s="2">
        <f>'1.Data Entry'!C495</f>
        <v>0</v>
      </c>
      <c r="D491" s="13">
        <f>('1.Data Entry'!D495*'2.Variables'!$A$5)*'1.Data Entry'!E495*'2.Variables'!$D$5</f>
        <v>0</v>
      </c>
      <c r="E491" s="13">
        <f>('1.Data Entry'!D495*'2.Variables'!$A$5)*'1.Data Entry'!E495*'2.Variables'!$D$5*'2.Variables'!$B$5</f>
        <v>0</v>
      </c>
      <c r="F491" s="13">
        <f>(E491*'2.Variables'!$E$5)/150</f>
        <v>0</v>
      </c>
      <c r="G491" s="13">
        <f>(E491*'2.Variables'!$F$5)/150</f>
        <v>0</v>
      </c>
      <c r="H491" s="13">
        <f>('1.Data Entry'!D495*'2.Variables'!$A$5)*'1.Data Entry'!F495*'2.Variables'!$D$5</f>
        <v>0</v>
      </c>
      <c r="I491" s="13">
        <f>('1.Data Entry'!D495*'2.Variables'!$A$5)*'1.Data Entry'!F495*'2.Variables'!$D$5*'2.Variables'!$B$5</f>
        <v>0</v>
      </c>
      <c r="J491" s="13">
        <f>(I491*'2.Variables'!$E$5)/150</f>
        <v>0</v>
      </c>
      <c r="K491" s="13">
        <f>(I491*'2.Variables'!$F$5)/150</f>
        <v>0</v>
      </c>
      <c r="L491" s="13">
        <f>('1.Data Entry'!D495*'2.Variables'!$A$5)*'1.Data Entry'!G495*'2.Variables'!$D$5</f>
        <v>0</v>
      </c>
      <c r="M491" s="13">
        <f>('1.Data Entry'!D495*'2.Variables'!$A$5)*'1.Data Entry'!G495*'2.Variables'!$C$5*'2.Variables'!$D$5</f>
        <v>0</v>
      </c>
      <c r="N491" s="13">
        <f>(M491*'2.Variables'!$E$5)/150</f>
        <v>0</v>
      </c>
      <c r="O491" s="13">
        <f>(M491*'2.Variables'!$F$5)/150</f>
        <v>0</v>
      </c>
      <c r="P491" s="13">
        <f>('1.Data Entry'!D495*'2.Variables'!$A$5)*'1.Data Entry'!H495*'2.Variables'!$D$5</f>
        <v>0</v>
      </c>
      <c r="Q491" s="13">
        <f>('1.Data Entry'!D495*'2.Variables'!$A$5)*'1.Data Entry'!H495*'2.Variables'!$C$5*'2.Variables'!$D$5</f>
        <v>0</v>
      </c>
      <c r="R491" s="13">
        <f>(Q491*'2.Variables'!$E$5)/150</f>
        <v>0</v>
      </c>
      <c r="S491" s="13">
        <f>(Q491*'2.Variables'!$F$5)/150</f>
        <v>0</v>
      </c>
    </row>
    <row r="492" spans="1:19" x14ac:dyDescent="0.4">
      <c r="A492" s="2">
        <f>'1.Data Entry'!A496</f>
        <v>0</v>
      </c>
      <c r="B492" s="2">
        <f>'1.Data Entry'!B496</f>
        <v>0</v>
      </c>
      <c r="C492" s="2">
        <f>'1.Data Entry'!C496</f>
        <v>0</v>
      </c>
      <c r="D492" s="13">
        <f>('1.Data Entry'!D496*'2.Variables'!$A$5)*'1.Data Entry'!E496*'2.Variables'!$D$5</f>
        <v>0</v>
      </c>
      <c r="E492" s="13">
        <f>('1.Data Entry'!D496*'2.Variables'!$A$5)*'1.Data Entry'!E496*'2.Variables'!$D$5*'2.Variables'!$B$5</f>
        <v>0</v>
      </c>
      <c r="F492" s="13">
        <f>(E492*'2.Variables'!$E$5)/150</f>
        <v>0</v>
      </c>
      <c r="G492" s="13">
        <f>(E492*'2.Variables'!$F$5)/150</f>
        <v>0</v>
      </c>
      <c r="H492" s="13">
        <f>('1.Data Entry'!D496*'2.Variables'!$A$5)*'1.Data Entry'!F496*'2.Variables'!$D$5</f>
        <v>0</v>
      </c>
      <c r="I492" s="13">
        <f>('1.Data Entry'!D496*'2.Variables'!$A$5)*'1.Data Entry'!F496*'2.Variables'!$D$5*'2.Variables'!$B$5</f>
        <v>0</v>
      </c>
      <c r="J492" s="13">
        <f>(I492*'2.Variables'!$E$5)/150</f>
        <v>0</v>
      </c>
      <c r="K492" s="13">
        <f>(I492*'2.Variables'!$F$5)/150</f>
        <v>0</v>
      </c>
      <c r="L492" s="13">
        <f>('1.Data Entry'!D496*'2.Variables'!$A$5)*'1.Data Entry'!G496*'2.Variables'!$D$5</f>
        <v>0</v>
      </c>
      <c r="M492" s="13">
        <f>('1.Data Entry'!D496*'2.Variables'!$A$5)*'1.Data Entry'!G496*'2.Variables'!$C$5*'2.Variables'!$D$5</f>
        <v>0</v>
      </c>
      <c r="N492" s="13">
        <f>(M492*'2.Variables'!$E$5)/150</f>
        <v>0</v>
      </c>
      <c r="O492" s="13">
        <f>(M492*'2.Variables'!$F$5)/150</f>
        <v>0</v>
      </c>
      <c r="P492" s="13">
        <f>('1.Data Entry'!D496*'2.Variables'!$A$5)*'1.Data Entry'!H496*'2.Variables'!$D$5</f>
        <v>0</v>
      </c>
      <c r="Q492" s="13">
        <f>('1.Data Entry'!D496*'2.Variables'!$A$5)*'1.Data Entry'!H496*'2.Variables'!$C$5*'2.Variables'!$D$5</f>
        <v>0</v>
      </c>
      <c r="R492" s="13">
        <f>(Q492*'2.Variables'!$E$5)/150</f>
        <v>0</v>
      </c>
      <c r="S492" s="13">
        <f>(Q492*'2.Variables'!$F$5)/150</f>
        <v>0</v>
      </c>
    </row>
    <row r="493" spans="1:19" x14ac:dyDescent="0.4">
      <c r="A493" s="2">
        <f>'1.Data Entry'!A497</f>
        <v>0</v>
      </c>
      <c r="B493" s="2">
        <f>'1.Data Entry'!B497</f>
        <v>0</v>
      </c>
      <c r="C493" s="2">
        <f>'1.Data Entry'!C497</f>
        <v>0</v>
      </c>
      <c r="D493" s="13">
        <f>('1.Data Entry'!D497*'2.Variables'!$A$5)*'1.Data Entry'!E497*'2.Variables'!$D$5</f>
        <v>0</v>
      </c>
      <c r="E493" s="13">
        <f>('1.Data Entry'!D497*'2.Variables'!$A$5)*'1.Data Entry'!E497*'2.Variables'!$D$5*'2.Variables'!$B$5</f>
        <v>0</v>
      </c>
      <c r="F493" s="13">
        <f>(E493*'2.Variables'!$E$5)/150</f>
        <v>0</v>
      </c>
      <c r="G493" s="13">
        <f>(E493*'2.Variables'!$F$5)/150</f>
        <v>0</v>
      </c>
      <c r="H493" s="13">
        <f>('1.Data Entry'!D497*'2.Variables'!$A$5)*'1.Data Entry'!F497*'2.Variables'!$D$5</f>
        <v>0</v>
      </c>
      <c r="I493" s="13">
        <f>('1.Data Entry'!D497*'2.Variables'!$A$5)*'1.Data Entry'!F497*'2.Variables'!$D$5*'2.Variables'!$B$5</f>
        <v>0</v>
      </c>
      <c r="J493" s="13">
        <f>(I493*'2.Variables'!$E$5)/150</f>
        <v>0</v>
      </c>
      <c r="K493" s="13">
        <f>(I493*'2.Variables'!$F$5)/150</f>
        <v>0</v>
      </c>
      <c r="L493" s="13">
        <f>('1.Data Entry'!D497*'2.Variables'!$A$5)*'1.Data Entry'!G497*'2.Variables'!$D$5</f>
        <v>0</v>
      </c>
      <c r="M493" s="13">
        <f>('1.Data Entry'!D497*'2.Variables'!$A$5)*'1.Data Entry'!G497*'2.Variables'!$C$5*'2.Variables'!$D$5</f>
        <v>0</v>
      </c>
      <c r="N493" s="13">
        <f>(M493*'2.Variables'!$E$5)/150</f>
        <v>0</v>
      </c>
      <c r="O493" s="13">
        <f>(M493*'2.Variables'!$F$5)/150</f>
        <v>0</v>
      </c>
      <c r="P493" s="13">
        <f>('1.Data Entry'!D497*'2.Variables'!$A$5)*'1.Data Entry'!H497*'2.Variables'!$D$5</f>
        <v>0</v>
      </c>
      <c r="Q493" s="13">
        <f>('1.Data Entry'!D497*'2.Variables'!$A$5)*'1.Data Entry'!H497*'2.Variables'!$C$5*'2.Variables'!$D$5</f>
        <v>0</v>
      </c>
      <c r="R493" s="13">
        <f>(Q493*'2.Variables'!$E$5)/150</f>
        <v>0</v>
      </c>
      <c r="S493" s="13">
        <f>(Q493*'2.Variables'!$F$5)/150</f>
        <v>0</v>
      </c>
    </row>
    <row r="494" spans="1:19" x14ac:dyDescent="0.4">
      <c r="A494" s="2">
        <f>'1.Data Entry'!A498</f>
        <v>0</v>
      </c>
      <c r="B494" s="2">
        <f>'1.Data Entry'!B498</f>
        <v>0</v>
      </c>
      <c r="C494" s="2">
        <f>'1.Data Entry'!C498</f>
        <v>0</v>
      </c>
      <c r="D494" s="13">
        <f>('1.Data Entry'!D498*'2.Variables'!$A$5)*'1.Data Entry'!E498*'2.Variables'!$D$5</f>
        <v>0</v>
      </c>
      <c r="E494" s="13">
        <f>('1.Data Entry'!D498*'2.Variables'!$A$5)*'1.Data Entry'!E498*'2.Variables'!$D$5*'2.Variables'!$B$5</f>
        <v>0</v>
      </c>
      <c r="F494" s="13">
        <f>(E494*'2.Variables'!$E$5)/150</f>
        <v>0</v>
      </c>
      <c r="G494" s="13">
        <f>(E494*'2.Variables'!$F$5)/150</f>
        <v>0</v>
      </c>
      <c r="H494" s="13">
        <f>('1.Data Entry'!D498*'2.Variables'!$A$5)*'1.Data Entry'!F498*'2.Variables'!$D$5</f>
        <v>0</v>
      </c>
      <c r="I494" s="13">
        <f>('1.Data Entry'!D498*'2.Variables'!$A$5)*'1.Data Entry'!F498*'2.Variables'!$D$5*'2.Variables'!$B$5</f>
        <v>0</v>
      </c>
      <c r="J494" s="13">
        <f>(I494*'2.Variables'!$E$5)/150</f>
        <v>0</v>
      </c>
      <c r="K494" s="13">
        <f>(I494*'2.Variables'!$F$5)/150</f>
        <v>0</v>
      </c>
      <c r="L494" s="13">
        <f>('1.Data Entry'!D498*'2.Variables'!$A$5)*'1.Data Entry'!G498*'2.Variables'!$D$5</f>
        <v>0</v>
      </c>
      <c r="M494" s="13">
        <f>('1.Data Entry'!D498*'2.Variables'!$A$5)*'1.Data Entry'!G498*'2.Variables'!$C$5*'2.Variables'!$D$5</f>
        <v>0</v>
      </c>
      <c r="N494" s="13">
        <f>(M494*'2.Variables'!$E$5)/150</f>
        <v>0</v>
      </c>
      <c r="O494" s="13">
        <f>(M494*'2.Variables'!$F$5)/150</f>
        <v>0</v>
      </c>
      <c r="P494" s="13">
        <f>('1.Data Entry'!D498*'2.Variables'!$A$5)*'1.Data Entry'!H498*'2.Variables'!$D$5</f>
        <v>0</v>
      </c>
      <c r="Q494" s="13">
        <f>('1.Data Entry'!D498*'2.Variables'!$A$5)*'1.Data Entry'!H498*'2.Variables'!$C$5*'2.Variables'!$D$5</f>
        <v>0</v>
      </c>
      <c r="R494" s="13">
        <f>(Q494*'2.Variables'!$E$5)/150</f>
        <v>0</v>
      </c>
      <c r="S494" s="13">
        <f>(Q494*'2.Variables'!$F$5)/150</f>
        <v>0</v>
      </c>
    </row>
    <row r="495" spans="1:19" x14ac:dyDescent="0.4">
      <c r="A495" s="2">
        <f>'1.Data Entry'!A499</f>
        <v>0</v>
      </c>
      <c r="B495" s="2">
        <f>'1.Data Entry'!B499</f>
        <v>0</v>
      </c>
      <c r="C495" s="2">
        <f>'1.Data Entry'!C499</f>
        <v>0</v>
      </c>
      <c r="D495" s="13">
        <f>('1.Data Entry'!D499*'2.Variables'!$A$5)*'1.Data Entry'!E499*'2.Variables'!$D$5</f>
        <v>0</v>
      </c>
      <c r="E495" s="13">
        <f>('1.Data Entry'!D499*'2.Variables'!$A$5)*'1.Data Entry'!E499*'2.Variables'!$D$5*'2.Variables'!$B$5</f>
        <v>0</v>
      </c>
      <c r="F495" s="13">
        <f>(E495*'2.Variables'!$E$5)/150</f>
        <v>0</v>
      </c>
      <c r="G495" s="13">
        <f>(E495*'2.Variables'!$F$5)/150</f>
        <v>0</v>
      </c>
      <c r="H495" s="13">
        <f>('1.Data Entry'!D499*'2.Variables'!$A$5)*'1.Data Entry'!F499*'2.Variables'!$D$5</f>
        <v>0</v>
      </c>
      <c r="I495" s="13">
        <f>('1.Data Entry'!D499*'2.Variables'!$A$5)*'1.Data Entry'!F499*'2.Variables'!$D$5*'2.Variables'!$B$5</f>
        <v>0</v>
      </c>
      <c r="J495" s="13">
        <f>(I495*'2.Variables'!$E$5)/150</f>
        <v>0</v>
      </c>
      <c r="K495" s="13">
        <f>(I495*'2.Variables'!$F$5)/150</f>
        <v>0</v>
      </c>
      <c r="L495" s="13">
        <f>('1.Data Entry'!D499*'2.Variables'!$A$5)*'1.Data Entry'!G499*'2.Variables'!$D$5</f>
        <v>0</v>
      </c>
      <c r="M495" s="13">
        <f>('1.Data Entry'!D499*'2.Variables'!$A$5)*'1.Data Entry'!G499*'2.Variables'!$C$5*'2.Variables'!$D$5</f>
        <v>0</v>
      </c>
      <c r="N495" s="13">
        <f>(M495*'2.Variables'!$E$5)/150</f>
        <v>0</v>
      </c>
      <c r="O495" s="13">
        <f>(M495*'2.Variables'!$F$5)/150</f>
        <v>0</v>
      </c>
      <c r="P495" s="13">
        <f>('1.Data Entry'!D499*'2.Variables'!$A$5)*'1.Data Entry'!H499*'2.Variables'!$D$5</f>
        <v>0</v>
      </c>
      <c r="Q495" s="13">
        <f>('1.Data Entry'!D499*'2.Variables'!$A$5)*'1.Data Entry'!H499*'2.Variables'!$C$5*'2.Variables'!$D$5</f>
        <v>0</v>
      </c>
      <c r="R495" s="13">
        <f>(Q495*'2.Variables'!$E$5)/150</f>
        <v>0</v>
      </c>
      <c r="S495" s="13">
        <f>(Q495*'2.Variables'!$F$5)/150</f>
        <v>0</v>
      </c>
    </row>
    <row r="496" spans="1:19" x14ac:dyDescent="0.4">
      <c r="A496" s="2">
        <f>'1.Data Entry'!A500</f>
        <v>0</v>
      </c>
      <c r="B496" s="2">
        <f>'1.Data Entry'!B500</f>
        <v>0</v>
      </c>
      <c r="C496" s="2">
        <f>'1.Data Entry'!C500</f>
        <v>0</v>
      </c>
      <c r="D496" s="13">
        <f>('1.Data Entry'!D500*'2.Variables'!$A$5)*'1.Data Entry'!E500*'2.Variables'!$D$5</f>
        <v>0</v>
      </c>
      <c r="E496" s="13">
        <f>('1.Data Entry'!D500*'2.Variables'!$A$5)*'1.Data Entry'!E500*'2.Variables'!$D$5*'2.Variables'!$B$5</f>
        <v>0</v>
      </c>
      <c r="F496" s="13">
        <f>(E496*'2.Variables'!$E$5)/150</f>
        <v>0</v>
      </c>
      <c r="G496" s="13">
        <f>(E496*'2.Variables'!$F$5)/150</f>
        <v>0</v>
      </c>
      <c r="H496" s="13">
        <f>('1.Data Entry'!D500*'2.Variables'!$A$5)*'1.Data Entry'!F500*'2.Variables'!$D$5</f>
        <v>0</v>
      </c>
      <c r="I496" s="13">
        <f>('1.Data Entry'!D500*'2.Variables'!$A$5)*'1.Data Entry'!F500*'2.Variables'!$D$5*'2.Variables'!$B$5</f>
        <v>0</v>
      </c>
      <c r="J496" s="13">
        <f>(I496*'2.Variables'!$E$5)/150</f>
        <v>0</v>
      </c>
      <c r="K496" s="13">
        <f>(I496*'2.Variables'!$F$5)/150</f>
        <v>0</v>
      </c>
      <c r="L496" s="13">
        <f>('1.Data Entry'!D500*'2.Variables'!$A$5)*'1.Data Entry'!G500*'2.Variables'!$D$5</f>
        <v>0</v>
      </c>
      <c r="M496" s="13">
        <f>('1.Data Entry'!D500*'2.Variables'!$A$5)*'1.Data Entry'!G500*'2.Variables'!$C$5*'2.Variables'!$D$5</f>
        <v>0</v>
      </c>
      <c r="N496" s="13">
        <f>(M496*'2.Variables'!$E$5)/150</f>
        <v>0</v>
      </c>
      <c r="O496" s="13">
        <f>(M496*'2.Variables'!$F$5)/150</f>
        <v>0</v>
      </c>
      <c r="P496" s="13">
        <f>('1.Data Entry'!D500*'2.Variables'!$A$5)*'1.Data Entry'!H500*'2.Variables'!$D$5</f>
        <v>0</v>
      </c>
      <c r="Q496" s="13">
        <f>('1.Data Entry'!D500*'2.Variables'!$A$5)*'1.Data Entry'!H500*'2.Variables'!$C$5*'2.Variables'!$D$5</f>
        <v>0</v>
      </c>
      <c r="R496" s="13">
        <f>(Q496*'2.Variables'!$E$5)/150</f>
        <v>0</v>
      </c>
      <c r="S496" s="13">
        <f>(Q496*'2.Variables'!$F$5)/150</f>
        <v>0</v>
      </c>
    </row>
    <row r="497" spans="1:19" x14ac:dyDescent="0.4">
      <c r="A497" s="2">
        <f>'1.Data Entry'!A501</f>
        <v>0</v>
      </c>
      <c r="B497" s="2">
        <f>'1.Data Entry'!B501</f>
        <v>0</v>
      </c>
      <c r="C497" s="2">
        <f>'1.Data Entry'!C501</f>
        <v>0</v>
      </c>
      <c r="D497" s="13">
        <f>('1.Data Entry'!D501*'2.Variables'!$A$5)*'1.Data Entry'!E501*'2.Variables'!$D$5</f>
        <v>0</v>
      </c>
      <c r="E497" s="13">
        <f>('1.Data Entry'!D501*'2.Variables'!$A$5)*'1.Data Entry'!E501*'2.Variables'!$D$5*'2.Variables'!$B$5</f>
        <v>0</v>
      </c>
      <c r="F497" s="13">
        <f>(E497*'2.Variables'!$E$5)/150</f>
        <v>0</v>
      </c>
      <c r="G497" s="13">
        <f>(E497*'2.Variables'!$F$5)/150</f>
        <v>0</v>
      </c>
      <c r="H497" s="13">
        <f>('1.Data Entry'!D501*'2.Variables'!$A$5)*'1.Data Entry'!F501*'2.Variables'!$D$5</f>
        <v>0</v>
      </c>
      <c r="I497" s="13">
        <f>('1.Data Entry'!D501*'2.Variables'!$A$5)*'1.Data Entry'!F501*'2.Variables'!$D$5*'2.Variables'!$B$5</f>
        <v>0</v>
      </c>
      <c r="J497" s="13">
        <f>(I497*'2.Variables'!$E$5)/150</f>
        <v>0</v>
      </c>
      <c r="K497" s="13">
        <f>(I497*'2.Variables'!$F$5)/150</f>
        <v>0</v>
      </c>
      <c r="L497" s="13">
        <f>('1.Data Entry'!D501*'2.Variables'!$A$5)*'1.Data Entry'!G501*'2.Variables'!$D$5</f>
        <v>0</v>
      </c>
      <c r="M497" s="13">
        <f>('1.Data Entry'!D501*'2.Variables'!$A$5)*'1.Data Entry'!G501*'2.Variables'!$C$5*'2.Variables'!$D$5</f>
        <v>0</v>
      </c>
      <c r="N497" s="13">
        <f>(M497*'2.Variables'!$E$5)/150</f>
        <v>0</v>
      </c>
      <c r="O497" s="13">
        <f>(M497*'2.Variables'!$F$5)/150</f>
        <v>0</v>
      </c>
      <c r="P497" s="13">
        <f>('1.Data Entry'!D501*'2.Variables'!$A$5)*'1.Data Entry'!H501*'2.Variables'!$D$5</f>
        <v>0</v>
      </c>
      <c r="Q497" s="13">
        <f>('1.Data Entry'!D501*'2.Variables'!$A$5)*'1.Data Entry'!H501*'2.Variables'!$C$5*'2.Variables'!$D$5</f>
        <v>0</v>
      </c>
      <c r="R497" s="13">
        <f>(Q497*'2.Variables'!$E$5)/150</f>
        <v>0</v>
      </c>
      <c r="S497" s="13">
        <f>(Q497*'2.Variables'!$F$5)/150</f>
        <v>0</v>
      </c>
    </row>
    <row r="498" spans="1:19" x14ac:dyDescent="0.4">
      <c r="A498" s="2">
        <f>'1.Data Entry'!A502</f>
        <v>0</v>
      </c>
      <c r="B498" s="2">
        <f>'1.Data Entry'!B502</f>
        <v>0</v>
      </c>
      <c r="C498" s="2">
        <f>'1.Data Entry'!C502</f>
        <v>0</v>
      </c>
      <c r="D498" s="13">
        <f>('1.Data Entry'!D502*'2.Variables'!$A$5)*'1.Data Entry'!E502*'2.Variables'!$D$5</f>
        <v>0</v>
      </c>
      <c r="E498" s="13">
        <f>('1.Data Entry'!D502*'2.Variables'!$A$5)*'1.Data Entry'!E502*'2.Variables'!$D$5*'2.Variables'!$B$5</f>
        <v>0</v>
      </c>
      <c r="F498" s="13">
        <f>(E498*'2.Variables'!$E$5)/150</f>
        <v>0</v>
      </c>
      <c r="G498" s="13">
        <f>(E498*'2.Variables'!$F$5)/150</f>
        <v>0</v>
      </c>
      <c r="H498" s="13">
        <f>('1.Data Entry'!D502*'2.Variables'!$A$5)*'1.Data Entry'!F502*'2.Variables'!$D$5</f>
        <v>0</v>
      </c>
      <c r="I498" s="13">
        <f>('1.Data Entry'!D502*'2.Variables'!$A$5)*'1.Data Entry'!F502*'2.Variables'!$D$5*'2.Variables'!$B$5</f>
        <v>0</v>
      </c>
      <c r="J498" s="13">
        <f>(I498*'2.Variables'!$E$5)/150</f>
        <v>0</v>
      </c>
      <c r="K498" s="13">
        <f>(I498*'2.Variables'!$F$5)/150</f>
        <v>0</v>
      </c>
      <c r="L498" s="13">
        <f>('1.Data Entry'!D502*'2.Variables'!$A$5)*'1.Data Entry'!G502*'2.Variables'!$D$5</f>
        <v>0</v>
      </c>
      <c r="M498" s="13">
        <f>('1.Data Entry'!D502*'2.Variables'!$A$5)*'1.Data Entry'!G502*'2.Variables'!$C$5*'2.Variables'!$D$5</f>
        <v>0</v>
      </c>
      <c r="N498" s="13">
        <f>(M498*'2.Variables'!$E$5)/150</f>
        <v>0</v>
      </c>
      <c r="O498" s="13">
        <f>(M498*'2.Variables'!$F$5)/150</f>
        <v>0</v>
      </c>
      <c r="P498" s="13">
        <f>('1.Data Entry'!D502*'2.Variables'!$A$5)*'1.Data Entry'!H502*'2.Variables'!$D$5</f>
        <v>0</v>
      </c>
      <c r="Q498" s="13">
        <f>('1.Data Entry'!D502*'2.Variables'!$A$5)*'1.Data Entry'!H502*'2.Variables'!$C$5*'2.Variables'!$D$5</f>
        <v>0</v>
      </c>
      <c r="R498" s="13">
        <f>(Q498*'2.Variables'!$E$5)/150</f>
        <v>0</v>
      </c>
      <c r="S498" s="13">
        <f>(Q498*'2.Variables'!$F$5)/150</f>
        <v>0</v>
      </c>
    </row>
    <row r="499" spans="1:19" x14ac:dyDescent="0.4">
      <c r="A499" s="2">
        <f>'1.Data Entry'!A503</f>
        <v>0</v>
      </c>
      <c r="B499" s="2">
        <f>'1.Data Entry'!B503</f>
        <v>0</v>
      </c>
      <c r="C499" s="2">
        <f>'1.Data Entry'!C503</f>
        <v>0</v>
      </c>
      <c r="D499" s="13">
        <f>('1.Data Entry'!D503*'2.Variables'!$A$5)*'1.Data Entry'!E503*'2.Variables'!$D$5</f>
        <v>0</v>
      </c>
      <c r="E499" s="13">
        <f>('1.Data Entry'!D503*'2.Variables'!$A$5)*'1.Data Entry'!E503*'2.Variables'!$D$5*'2.Variables'!$B$5</f>
        <v>0</v>
      </c>
      <c r="F499" s="13">
        <f>(E499*'2.Variables'!$E$5)/150</f>
        <v>0</v>
      </c>
      <c r="G499" s="13">
        <f>(E499*'2.Variables'!$F$5)/150</f>
        <v>0</v>
      </c>
      <c r="H499" s="13">
        <f>('1.Data Entry'!D503*'2.Variables'!$A$5)*'1.Data Entry'!F503*'2.Variables'!$D$5</f>
        <v>0</v>
      </c>
      <c r="I499" s="13">
        <f>('1.Data Entry'!D503*'2.Variables'!$A$5)*'1.Data Entry'!F503*'2.Variables'!$D$5*'2.Variables'!$B$5</f>
        <v>0</v>
      </c>
      <c r="J499" s="13">
        <f>(I499*'2.Variables'!$E$5)/150</f>
        <v>0</v>
      </c>
      <c r="K499" s="13">
        <f>(I499*'2.Variables'!$F$5)/150</f>
        <v>0</v>
      </c>
      <c r="L499" s="13">
        <f>('1.Data Entry'!D503*'2.Variables'!$A$5)*'1.Data Entry'!G503*'2.Variables'!$D$5</f>
        <v>0</v>
      </c>
      <c r="M499" s="13">
        <f>('1.Data Entry'!D503*'2.Variables'!$A$5)*'1.Data Entry'!G503*'2.Variables'!$C$5*'2.Variables'!$D$5</f>
        <v>0</v>
      </c>
      <c r="N499" s="13">
        <f>(M499*'2.Variables'!$E$5)/150</f>
        <v>0</v>
      </c>
      <c r="O499" s="13">
        <f>(M499*'2.Variables'!$F$5)/150</f>
        <v>0</v>
      </c>
      <c r="P499" s="13">
        <f>('1.Data Entry'!D503*'2.Variables'!$A$5)*'1.Data Entry'!H503*'2.Variables'!$D$5</f>
        <v>0</v>
      </c>
      <c r="Q499" s="13">
        <f>('1.Data Entry'!D503*'2.Variables'!$A$5)*'1.Data Entry'!H503*'2.Variables'!$C$5*'2.Variables'!$D$5</f>
        <v>0</v>
      </c>
      <c r="R499" s="13">
        <f>(Q499*'2.Variables'!$E$5)/150</f>
        <v>0</v>
      </c>
      <c r="S499" s="13">
        <f>(Q499*'2.Variables'!$F$5)/150</f>
        <v>0</v>
      </c>
    </row>
    <row r="500" spans="1:19" x14ac:dyDescent="0.4">
      <c r="A500" s="2">
        <f>'1.Data Entry'!A504</f>
        <v>0</v>
      </c>
      <c r="B500" s="2">
        <f>'1.Data Entry'!B504</f>
        <v>0</v>
      </c>
      <c r="C500" s="2">
        <f>'1.Data Entry'!C504</f>
        <v>0</v>
      </c>
      <c r="D500" s="13">
        <f>('1.Data Entry'!D504*'2.Variables'!$A$5)*'1.Data Entry'!E504*'2.Variables'!$D$5</f>
        <v>0</v>
      </c>
      <c r="E500" s="13">
        <f>('1.Data Entry'!D504*'2.Variables'!$A$5)*'1.Data Entry'!E504*'2.Variables'!$D$5*'2.Variables'!$B$5</f>
        <v>0</v>
      </c>
      <c r="F500" s="13">
        <f>(E500*'2.Variables'!$E$5)/150</f>
        <v>0</v>
      </c>
      <c r="G500" s="13">
        <f>(E500*'2.Variables'!$F$5)/150</f>
        <v>0</v>
      </c>
      <c r="H500" s="13">
        <f>('1.Data Entry'!D504*'2.Variables'!$A$5)*'1.Data Entry'!F504*'2.Variables'!$D$5</f>
        <v>0</v>
      </c>
      <c r="I500" s="13">
        <f>('1.Data Entry'!D504*'2.Variables'!$A$5)*'1.Data Entry'!F504*'2.Variables'!$D$5*'2.Variables'!$B$5</f>
        <v>0</v>
      </c>
      <c r="J500" s="13">
        <f>(I500*'2.Variables'!$E$5)/150</f>
        <v>0</v>
      </c>
      <c r="K500" s="13">
        <f>(I500*'2.Variables'!$F$5)/150</f>
        <v>0</v>
      </c>
      <c r="L500" s="13">
        <f>('1.Data Entry'!D504*'2.Variables'!$A$5)*'1.Data Entry'!G504*'2.Variables'!$D$5</f>
        <v>0</v>
      </c>
      <c r="M500" s="13">
        <f>('1.Data Entry'!D504*'2.Variables'!$A$5)*'1.Data Entry'!G504*'2.Variables'!$C$5*'2.Variables'!$D$5</f>
        <v>0</v>
      </c>
      <c r="N500" s="13">
        <f>(M500*'2.Variables'!$E$5)/150</f>
        <v>0</v>
      </c>
      <c r="O500" s="13">
        <f>(M500*'2.Variables'!$F$5)/150</f>
        <v>0</v>
      </c>
      <c r="P500" s="13">
        <f>('1.Data Entry'!D504*'2.Variables'!$A$5)*'1.Data Entry'!H504*'2.Variables'!$D$5</f>
        <v>0</v>
      </c>
      <c r="Q500" s="13">
        <f>('1.Data Entry'!D504*'2.Variables'!$A$5)*'1.Data Entry'!H504*'2.Variables'!$C$5*'2.Variables'!$D$5</f>
        <v>0</v>
      </c>
      <c r="R500" s="13">
        <f>(Q500*'2.Variables'!$E$5)/150</f>
        <v>0</v>
      </c>
      <c r="S500" s="13">
        <f>(Q500*'2.Variables'!$F$5)/150</f>
        <v>0</v>
      </c>
    </row>
    <row r="501" spans="1:19" x14ac:dyDescent="0.4">
      <c r="A501" s="2">
        <f>'1.Data Entry'!A505</f>
        <v>0</v>
      </c>
      <c r="B501" s="2">
        <f>'1.Data Entry'!B505</f>
        <v>0</v>
      </c>
      <c r="C501" s="2">
        <f>'1.Data Entry'!C505</f>
        <v>0</v>
      </c>
      <c r="D501" s="13">
        <f>('1.Data Entry'!D505*'2.Variables'!$A$5)*'1.Data Entry'!E505*'2.Variables'!$D$5</f>
        <v>0</v>
      </c>
      <c r="E501" s="13">
        <f>('1.Data Entry'!D505*'2.Variables'!$A$5)*'1.Data Entry'!E505*'2.Variables'!$D$5*'2.Variables'!$B$5</f>
        <v>0</v>
      </c>
      <c r="F501" s="13">
        <f>(E501*'2.Variables'!$E$5)/150</f>
        <v>0</v>
      </c>
      <c r="G501" s="13">
        <f>(E501*'2.Variables'!$F$5)/150</f>
        <v>0</v>
      </c>
      <c r="H501" s="13">
        <f>('1.Data Entry'!D505*'2.Variables'!$A$5)*'1.Data Entry'!F505*'2.Variables'!$D$5</f>
        <v>0</v>
      </c>
      <c r="I501" s="13">
        <f>('1.Data Entry'!D505*'2.Variables'!$A$5)*'1.Data Entry'!F505*'2.Variables'!$D$5*'2.Variables'!$B$5</f>
        <v>0</v>
      </c>
      <c r="J501" s="13">
        <f>(I501*'2.Variables'!$E$5)/150</f>
        <v>0</v>
      </c>
      <c r="K501" s="13">
        <f>(I501*'2.Variables'!$F$5)/150</f>
        <v>0</v>
      </c>
      <c r="L501" s="13">
        <f>('1.Data Entry'!D505*'2.Variables'!$A$5)*'1.Data Entry'!G505*'2.Variables'!$D$5</f>
        <v>0</v>
      </c>
      <c r="M501" s="13">
        <f>('1.Data Entry'!D505*'2.Variables'!$A$5)*'1.Data Entry'!G505*'2.Variables'!$C$5*'2.Variables'!$D$5</f>
        <v>0</v>
      </c>
      <c r="N501" s="13">
        <f>(M501*'2.Variables'!$E$5)/150</f>
        <v>0</v>
      </c>
      <c r="O501" s="13">
        <f>(M501*'2.Variables'!$F$5)/150</f>
        <v>0</v>
      </c>
      <c r="P501" s="13">
        <f>('1.Data Entry'!D505*'2.Variables'!$A$5)*'1.Data Entry'!H505*'2.Variables'!$D$5</f>
        <v>0</v>
      </c>
      <c r="Q501" s="13">
        <f>('1.Data Entry'!D505*'2.Variables'!$A$5)*'1.Data Entry'!H505*'2.Variables'!$C$5*'2.Variables'!$D$5</f>
        <v>0</v>
      </c>
      <c r="R501" s="13">
        <f>(Q501*'2.Variables'!$E$5)/150</f>
        <v>0</v>
      </c>
      <c r="S501" s="13">
        <f>(Q501*'2.Variables'!$F$5)/150</f>
        <v>0</v>
      </c>
    </row>
    <row r="502" spans="1:19" x14ac:dyDescent="0.4">
      <c r="A502" s="2">
        <f>'1.Data Entry'!A506</f>
        <v>0</v>
      </c>
      <c r="B502" s="2">
        <f>'1.Data Entry'!B506</f>
        <v>0</v>
      </c>
      <c r="C502" s="2">
        <f>'1.Data Entry'!C506</f>
        <v>0</v>
      </c>
      <c r="D502" s="13">
        <f>('1.Data Entry'!D506*'2.Variables'!$A$5)*'1.Data Entry'!E506*'2.Variables'!$D$5</f>
        <v>0</v>
      </c>
      <c r="E502" s="13">
        <f>('1.Data Entry'!D506*'2.Variables'!$A$5)*'1.Data Entry'!E506*'2.Variables'!$D$5*'2.Variables'!$B$5</f>
        <v>0</v>
      </c>
      <c r="F502" s="13">
        <f>(E502*'2.Variables'!$E$5)/150</f>
        <v>0</v>
      </c>
      <c r="G502" s="13">
        <f>(E502*'2.Variables'!$F$5)/150</f>
        <v>0</v>
      </c>
      <c r="H502" s="13">
        <f>('1.Data Entry'!D506*'2.Variables'!$A$5)*'1.Data Entry'!F506*'2.Variables'!$D$5</f>
        <v>0</v>
      </c>
      <c r="I502" s="13">
        <f>('1.Data Entry'!D506*'2.Variables'!$A$5)*'1.Data Entry'!F506*'2.Variables'!$D$5*'2.Variables'!$B$5</f>
        <v>0</v>
      </c>
      <c r="J502" s="13">
        <f>(I502*'2.Variables'!$E$5)/150</f>
        <v>0</v>
      </c>
      <c r="K502" s="13">
        <f>(I502*'2.Variables'!$F$5)/150</f>
        <v>0</v>
      </c>
      <c r="L502" s="13">
        <f>('1.Data Entry'!D506*'2.Variables'!$A$5)*'1.Data Entry'!G506*'2.Variables'!$D$5</f>
        <v>0</v>
      </c>
      <c r="M502" s="13">
        <f>('1.Data Entry'!D506*'2.Variables'!$A$5)*'1.Data Entry'!G506*'2.Variables'!$C$5*'2.Variables'!$D$5</f>
        <v>0</v>
      </c>
      <c r="N502" s="13">
        <f>(M502*'2.Variables'!$E$5)/150</f>
        <v>0</v>
      </c>
      <c r="O502" s="13">
        <f>(M502*'2.Variables'!$F$5)/150</f>
        <v>0</v>
      </c>
      <c r="P502" s="13">
        <f>('1.Data Entry'!D506*'2.Variables'!$A$5)*'1.Data Entry'!H506*'2.Variables'!$D$5</f>
        <v>0</v>
      </c>
      <c r="Q502" s="13">
        <f>('1.Data Entry'!D506*'2.Variables'!$A$5)*'1.Data Entry'!H506*'2.Variables'!$C$5*'2.Variables'!$D$5</f>
        <v>0</v>
      </c>
      <c r="R502" s="13">
        <f>(Q502*'2.Variables'!$E$5)/150</f>
        <v>0</v>
      </c>
      <c r="S502" s="13">
        <f>(Q502*'2.Variables'!$F$5)/150</f>
        <v>0</v>
      </c>
    </row>
    <row r="503" spans="1:19" x14ac:dyDescent="0.4">
      <c r="A503" s="2">
        <f>'1.Data Entry'!A507</f>
        <v>0</v>
      </c>
      <c r="B503" s="2">
        <f>'1.Data Entry'!B507</f>
        <v>0</v>
      </c>
      <c r="C503" s="2">
        <f>'1.Data Entry'!C507</f>
        <v>0</v>
      </c>
      <c r="D503" s="13">
        <f>('1.Data Entry'!D507*'2.Variables'!$A$5)*'1.Data Entry'!E507*'2.Variables'!$D$5</f>
        <v>0</v>
      </c>
      <c r="E503" s="13">
        <f>('1.Data Entry'!D507*'2.Variables'!$A$5)*'1.Data Entry'!E507*'2.Variables'!$D$5*'2.Variables'!$B$5</f>
        <v>0</v>
      </c>
      <c r="F503" s="13">
        <f>(E503*'2.Variables'!$E$5)/150</f>
        <v>0</v>
      </c>
      <c r="G503" s="13">
        <f>(E503*'2.Variables'!$F$5)/150</f>
        <v>0</v>
      </c>
      <c r="H503" s="13">
        <f>('1.Data Entry'!D507*'2.Variables'!$A$5)*'1.Data Entry'!F507*'2.Variables'!$D$5</f>
        <v>0</v>
      </c>
      <c r="I503" s="13">
        <f>('1.Data Entry'!D507*'2.Variables'!$A$5)*'1.Data Entry'!F507*'2.Variables'!$D$5*'2.Variables'!$B$5</f>
        <v>0</v>
      </c>
      <c r="J503" s="13">
        <f>(I503*'2.Variables'!$E$5)/150</f>
        <v>0</v>
      </c>
      <c r="K503" s="13">
        <f>(I503*'2.Variables'!$F$5)/150</f>
        <v>0</v>
      </c>
      <c r="L503" s="13">
        <f>('1.Data Entry'!D507*'2.Variables'!$A$5)*'1.Data Entry'!G507*'2.Variables'!$D$5</f>
        <v>0</v>
      </c>
      <c r="M503" s="13">
        <f>('1.Data Entry'!D507*'2.Variables'!$A$5)*'1.Data Entry'!G507*'2.Variables'!$C$5*'2.Variables'!$D$5</f>
        <v>0</v>
      </c>
      <c r="N503" s="13">
        <f>(M503*'2.Variables'!$E$5)/150</f>
        <v>0</v>
      </c>
      <c r="O503" s="13">
        <f>(M503*'2.Variables'!$F$5)/150</f>
        <v>0</v>
      </c>
      <c r="P503" s="13">
        <f>('1.Data Entry'!D507*'2.Variables'!$A$5)*'1.Data Entry'!H507*'2.Variables'!$D$5</f>
        <v>0</v>
      </c>
      <c r="Q503" s="13">
        <f>('1.Data Entry'!D507*'2.Variables'!$A$5)*'1.Data Entry'!H507*'2.Variables'!$C$5*'2.Variables'!$D$5</f>
        <v>0</v>
      </c>
      <c r="R503" s="13">
        <f>(Q503*'2.Variables'!$E$5)/150</f>
        <v>0</v>
      </c>
      <c r="S503" s="13">
        <f>(Q503*'2.Variables'!$F$5)/150</f>
        <v>0</v>
      </c>
    </row>
    <row r="504" spans="1:19" x14ac:dyDescent="0.4">
      <c r="A504" s="2">
        <f>'1.Data Entry'!A508</f>
        <v>0</v>
      </c>
      <c r="B504" s="2">
        <f>'1.Data Entry'!B508</f>
        <v>0</v>
      </c>
      <c r="C504" s="2">
        <f>'1.Data Entry'!C508</f>
        <v>0</v>
      </c>
      <c r="D504" s="13">
        <f>('1.Data Entry'!D508*'2.Variables'!$A$5)*'1.Data Entry'!E508*'2.Variables'!$D$5</f>
        <v>0</v>
      </c>
      <c r="E504" s="13">
        <f>('1.Data Entry'!D508*'2.Variables'!$A$5)*'1.Data Entry'!E508*'2.Variables'!$D$5*'2.Variables'!$B$5</f>
        <v>0</v>
      </c>
      <c r="F504" s="13">
        <f>(E504*'2.Variables'!$E$5)/150</f>
        <v>0</v>
      </c>
      <c r="G504" s="13">
        <f>(E504*'2.Variables'!$F$5)/150</f>
        <v>0</v>
      </c>
      <c r="H504" s="13">
        <f>('1.Data Entry'!D508*'2.Variables'!$A$5)*'1.Data Entry'!F508*'2.Variables'!$D$5</f>
        <v>0</v>
      </c>
      <c r="I504" s="13">
        <f>('1.Data Entry'!D508*'2.Variables'!$A$5)*'1.Data Entry'!F508*'2.Variables'!$D$5*'2.Variables'!$B$5</f>
        <v>0</v>
      </c>
      <c r="J504" s="13">
        <f>(I504*'2.Variables'!$E$5)/150</f>
        <v>0</v>
      </c>
      <c r="K504" s="13">
        <f>(I504*'2.Variables'!$F$5)/150</f>
        <v>0</v>
      </c>
      <c r="L504" s="13">
        <f>('1.Data Entry'!D508*'2.Variables'!$A$5)*'1.Data Entry'!G508*'2.Variables'!$D$5</f>
        <v>0</v>
      </c>
      <c r="M504" s="13">
        <f>('1.Data Entry'!D508*'2.Variables'!$A$5)*'1.Data Entry'!G508*'2.Variables'!$C$5*'2.Variables'!$D$5</f>
        <v>0</v>
      </c>
      <c r="N504" s="13">
        <f>(M504*'2.Variables'!$E$5)/150</f>
        <v>0</v>
      </c>
      <c r="O504" s="13">
        <f>(M504*'2.Variables'!$F$5)/150</f>
        <v>0</v>
      </c>
      <c r="P504" s="13">
        <f>('1.Data Entry'!D508*'2.Variables'!$A$5)*'1.Data Entry'!H508*'2.Variables'!$D$5</f>
        <v>0</v>
      </c>
      <c r="Q504" s="13">
        <f>('1.Data Entry'!D508*'2.Variables'!$A$5)*'1.Data Entry'!H508*'2.Variables'!$C$5*'2.Variables'!$D$5</f>
        <v>0</v>
      </c>
      <c r="R504" s="13">
        <f>(Q504*'2.Variables'!$E$5)/150</f>
        <v>0</v>
      </c>
      <c r="S504" s="13">
        <f>(Q504*'2.Variables'!$F$5)/150</f>
        <v>0</v>
      </c>
    </row>
    <row r="505" spans="1:19" x14ac:dyDescent="0.4">
      <c r="A505" s="2">
        <f>'1.Data Entry'!A509</f>
        <v>0</v>
      </c>
      <c r="B505" s="2">
        <f>'1.Data Entry'!B509</f>
        <v>0</v>
      </c>
      <c r="C505" s="2">
        <f>'1.Data Entry'!C509</f>
        <v>0</v>
      </c>
      <c r="D505" s="13">
        <f>('1.Data Entry'!D509*'2.Variables'!$A$5)*'1.Data Entry'!E509*'2.Variables'!$D$5</f>
        <v>0</v>
      </c>
      <c r="E505" s="13">
        <f>('1.Data Entry'!D509*'2.Variables'!$A$5)*'1.Data Entry'!E509*'2.Variables'!$D$5*'2.Variables'!$B$5</f>
        <v>0</v>
      </c>
      <c r="F505" s="13">
        <f>(E505*'2.Variables'!$E$5)/150</f>
        <v>0</v>
      </c>
      <c r="G505" s="13">
        <f>(E505*'2.Variables'!$F$5)/150</f>
        <v>0</v>
      </c>
      <c r="H505" s="13">
        <f>('1.Data Entry'!D509*'2.Variables'!$A$5)*'1.Data Entry'!F509*'2.Variables'!$D$5</f>
        <v>0</v>
      </c>
      <c r="I505" s="13">
        <f>('1.Data Entry'!D509*'2.Variables'!$A$5)*'1.Data Entry'!F509*'2.Variables'!$D$5*'2.Variables'!$B$5</f>
        <v>0</v>
      </c>
      <c r="J505" s="13">
        <f>(I505*'2.Variables'!$E$5)/150</f>
        <v>0</v>
      </c>
      <c r="K505" s="13">
        <f>(I505*'2.Variables'!$F$5)/150</f>
        <v>0</v>
      </c>
      <c r="L505" s="13">
        <f>('1.Data Entry'!D509*'2.Variables'!$A$5)*'1.Data Entry'!G509*'2.Variables'!$D$5</f>
        <v>0</v>
      </c>
      <c r="M505" s="13">
        <f>('1.Data Entry'!D509*'2.Variables'!$A$5)*'1.Data Entry'!G509*'2.Variables'!$C$5*'2.Variables'!$D$5</f>
        <v>0</v>
      </c>
      <c r="N505" s="13">
        <f>(M505*'2.Variables'!$E$5)/150</f>
        <v>0</v>
      </c>
      <c r="O505" s="13">
        <f>(M505*'2.Variables'!$F$5)/150</f>
        <v>0</v>
      </c>
      <c r="P505" s="13">
        <f>('1.Data Entry'!D509*'2.Variables'!$A$5)*'1.Data Entry'!H509*'2.Variables'!$D$5</f>
        <v>0</v>
      </c>
      <c r="Q505" s="13">
        <f>('1.Data Entry'!D509*'2.Variables'!$A$5)*'1.Data Entry'!H509*'2.Variables'!$C$5*'2.Variables'!$D$5</f>
        <v>0</v>
      </c>
      <c r="R505" s="13">
        <f>(Q505*'2.Variables'!$E$5)/150</f>
        <v>0</v>
      </c>
      <c r="S505" s="13">
        <f>(Q505*'2.Variables'!$F$5)/150</f>
        <v>0</v>
      </c>
    </row>
    <row r="506" spans="1:19" x14ac:dyDescent="0.4">
      <c r="A506" s="2">
        <f>'1.Data Entry'!A510</f>
        <v>0</v>
      </c>
      <c r="B506" s="2">
        <f>'1.Data Entry'!B510</f>
        <v>0</v>
      </c>
      <c r="C506" s="2">
        <f>'1.Data Entry'!C510</f>
        <v>0</v>
      </c>
      <c r="D506" s="13">
        <f>('1.Data Entry'!D510*'2.Variables'!$A$5)*'1.Data Entry'!E510*'2.Variables'!$D$5</f>
        <v>0</v>
      </c>
      <c r="E506" s="13">
        <f>('1.Data Entry'!D510*'2.Variables'!$A$5)*'1.Data Entry'!E510*'2.Variables'!$D$5*'2.Variables'!$B$5</f>
        <v>0</v>
      </c>
      <c r="F506" s="13">
        <f>(E506*'2.Variables'!$E$5)/150</f>
        <v>0</v>
      </c>
      <c r="G506" s="13">
        <f>(E506*'2.Variables'!$F$5)/150</f>
        <v>0</v>
      </c>
      <c r="H506" s="13">
        <f>('1.Data Entry'!D510*'2.Variables'!$A$5)*'1.Data Entry'!F510*'2.Variables'!$D$5</f>
        <v>0</v>
      </c>
      <c r="I506" s="13">
        <f>('1.Data Entry'!D510*'2.Variables'!$A$5)*'1.Data Entry'!F510*'2.Variables'!$D$5*'2.Variables'!$B$5</f>
        <v>0</v>
      </c>
      <c r="J506" s="13">
        <f>(I506*'2.Variables'!$E$5)/150</f>
        <v>0</v>
      </c>
      <c r="K506" s="13">
        <f>(I506*'2.Variables'!$F$5)/150</f>
        <v>0</v>
      </c>
      <c r="L506" s="13">
        <f>('1.Data Entry'!D510*'2.Variables'!$A$5)*'1.Data Entry'!G510*'2.Variables'!$D$5</f>
        <v>0</v>
      </c>
      <c r="M506" s="13">
        <f>('1.Data Entry'!D510*'2.Variables'!$A$5)*'1.Data Entry'!G510*'2.Variables'!$C$5*'2.Variables'!$D$5</f>
        <v>0</v>
      </c>
      <c r="N506" s="13">
        <f>(M506*'2.Variables'!$E$5)/150</f>
        <v>0</v>
      </c>
      <c r="O506" s="13">
        <f>(M506*'2.Variables'!$F$5)/150</f>
        <v>0</v>
      </c>
      <c r="P506" s="13">
        <f>('1.Data Entry'!D510*'2.Variables'!$A$5)*'1.Data Entry'!H510*'2.Variables'!$D$5</f>
        <v>0</v>
      </c>
      <c r="Q506" s="13">
        <f>('1.Data Entry'!D510*'2.Variables'!$A$5)*'1.Data Entry'!H510*'2.Variables'!$C$5*'2.Variables'!$D$5</f>
        <v>0</v>
      </c>
      <c r="R506" s="13">
        <f>(Q506*'2.Variables'!$E$5)/150</f>
        <v>0</v>
      </c>
      <c r="S506" s="13">
        <f>(Q506*'2.Variables'!$F$5)/150</f>
        <v>0</v>
      </c>
    </row>
    <row r="507" spans="1:19" x14ac:dyDescent="0.4">
      <c r="A507" s="2">
        <f>'1.Data Entry'!A511</f>
        <v>0</v>
      </c>
      <c r="B507" s="2">
        <f>'1.Data Entry'!B511</f>
        <v>0</v>
      </c>
      <c r="C507" s="2">
        <f>'1.Data Entry'!C511</f>
        <v>0</v>
      </c>
      <c r="D507" s="13">
        <f>('1.Data Entry'!D511*'2.Variables'!$A$5)*'1.Data Entry'!E511*'2.Variables'!$D$5</f>
        <v>0</v>
      </c>
      <c r="E507" s="13">
        <f>('1.Data Entry'!D511*'2.Variables'!$A$5)*'1.Data Entry'!E511*'2.Variables'!$D$5*'2.Variables'!$B$5</f>
        <v>0</v>
      </c>
      <c r="F507" s="13">
        <f>(E507*'2.Variables'!$E$5)/150</f>
        <v>0</v>
      </c>
      <c r="G507" s="13">
        <f>(E507*'2.Variables'!$F$5)/150</f>
        <v>0</v>
      </c>
      <c r="H507" s="13">
        <f>('1.Data Entry'!D511*'2.Variables'!$A$5)*'1.Data Entry'!F511*'2.Variables'!$D$5</f>
        <v>0</v>
      </c>
      <c r="I507" s="13">
        <f>('1.Data Entry'!D511*'2.Variables'!$A$5)*'1.Data Entry'!F511*'2.Variables'!$D$5*'2.Variables'!$B$5</f>
        <v>0</v>
      </c>
      <c r="J507" s="13">
        <f>(I507*'2.Variables'!$E$5)/150</f>
        <v>0</v>
      </c>
      <c r="K507" s="13">
        <f>(I507*'2.Variables'!$F$5)/150</f>
        <v>0</v>
      </c>
      <c r="L507" s="13">
        <f>('1.Data Entry'!D511*'2.Variables'!$A$5)*'1.Data Entry'!G511*'2.Variables'!$D$5</f>
        <v>0</v>
      </c>
      <c r="M507" s="13">
        <f>('1.Data Entry'!D511*'2.Variables'!$A$5)*'1.Data Entry'!G511*'2.Variables'!$C$5*'2.Variables'!$D$5</f>
        <v>0</v>
      </c>
      <c r="N507" s="13">
        <f>(M507*'2.Variables'!$E$5)/150</f>
        <v>0</v>
      </c>
      <c r="O507" s="13">
        <f>(M507*'2.Variables'!$F$5)/150</f>
        <v>0</v>
      </c>
      <c r="P507" s="13">
        <f>('1.Data Entry'!D511*'2.Variables'!$A$5)*'1.Data Entry'!H511*'2.Variables'!$D$5</f>
        <v>0</v>
      </c>
      <c r="Q507" s="13">
        <f>('1.Data Entry'!D511*'2.Variables'!$A$5)*'1.Data Entry'!H511*'2.Variables'!$C$5*'2.Variables'!$D$5</f>
        <v>0</v>
      </c>
      <c r="R507" s="13">
        <f>(Q507*'2.Variables'!$E$5)/150</f>
        <v>0</v>
      </c>
      <c r="S507" s="13">
        <f>(Q507*'2.Variables'!$F$5)/150</f>
        <v>0</v>
      </c>
    </row>
    <row r="508" spans="1:19" x14ac:dyDescent="0.4">
      <c r="A508" s="2">
        <f>'1.Data Entry'!A512</f>
        <v>0</v>
      </c>
      <c r="B508" s="2">
        <f>'1.Data Entry'!B512</f>
        <v>0</v>
      </c>
      <c r="C508" s="2">
        <f>'1.Data Entry'!C512</f>
        <v>0</v>
      </c>
      <c r="D508" s="13">
        <f>('1.Data Entry'!D512*'2.Variables'!$A$5)*'1.Data Entry'!E512*'2.Variables'!$D$5</f>
        <v>0</v>
      </c>
      <c r="E508" s="13">
        <f>('1.Data Entry'!D512*'2.Variables'!$A$5)*'1.Data Entry'!E512*'2.Variables'!$D$5*'2.Variables'!$B$5</f>
        <v>0</v>
      </c>
      <c r="F508" s="13">
        <f>(E508*'2.Variables'!$E$5)/150</f>
        <v>0</v>
      </c>
      <c r="G508" s="13">
        <f>(E508*'2.Variables'!$F$5)/150</f>
        <v>0</v>
      </c>
      <c r="H508" s="13">
        <f>('1.Data Entry'!D512*'2.Variables'!$A$5)*'1.Data Entry'!F512*'2.Variables'!$D$5</f>
        <v>0</v>
      </c>
      <c r="I508" s="13">
        <f>('1.Data Entry'!D512*'2.Variables'!$A$5)*'1.Data Entry'!F512*'2.Variables'!$D$5*'2.Variables'!$B$5</f>
        <v>0</v>
      </c>
      <c r="J508" s="13">
        <f>(I508*'2.Variables'!$E$5)/150</f>
        <v>0</v>
      </c>
      <c r="K508" s="13">
        <f>(I508*'2.Variables'!$F$5)/150</f>
        <v>0</v>
      </c>
      <c r="L508" s="13">
        <f>('1.Data Entry'!D512*'2.Variables'!$A$5)*'1.Data Entry'!G512*'2.Variables'!$D$5</f>
        <v>0</v>
      </c>
      <c r="M508" s="13">
        <f>('1.Data Entry'!D512*'2.Variables'!$A$5)*'1.Data Entry'!G512*'2.Variables'!$C$5*'2.Variables'!$D$5</f>
        <v>0</v>
      </c>
      <c r="N508" s="13">
        <f>(M508*'2.Variables'!$E$5)/150</f>
        <v>0</v>
      </c>
      <c r="O508" s="13">
        <f>(M508*'2.Variables'!$F$5)/150</f>
        <v>0</v>
      </c>
      <c r="P508" s="13">
        <f>('1.Data Entry'!D512*'2.Variables'!$A$5)*'1.Data Entry'!H512*'2.Variables'!$D$5</f>
        <v>0</v>
      </c>
      <c r="Q508" s="13">
        <f>('1.Data Entry'!D512*'2.Variables'!$A$5)*'1.Data Entry'!H512*'2.Variables'!$C$5*'2.Variables'!$D$5</f>
        <v>0</v>
      </c>
      <c r="R508" s="13">
        <f>(Q508*'2.Variables'!$E$5)/150</f>
        <v>0</v>
      </c>
      <c r="S508" s="13">
        <f>(Q508*'2.Variables'!$F$5)/150</f>
        <v>0</v>
      </c>
    </row>
    <row r="509" spans="1:19" x14ac:dyDescent="0.4">
      <c r="A509" s="2">
        <f>'1.Data Entry'!A513</f>
        <v>0</v>
      </c>
      <c r="B509" s="2">
        <f>'1.Data Entry'!B513</f>
        <v>0</v>
      </c>
      <c r="C509" s="2">
        <f>'1.Data Entry'!C513</f>
        <v>0</v>
      </c>
      <c r="D509" s="13">
        <f>('1.Data Entry'!D513*'2.Variables'!$A$5)*'1.Data Entry'!E513*'2.Variables'!$D$5</f>
        <v>0</v>
      </c>
      <c r="E509" s="13">
        <f>('1.Data Entry'!D513*'2.Variables'!$A$5)*'1.Data Entry'!E513*'2.Variables'!$D$5*'2.Variables'!$B$5</f>
        <v>0</v>
      </c>
      <c r="F509" s="13">
        <f>(E509*'2.Variables'!$E$5)/150</f>
        <v>0</v>
      </c>
      <c r="G509" s="13">
        <f>(E509*'2.Variables'!$F$5)/150</f>
        <v>0</v>
      </c>
      <c r="H509" s="13">
        <f>('1.Data Entry'!D513*'2.Variables'!$A$5)*'1.Data Entry'!F513*'2.Variables'!$D$5</f>
        <v>0</v>
      </c>
      <c r="I509" s="13">
        <f>('1.Data Entry'!D513*'2.Variables'!$A$5)*'1.Data Entry'!F513*'2.Variables'!$D$5*'2.Variables'!$B$5</f>
        <v>0</v>
      </c>
      <c r="J509" s="13">
        <f>(I509*'2.Variables'!$E$5)/150</f>
        <v>0</v>
      </c>
      <c r="K509" s="13">
        <f>(I509*'2.Variables'!$F$5)/150</f>
        <v>0</v>
      </c>
      <c r="L509" s="13">
        <f>('1.Data Entry'!D513*'2.Variables'!$A$5)*'1.Data Entry'!G513*'2.Variables'!$D$5</f>
        <v>0</v>
      </c>
      <c r="M509" s="13">
        <f>('1.Data Entry'!D513*'2.Variables'!$A$5)*'1.Data Entry'!G513*'2.Variables'!$C$5*'2.Variables'!$D$5</f>
        <v>0</v>
      </c>
      <c r="N509" s="13">
        <f>(M509*'2.Variables'!$E$5)/150</f>
        <v>0</v>
      </c>
      <c r="O509" s="13">
        <f>(M509*'2.Variables'!$F$5)/150</f>
        <v>0</v>
      </c>
      <c r="P509" s="13">
        <f>('1.Data Entry'!D513*'2.Variables'!$A$5)*'1.Data Entry'!H513*'2.Variables'!$D$5</f>
        <v>0</v>
      </c>
      <c r="Q509" s="13">
        <f>('1.Data Entry'!D513*'2.Variables'!$A$5)*'1.Data Entry'!H513*'2.Variables'!$C$5*'2.Variables'!$D$5</f>
        <v>0</v>
      </c>
      <c r="R509" s="13">
        <f>(Q509*'2.Variables'!$E$5)/150</f>
        <v>0</v>
      </c>
      <c r="S509" s="13">
        <f>(Q509*'2.Variables'!$F$5)/150</f>
        <v>0</v>
      </c>
    </row>
    <row r="510" spans="1:19" x14ac:dyDescent="0.4">
      <c r="A510" s="2">
        <f>'1.Data Entry'!A514</f>
        <v>0</v>
      </c>
      <c r="B510" s="2">
        <f>'1.Data Entry'!B514</f>
        <v>0</v>
      </c>
      <c r="C510" s="2">
        <f>'1.Data Entry'!C514</f>
        <v>0</v>
      </c>
      <c r="D510" s="13">
        <f>('1.Data Entry'!D514*'2.Variables'!$A$5)*'1.Data Entry'!E514*'2.Variables'!$D$5</f>
        <v>0</v>
      </c>
      <c r="E510" s="13">
        <f>('1.Data Entry'!D514*'2.Variables'!$A$5)*'1.Data Entry'!E514*'2.Variables'!$D$5*'2.Variables'!$B$5</f>
        <v>0</v>
      </c>
      <c r="F510" s="13">
        <f>(E510*'2.Variables'!$E$5)/150</f>
        <v>0</v>
      </c>
      <c r="G510" s="13">
        <f>(E510*'2.Variables'!$F$5)/150</f>
        <v>0</v>
      </c>
      <c r="H510" s="13">
        <f>('1.Data Entry'!D514*'2.Variables'!$A$5)*'1.Data Entry'!F514*'2.Variables'!$D$5</f>
        <v>0</v>
      </c>
      <c r="I510" s="13">
        <f>('1.Data Entry'!D514*'2.Variables'!$A$5)*'1.Data Entry'!F514*'2.Variables'!$D$5*'2.Variables'!$B$5</f>
        <v>0</v>
      </c>
      <c r="J510" s="13">
        <f>(I510*'2.Variables'!$E$5)/150</f>
        <v>0</v>
      </c>
      <c r="K510" s="13">
        <f>(I510*'2.Variables'!$F$5)/150</f>
        <v>0</v>
      </c>
      <c r="L510" s="13">
        <f>('1.Data Entry'!D514*'2.Variables'!$A$5)*'1.Data Entry'!G514*'2.Variables'!$D$5</f>
        <v>0</v>
      </c>
      <c r="M510" s="13">
        <f>('1.Data Entry'!D514*'2.Variables'!$A$5)*'1.Data Entry'!G514*'2.Variables'!$C$5*'2.Variables'!$D$5</f>
        <v>0</v>
      </c>
      <c r="N510" s="13">
        <f>(M510*'2.Variables'!$E$5)/150</f>
        <v>0</v>
      </c>
      <c r="O510" s="13">
        <f>(M510*'2.Variables'!$F$5)/150</f>
        <v>0</v>
      </c>
      <c r="P510" s="13">
        <f>('1.Data Entry'!D514*'2.Variables'!$A$5)*'1.Data Entry'!H514*'2.Variables'!$D$5</f>
        <v>0</v>
      </c>
      <c r="Q510" s="13">
        <f>('1.Data Entry'!D514*'2.Variables'!$A$5)*'1.Data Entry'!H514*'2.Variables'!$C$5*'2.Variables'!$D$5</f>
        <v>0</v>
      </c>
      <c r="R510" s="13">
        <f>(Q510*'2.Variables'!$E$5)/150</f>
        <v>0</v>
      </c>
      <c r="S510" s="13">
        <f>(Q510*'2.Variables'!$F$5)/150</f>
        <v>0</v>
      </c>
    </row>
    <row r="511" spans="1:19" x14ac:dyDescent="0.4">
      <c r="A511" s="2">
        <f>'1.Data Entry'!A515</f>
        <v>0</v>
      </c>
      <c r="B511" s="2">
        <f>'1.Data Entry'!B515</f>
        <v>0</v>
      </c>
      <c r="C511" s="2">
        <f>'1.Data Entry'!C515</f>
        <v>0</v>
      </c>
      <c r="D511" s="13">
        <f>('1.Data Entry'!D515*'2.Variables'!$A$5)*'1.Data Entry'!E515*'2.Variables'!$D$5</f>
        <v>0</v>
      </c>
      <c r="E511" s="13">
        <f>('1.Data Entry'!D515*'2.Variables'!$A$5)*'1.Data Entry'!E515*'2.Variables'!$D$5*'2.Variables'!$B$5</f>
        <v>0</v>
      </c>
      <c r="F511" s="13">
        <f>(E511*'2.Variables'!$E$5)/150</f>
        <v>0</v>
      </c>
      <c r="G511" s="13">
        <f>(E511*'2.Variables'!$F$5)/150</f>
        <v>0</v>
      </c>
      <c r="H511" s="13">
        <f>('1.Data Entry'!D515*'2.Variables'!$A$5)*'1.Data Entry'!F515*'2.Variables'!$D$5</f>
        <v>0</v>
      </c>
      <c r="I511" s="13">
        <f>('1.Data Entry'!D515*'2.Variables'!$A$5)*'1.Data Entry'!F515*'2.Variables'!$D$5*'2.Variables'!$B$5</f>
        <v>0</v>
      </c>
      <c r="J511" s="13">
        <f>(I511*'2.Variables'!$E$5)/150</f>
        <v>0</v>
      </c>
      <c r="K511" s="13">
        <f>(I511*'2.Variables'!$F$5)/150</f>
        <v>0</v>
      </c>
      <c r="L511" s="13">
        <f>('1.Data Entry'!D515*'2.Variables'!$A$5)*'1.Data Entry'!G515*'2.Variables'!$D$5</f>
        <v>0</v>
      </c>
      <c r="M511" s="13">
        <f>('1.Data Entry'!D515*'2.Variables'!$A$5)*'1.Data Entry'!G515*'2.Variables'!$C$5*'2.Variables'!$D$5</f>
        <v>0</v>
      </c>
      <c r="N511" s="13">
        <f>(M511*'2.Variables'!$E$5)/150</f>
        <v>0</v>
      </c>
      <c r="O511" s="13">
        <f>(M511*'2.Variables'!$F$5)/150</f>
        <v>0</v>
      </c>
      <c r="P511" s="13">
        <f>('1.Data Entry'!D515*'2.Variables'!$A$5)*'1.Data Entry'!H515*'2.Variables'!$D$5</f>
        <v>0</v>
      </c>
      <c r="Q511" s="13">
        <f>('1.Data Entry'!D515*'2.Variables'!$A$5)*'1.Data Entry'!H515*'2.Variables'!$C$5*'2.Variables'!$D$5</f>
        <v>0</v>
      </c>
      <c r="R511" s="13">
        <f>(Q511*'2.Variables'!$E$5)/150</f>
        <v>0</v>
      </c>
      <c r="S511" s="13">
        <f>(Q511*'2.Variables'!$F$5)/150</f>
        <v>0</v>
      </c>
    </row>
    <row r="512" spans="1:19" x14ac:dyDescent="0.4">
      <c r="A512" s="2">
        <f>'1.Data Entry'!A516</f>
        <v>0</v>
      </c>
      <c r="B512" s="2">
        <f>'1.Data Entry'!B516</f>
        <v>0</v>
      </c>
      <c r="C512" s="2">
        <f>'1.Data Entry'!C516</f>
        <v>0</v>
      </c>
      <c r="D512" s="13">
        <f>('1.Data Entry'!D516*'2.Variables'!$A$5)*'1.Data Entry'!E516*'2.Variables'!$D$5</f>
        <v>0</v>
      </c>
      <c r="E512" s="13">
        <f>('1.Data Entry'!D516*'2.Variables'!$A$5)*'1.Data Entry'!E516*'2.Variables'!$D$5*'2.Variables'!$B$5</f>
        <v>0</v>
      </c>
      <c r="F512" s="13">
        <f>(E512*'2.Variables'!$E$5)/150</f>
        <v>0</v>
      </c>
      <c r="G512" s="13">
        <f>(E512*'2.Variables'!$F$5)/150</f>
        <v>0</v>
      </c>
      <c r="H512" s="13">
        <f>('1.Data Entry'!D516*'2.Variables'!$A$5)*'1.Data Entry'!F516*'2.Variables'!$D$5</f>
        <v>0</v>
      </c>
      <c r="I512" s="13">
        <f>('1.Data Entry'!D516*'2.Variables'!$A$5)*'1.Data Entry'!F516*'2.Variables'!$D$5*'2.Variables'!$B$5</f>
        <v>0</v>
      </c>
      <c r="J512" s="13">
        <f>(I512*'2.Variables'!$E$5)/150</f>
        <v>0</v>
      </c>
      <c r="K512" s="13">
        <f>(I512*'2.Variables'!$F$5)/150</f>
        <v>0</v>
      </c>
      <c r="L512" s="13">
        <f>('1.Data Entry'!D516*'2.Variables'!$A$5)*'1.Data Entry'!G516*'2.Variables'!$D$5</f>
        <v>0</v>
      </c>
      <c r="M512" s="13">
        <f>('1.Data Entry'!D516*'2.Variables'!$A$5)*'1.Data Entry'!G516*'2.Variables'!$C$5*'2.Variables'!$D$5</f>
        <v>0</v>
      </c>
      <c r="N512" s="13">
        <f>(M512*'2.Variables'!$E$5)/150</f>
        <v>0</v>
      </c>
      <c r="O512" s="13">
        <f>(M512*'2.Variables'!$F$5)/150</f>
        <v>0</v>
      </c>
      <c r="P512" s="13">
        <f>('1.Data Entry'!D516*'2.Variables'!$A$5)*'1.Data Entry'!H516*'2.Variables'!$D$5</f>
        <v>0</v>
      </c>
      <c r="Q512" s="13">
        <f>('1.Data Entry'!D516*'2.Variables'!$A$5)*'1.Data Entry'!H516*'2.Variables'!$C$5*'2.Variables'!$D$5</f>
        <v>0</v>
      </c>
      <c r="R512" s="13">
        <f>(Q512*'2.Variables'!$E$5)/150</f>
        <v>0</v>
      </c>
      <c r="S512" s="13">
        <f>(Q512*'2.Variables'!$F$5)/150</f>
        <v>0</v>
      </c>
    </row>
    <row r="513" spans="1:19" x14ac:dyDescent="0.4">
      <c r="A513" s="2">
        <f>'1.Data Entry'!A517</f>
        <v>0</v>
      </c>
      <c r="B513" s="2">
        <f>'1.Data Entry'!B517</f>
        <v>0</v>
      </c>
      <c r="C513" s="2">
        <f>'1.Data Entry'!C517</f>
        <v>0</v>
      </c>
      <c r="D513" s="13">
        <f>('1.Data Entry'!D517*'2.Variables'!$A$5)*'1.Data Entry'!E517*'2.Variables'!$D$5</f>
        <v>0</v>
      </c>
      <c r="E513" s="13">
        <f>('1.Data Entry'!D517*'2.Variables'!$A$5)*'1.Data Entry'!E517*'2.Variables'!$D$5*'2.Variables'!$B$5</f>
        <v>0</v>
      </c>
      <c r="F513" s="13">
        <f>(E513*'2.Variables'!$E$5)/150</f>
        <v>0</v>
      </c>
      <c r="G513" s="13">
        <f>(E513*'2.Variables'!$F$5)/150</f>
        <v>0</v>
      </c>
      <c r="H513" s="13">
        <f>('1.Data Entry'!D517*'2.Variables'!$A$5)*'1.Data Entry'!F517*'2.Variables'!$D$5</f>
        <v>0</v>
      </c>
      <c r="I513" s="13">
        <f>('1.Data Entry'!D517*'2.Variables'!$A$5)*'1.Data Entry'!F517*'2.Variables'!$D$5*'2.Variables'!$B$5</f>
        <v>0</v>
      </c>
      <c r="J513" s="13">
        <f>(I513*'2.Variables'!$E$5)/150</f>
        <v>0</v>
      </c>
      <c r="K513" s="13">
        <f>(I513*'2.Variables'!$F$5)/150</f>
        <v>0</v>
      </c>
      <c r="L513" s="13">
        <f>('1.Data Entry'!D517*'2.Variables'!$A$5)*'1.Data Entry'!G517*'2.Variables'!$D$5</f>
        <v>0</v>
      </c>
      <c r="M513" s="13">
        <f>('1.Data Entry'!D517*'2.Variables'!$A$5)*'1.Data Entry'!G517*'2.Variables'!$C$5*'2.Variables'!$D$5</f>
        <v>0</v>
      </c>
      <c r="N513" s="13">
        <f>(M513*'2.Variables'!$E$5)/150</f>
        <v>0</v>
      </c>
      <c r="O513" s="13">
        <f>(M513*'2.Variables'!$F$5)/150</f>
        <v>0</v>
      </c>
      <c r="P513" s="13">
        <f>('1.Data Entry'!D517*'2.Variables'!$A$5)*'1.Data Entry'!H517*'2.Variables'!$D$5</f>
        <v>0</v>
      </c>
      <c r="Q513" s="13">
        <f>('1.Data Entry'!D517*'2.Variables'!$A$5)*'1.Data Entry'!H517*'2.Variables'!$C$5*'2.Variables'!$D$5</f>
        <v>0</v>
      </c>
      <c r="R513" s="13">
        <f>(Q513*'2.Variables'!$E$5)/150</f>
        <v>0</v>
      </c>
      <c r="S513" s="13">
        <f>(Q513*'2.Variables'!$F$5)/150</f>
        <v>0</v>
      </c>
    </row>
    <row r="514" spans="1:19" x14ac:dyDescent="0.4">
      <c r="A514" s="2">
        <f>'1.Data Entry'!A518</f>
        <v>0</v>
      </c>
      <c r="B514" s="2">
        <f>'1.Data Entry'!B518</f>
        <v>0</v>
      </c>
      <c r="C514" s="2">
        <f>'1.Data Entry'!C518</f>
        <v>0</v>
      </c>
      <c r="D514" s="13">
        <f>('1.Data Entry'!D518*'2.Variables'!$A$5)*'1.Data Entry'!E518*'2.Variables'!$D$5</f>
        <v>0</v>
      </c>
      <c r="E514" s="13">
        <f>('1.Data Entry'!D518*'2.Variables'!$A$5)*'1.Data Entry'!E518*'2.Variables'!$D$5*'2.Variables'!$B$5</f>
        <v>0</v>
      </c>
      <c r="F514" s="13">
        <f>(E514*'2.Variables'!$E$5)/150</f>
        <v>0</v>
      </c>
      <c r="G514" s="13">
        <f>(E514*'2.Variables'!$F$5)/150</f>
        <v>0</v>
      </c>
      <c r="H514" s="13">
        <f>('1.Data Entry'!D518*'2.Variables'!$A$5)*'1.Data Entry'!F518*'2.Variables'!$D$5</f>
        <v>0</v>
      </c>
      <c r="I514" s="13">
        <f>('1.Data Entry'!D518*'2.Variables'!$A$5)*'1.Data Entry'!F518*'2.Variables'!$D$5*'2.Variables'!$B$5</f>
        <v>0</v>
      </c>
      <c r="J514" s="13">
        <f>(I514*'2.Variables'!$E$5)/150</f>
        <v>0</v>
      </c>
      <c r="K514" s="13">
        <f>(I514*'2.Variables'!$F$5)/150</f>
        <v>0</v>
      </c>
      <c r="L514" s="13">
        <f>('1.Data Entry'!D518*'2.Variables'!$A$5)*'1.Data Entry'!G518*'2.Variables'!$D$5</f>
        <v>0</v>
      </c>
      <c r="M514" s="13">
        <f>('1.Data Entry'!D518*'2.Variables'!$A$5)*'1.Data Entry'!G518*'2.Variables'!$C$5*'2.Variables'!$D$5</f>
        <v>0</v>
      </c>
      <c r="N514" s="13">
        <f>(M514*'2.Variables'!$E$5)/150</f>
        <v>0</v>
      </c>
      <c r="O514" s="13">
        <f>(M514*'2.Variables'!$F$5)/150</f>
        <v>0</v>
      </c>
      <c r="P514" s="13">
        <f>('1.Data Entry'!D518*'2.Variables'!$A$5)*'1.Data Entry'!H518*'2.Variables'!$D$5</f>
        <v>0</v>
      </c>
      <c r="Q514" s="13">
        <f>('1.Data Entry'!D518*'2.Variables'!$A$5)*'1.Data Entry'!H518*'2.Variables'!$C$5*'2.Variables'!$D$5</f>
        <v>0</v>
      </c>
      <c r="R514" s="13">
        <f>(Q514*'2.Variables'!$E$5)/150</f>
        <v>0</v>
      </c>
      <c r="S514" s="13">
        <f>(Q514*'2.Variables'!$F$5)/150</f>
        <v>0</v>
      </c>
    </row>
    <row r="515" spans="1:19" x14ac:dyDescent="0.4">
      <c r="A515" s="2">
        <f>'1.Data Entry'!A519</f>
        <v>0</v>
      </c>
      <c r="B515" s="2">
        <f>'1.Data Entry'!B519</f>
        <v>0</v>
      </c>
      <c r="C515" s="2">
        <f>'1.Data Entry'!C519</f>
        <v>0</v>
      </c>
      <c r="D515" s="13">
        <f>('1.Data Entry'!D519*'2.Variables'!$A$5)*'1.Data Entry'!E519*'2.Variables'!$D$5</f>
        <v>0</v>
      </c>
      <c r="E515" s="13">
        <f>('1.Data Entry'!D519*'2.Variables'!$A$5)*'1.Data Entry'!E519*'2.Variables'!$D$5*'2.Variables'!$B$5</f>
        <v>0</v>
      </c>
      <c r="F515" s="13">
        <f>(E515*'2.Variables'!$E$5)/150</f>
        <v>0</v>
      </c>
      <c r="G515" s="13">
        <f>(E515*'2.Variables'!$F$5)/150</f>
        <v>0</v>
      </c>
      <c r="H515" s="13">
        <f>('1.Data Entry'!D519*'2.Variables'!$A$5)*'1.Data Entry'!F519*'2.Variables'!$D$5</f>
        <v>0</v>
      </c>
      <c r="I515" s="13">
        <f>('1.Data Entry'!D519*'2.Variables'!$A$5)*'1.Data Entry'!F519*'2.Variables'!$D$5*'2.Variables'!$B$5</f>
        <v>0</v>
      </c>
      <c r="J515" s="13">
        <f>(I515*'2.Variables'!$E$5)/150</f>
        <v>0</v>
      </c>
      <c r="K515" s="13">
        <f>(I515*'2.Variables'!$F$5)/150</f>
        <v>0</v>
      </c>
      <c r="L515" s="13">
        <f>('1.Data Entry'!D519*'2.Variables'!$A$5)*'1.Data Entry'!G519*'2.Variables'!$D$5</f>
        <v>0</v>
      </c>
      <c r="M515" s="13">
        <f>('1.Data Entry'!D519*'2.Variables'!$A$5)*'1.Data Entry'!G519*'2.Variables'!$C$5*'2.Variables'!$D$5</f>
        <v>0</v>
      </c>
      <c r="N515" s="13">
        <f>(M515*'2.Variables'!$E$5)/150</f>
        <v>0</v>
      </c>
      <c r="O515" s="13">
        <f>(M515*'2.Variables'!$F$5)/150</f>
        <v>0</v>
      </c>
      <c r="P515" s="13">
        <f>('1.Data Entry'!D519*'2.Variables'!$A$5)*'1.Data Entry'!H519*'2.Variables'!$D$5</f>
        <v>0</v>
      </c>
      <c r="Q515" s="13">
        <f>('1.Data Entry'!D519*'2.Variables'!$A$5)*'1.Data Entry'!H519*'2.Variables'!$C$5*'2.Variables'!$D$5</f>
        <v>0</v>
      </c>
      <c r="R515" s="13">
        <f>(Q515*'2.Variables'!$E$5)/150</f>
        <v>0</v>
      </c>
      <c r="S515" s="13">
        <f>(Q515*'2.Variables'!$F$5)/150</f>
        <v>0</v>
      </c>
    </row>
    <row r="516" spans="1:19" x14ac:dyDescent="0.4">
      <c r="A516" s="2">
        <f>'1.Data Entry'!A520</f>
        <v>0</v>
      </c>
      <c r="B516" s="2">
        <f>'1.Data Entry'!B520</f>
        <v>0</v>
      </c>
      <c r="C516" s="2">
        <f>'1.Data Entry'!C520</f>
        <v>0</v>
      </c>
      <c r="D516" s="13">
        <f>('1.Data Entry'!D520*'2.Variables'!$A$5)*'1.Data Entry'!E520*'2.Variables'!$D$5</f>
        <v>0</v>
      </c>
      <c r="E516" s="13">
        <f>('1.Data Entry'!D520*'2.Variables'!$A$5)*'1.Data Entry'!E520*'2.Variables'!$D$5*'2.Variables'!$B$5</f>
        <v>0</v>
      </c>
      <c r="F516" s="13">
        <f>(E516*'2.Variables'!$E$5)/150</f>
        <v>0</v>
      </c>
      <c r="G516" s="13">
        <f>(E516*'2.Variables'!$F$5)/150</f>
        <v>0</v>
      </c>
      <c r="H516" s="13">
        <f>('1.Data Entry'!D520*'2.Variables'!$A$5)*'1.Data Entry'!F520*'2.Variables'!$D$5</f>
        <v>0</v>
      </c>
      <c r="I516" s="13">
        <f>('1.Data Entry'!D520*'2.Variables'!$A$5)*'1.Data Entry'!F520*'2.Variables'!$D$5*'2.Variables'!$B$5</f>
        <v>0</v>
      </c>
      <c r="J516" s="13">
        <f>(I516*'2.Variables'!$E$5)/150</f>
        <v>0</v>
      </c>
      <c r="K516" s="13">
        <f>(I516*'2.Variables'!$F$5)/150</f>
        <v>0</v>
      </c>
      <c r="L516" s="13">
        <f>('1.Data Entry'!D520*'2.Variables'!$A$5)*'1.Data Entry'!G520*'2.Variables'!$D$5</f>
        <v>0</v>
      </c>
      <c r="M516" s="13">
        <f>('1.Data Entry'!D520*'2.Variables'!$A$5)*'1.Data Entry'!G520*'2.Variables'!$C$5*'2.Variables'!$D$5</f>
        <v>0</v>
      </c>
      <c r="N516" s="13">
        <f>(M516*'2.Variables'!$E$5)/150</f>
        <v>0</v>
      </c>
      <c r="O516" s="13">
        <f>(M516*'2.Variables'!$F$5)/150</f>
        <v>0</v>
      </c>
      <c r="P516" s="13">
        <f>('1.Data Entry'!D520*'2.Variables'!$A$5)*'1.Data Entry'!H520*'2.Variables'!$D$5</f>
        <v>0</v>
      </c>
      <c r="Q516" s="13">
        <f>('1.Data Entry'!D520*'2.Variables'!$A$5)*'1.Data Entry'!H520*'2.Variables'!$C$5*'2.Variables'!$D$5</f>
        <v>0</v>
      </c>
      <c r="R516" s="13">
        <f>(Q516*'2.Variables'!$E$5)/150</f>
        <v>0</v>
      </c>
      <c r="S516" s="13">
        <f>(Q516*'2.Variables'!$F$5)/150</f>
        <v>0</v>
      </c>
    </row>
    <row r="517" spans="1:19" x14ac:dyDescent="0.4">
      <c r="A517" s="2">
        <f>'1.Data Entry'!A521</f>
        <v>0</v>
      </c>
      <c r="B517" s="2">
        <f>'1.Data Entry'!B521</f>
        <v>0</v>
      </c>
      <c r="C517" s="2">
        <f>'1.Data Entry'!C521</f>
        <v>0</v>
      </c>
      <c r="D517" s="13">
        <f>('1.Data Entry'!D521*'2.Variables'!$A$5)*'1.Data Entry'!E521*'2.Variables'!$D$5</f>
        <v>0</v>
      </c>
      <c r="E517" s="13">
        <f>('1.Data Entry'!D521*'2.Variables'!$A$5)*'1.Data Entry'!E521*'2.Variables'!$D$5*'2.Variables'!$B$5</f>
        <v>0</v>
      </c>
      <c r="F517" s="13">
        <f>(E517*'2.Variables'!$E$5)/150</f>
        <v>0</v>
      </c>
      <c r="G517" s="13">
        <f>(E517*'2.Variables'!$F$5)/150</f>
        <v>0</v>
      </c>
      <c r="H517" s="13">
        <f>('1.Data Entry'!D521*'2.Variables'!$A$5)*'1.Data Entry'!F521*'2.Variables'!$D$5</f>
        <v>0</v>
      </c>
      <c r="I517" s="13">
        <f>('1.Data Entry'!D521*'2.Variables'!$A$5)*'1.Data Entry'!F521*'2.Variables'!$D$5*'2.Variables'!$B$5</f>
        <v>0</v>
      </c>
      <c r="J517" s="13">
        <f>(I517*'2.Variables'!$E$5)/150</f>
        <v>0</v>
      </c>
      <c r="K517" s="13">
        <f>(I517*'2.Variables'!$F$5)/150</f>
        <v>0</v>
      </c>
      <c r="L517" s="13">
        <f>('1.Data Entry'!D521*'2.Variables'!$A$5)*'1.Data Entry'!G521*'2.Variables'!$D$5</f>
        <v>0</v>
      </c>
      <c r="M517" s="13">
        <f>('1.Data Entry'!D521*'2.Variables'!$A$5)*'1.Data Entry'!G521*'2.Variables'!$C$5*'2.Variables'!$D$5</f>
        <v>0</v>
      </c>
      <c r="N517" s="13">
        <f>(M517*'2.Variables'!$E$5)/150</f>
        <v>0</v>
      </c>
      <c r="O517" s="13">
        <f>(M517*'2.Variables'!$F$5)/150</f>
        <v>0</v>
      </c>
      <c r="P517" s="13">
        <f>('1.Data Entry'!D521*'2.Variables'!$A$5)*'1.Data Entry'!H521*'2.Variables'!$D$5</f>
        <v>0</v>
      </c>
      <c r="Q517" s="13">
        <f>('1.Data Entry'!D521*'2.Variables'!$A$5)*'1.Data Entry'!H521*'2.Variables'!$C$5*'2.Variables'!$D$5</f>
        <v>0</v>
      </c>
      <c r="R517" s="13">
        <f>(Q517*'2.Variables'!$E$5)/150</f>
        <v>0</v>
      </c>
      <c r="S517" s="13">
        <f>(Q517*'2.Variables'!$F$5)/150</f>
        <v>0</v>
      </c>
    </row>
    <row r="518" spans="1:19" x14ac:dyDescent="0.4">
      <c r="A518" s="2">
        <f>'1.Data Entry'!A522</f>
        <v>0</v>
      </c>
      <c r="B518" s="2">
        <f>'1.Data Entry'!B522</f>
        <v>0</v>
      </c>
      <c r="C518" s="2">
        <f>'1.Data Entry'!C522</f>
        <v>0</v>
      </c>
      <c r="D518" s="13">
        <f>('1.Data Entry'!D522*'2.Variables'!$A$5)*'1.Data Entry'!E522*'2.Variables'!$D$5</f>
        <v>0</v>
      </c>
      <c r="E518" s="13">
        <f>('1.Data Entry'!D522*'2.Variables'!$A$5)*'1.Data Entry'!E522*'2.Variables'!$D$5*'2.Variables'!$B$5</f>
        <v>0</v>
      </c>
      <c r="F518" s="13">
        <f>(E518*'2.Variables'!$E$5)/150</f>
        <v>0</v>
      </c>
      <c r="G518" s="13">
        <f>(E518*'2.Variables'!$F$5)/150</f>
        <v>0</v>
      </c>
      <c r="H518" s="13">
        <f>('1.Data Entry'!D522*'2.Variables'!$A$5)*'1.Data Entry'!F522*'2.Variables'!$D$5</f>
        <v>0</v>
      </c>
      <c r="I518" s="13">
        <f>('1.Data Entry'!D522*'2.Variables'!$A$5)*'1.Data Entry'!F522*'2.Variables'!$D$5*'2.Variables'!$B$5</f>
        <v>0</v>
      </c>
      <c r="J518" s="13">
        <f>(I518*'2.Variables'!$E$5)/150</f>
        <v>0</v>
      </c>
      <c r="K518" s="13">
        <f>(I518*'2.Variables'!$F$5)/150</f>
        <v>0</v>
      </c>
      <c r="L518" s="13">
        <f>('1.Data Entry'!D522*'2.Variables'!$A$5)*'1.Data Entry'!G522*'2.Variables'!$D$5</f>
        <v>0</v>
      </c>
      <c r="M518" s="13">
        <f>('1.Data Entry'!D522*'2.Variables'!$A$5)*'1.Data Entry'!G522*'2.Variables'!$C$5*'2.Variables'!$D$5</f>
        <v>0</v>
      </c>
      <c r="N518" s="13">
        <f>(M518*'2.Variables'!$E$5)/150</f>
        <v>0</v>
      </c>
      <c r="O518" s="13">
        <f>(M518*'2.Variables'!$F$5)/150</f>
        <v>0</v>
      </c>
      <c r="P518" s="13">
        <f>('1.Data Entry'!D522*'2.Variables'!$A$5)*'1.Data Entry'!H522*'2.Variables'!$D$5</f>
        <v>0</v>
      </c>
      <c r="Q518" s="13">
        <f>('1.Data Entry'!D522*'2.Variables'!$A$5)*'1.Data Entry'!H522*'2.Variables'!$C$5*'2.Variables'!$D$5</f>
        <v>0</v>
      </c>
      <c r="R518" s="13">
        <f>(Q518*'2.Variables'!$E$5)/150</f>
        <v>0</v>
      </c>
      <c r="S518" s="13">
        <f>(Q518*'2.Variables'!$F$5)/150</f>
        <v>0</v>
      </c>
    </row>
    <row r="519" spans="1:19" x14ac:dyDescent="0.4">
      <c r="A519" s="2">
        <f>'1.Data Entry'!A523</f>
        <v>0</v>
      </c>
      <c r="B519" s="2">
        <f>'1.Data Entry'!B523</f>
        <v>0</v>
      </c>
      <c r="C519" s="2">
        <f>'1.Data Entry'!C523</f>
        <v>0</v>
      </c>
      <c r="D519" s="13">
        <f>('1.Data Entry'!D523*'2.Variables'!$A$5)*'1.Data Entry'!E523*'2.Variables'!$D$5</f>
        <v>0</v>
      </c>
      <c r="E519" s="13">
        <f>('1.Data Entry'!D523*'2.Variables'!$A$5)*'1.Data Entry'!E523*'2.Variables'!$D$5*'2.Variables'!$B$5</f>
        <v>0</v>
      </c>
      <c r="F519" s="13">
        <f>(E519*'2.Variables'!$E$5)/150</f>
        <v>0</v>
      </c>
      <c r="G519" s="13">
        <f>(E519*'2.Variables'!$F$5)/150</f>
        <v>0</v>
      </c>
      <c r="H519" s="13">
        <f>('1.Data Entry'!D523*'2.Variables'!$A$5)*'1.Data Entry'!F523*'2.Variables'!$D$5</f>
        <v>0</v>
      </c>
      <c r="I519" s="13">
        <f>('1.Data Entry'!D523*'2.Variables'!$A$5)*'1.Data Entry'!F523*'2.Variables'!$D$5*'2.Variables'!$B$5</f>
        <v>0</v>
      </c>
      <c r="J519" s="13">
        <f>(I519*'2.Variables'!$E$5)/150</f>
        <v>0</v>
      </c>
      <c r="K519" s="13">
        <f>(I519*'2.Variables'!$F$5)/150</f>
        <v>0</v>
      </c>
      <c r="L519" s="13">
        <f>('1.Data Entry'!D523*'2.Variables'!$A$5)*'1.Data Entry'!G523*'2.Variables'!$D$5</f>
        <v>0</v>
      </c>
      <c r="M519" s="13">
        <f>('1.Data Entry'!D523*'2.Variables'!$A$5)*'1.Data Entry'!G523*'2.Variables'!$C$5*'2.Variables'!$D$5</f>
        <v>0</v>
      </c>
      <c r="N519" s="13">
        <f>(M519*'2.Variables'!$E$5)/150</f>
        <v>0</v>
      </c>
      <c r="O519" s="13">
        <f>(M519*'2.Variables'!$F$5)/150</f>
        <v>0</v>
      </c>
      <c r="P519" s="13">
        <f>('1.Data Entry'!D523*'2.Variables'!$A$5)*'1.Data Entry'!H523*'2.Variables'!$D$5</f>
        <v>0</v>
      </c>
      <c r="Q519" s="13">
        <f>('1.Data Entry'!D523*'2.Variables'!$A$5)*'1.Data Entry'!H523*'2.Variables'!$C$5*'2.Variables'!$D$5</f>
        <v>0</v>
      </c>
      <c r="R519" s="13">
        <f>(Q519*'2.Variables'!$E$5)/150</f>
        <v>0</v>
      </c>
      <c r="S519" s="13">
        <f>(Q519*'2.Variables'!$F$5)/150</f>
        <v>0</v>
      </c>
    </row>
    <row r="520" spans="1:19" x14ac:dyDescent="0.4">
      <c r="A520" s="2">
        <f>'1.Data Entry'!A524</f>
        <v>0</v>
      </c>
      <c r="B520" s="2">
        <f>'1.Data Entry'!B524</f>
        <v>0</v>
      </c>
      <c r="C520" s="2">
        <f>'1.Data Entry'!C524</f>
        <v>0</v>
      </c>
      <c r="D520" s="13">
        <f>('1.Data Entry'!D524*'2.Variables'!$A$5)*'1.Data Entry'!E524*'2.Variables'!$D$5</f>
        <v>0</v>
      </c>
      <c r="E520" s="13">
        <f>('1.Data Entry'!D524*'2.Variables'!$A$5)*'1.Data Entry'!E524*'2.Variables'!$D$5*'2.Variables'!$B$5</f>
        <v>0</v>
      </c>
      <c r="F520" s="13">
        <f>(E520*'2.Variables'!$E$5)/150</f>
        <v>0</v>
      </c>
      <c r="G520" s="13">
        <f>(E520*'2.Variables'!$F$5)/150</f>
        <v>0</v>
      </c>
      <c r="H520" s="13">
        <f>('1.Data Entry'!D524*'2.Variables'!$A$5)*'1.Data Entry'!F524*'2.Variables'!$D$5</f>
        <v>0</v>
      </c>
      <c r="I520" s="13">
        <f>('1.Data Entry'!D524*'2.Variables'!$A$5)*'1.Data Entry'!F524*'2.Variables'!$D$5*'2.Variables'!$B$5</f>
        <v>0</v>
      </c>
      <c r="J520" s="13">
        <f>(I520*'2.Variables'!$E$5)/150</f>
        <v>0</v>
      </c>
      <c r="K520" s="13">
        <f>(I520*'2.Variables'!$F$5)/150</f>
        <v>0</v>
      </c>
      <c r="L520" s="13">
        <f>('1.Data Entry'!D524*'2.Variables'!$A$5)*'1.Data Entry'!G524*'2.Variables'!$D$5</f>
        <v>0</v>
      </c>
      <c r="M520" s="13">
        <f>('1.Data Entry'!D524*'2.Variables'!$A$5)*'1.Data Entry'!G524*'2.Variables'!$C$5*'2.Variables'!$D$5</f>
        <v>0</v>
      </c>
      <c r="N520" s="13">
        <f>(M520*'2.Variables'!$E$5)/150</f>
        <v>0</v>
      </c>
      <c r="O520" s="13">
        <f>(M520*'2.Variables'!$F$5)/150</f>
        <v>0</v>
      </c>
      <c r="P520" s="13">
        <f>('1.Data Entry'!D524*'2.Variables'!$A$5)*'1.Data Entry'!H524*'2.Variables'!$D$5</f>
        <v>0</v>
      </c>
      <c r="Q520" s="13">
        <f>('1.Data Entry'!D524*'2.Variables'!$A$5)*'1.Data Entry'!H524*'2.Variables'!$C$5*'2.Variables'!$D$5</f>
        <v>0</v>
      </c>
      <c r="R520" s="13">
        <f>(Q520*'2.Variables'!$E$5)/150</f>
        <v>0</v>
      </c>
      <c r="S520" s="13">
        <f>(Q520*'2.Variables'!$F$5)/150</f>
        <v>0</v>
      </c>
    </row>
    <row r="521" spans="1:19" x14ac:dyDescent="0.4">
      <c r="A521" s="2">
        <f>'1.Data Entry'!A525</f>
        <v>0</v>
      </c>
      <c r="B521" s="2">
        <f>'1.Data Entry'!B525</f>
        <v>0</v>
      </c>
      <c r="C521" s="2">
        <f>'1.Data Entry'!C525</f>
        <v>0</v>
      </c>
      <c r="D521" s="13">
        <f>('1.Data Entry'!D525*'2.Variables'!$A$5)*'1.Data Entry'!E525*'2.Variables'!$D$5</f>
        <v>0</v>
      </c>
      <c r="E521" s="13">
        <f>('1.Data Entry'!D525*'2.Variables'!$A$5)*'1.Data Entry'!E525*'2.Variables'!$D$5*'2.Variables'!$B$5</f>
        <v>0</v>
      </c>
      <c r="F521" s="13">
        <f>(E521*'2.Variables'!$E$5)/150</f>
        <v>0</v>
      </c>
      <c r="G521" s="13">
        <f>(E521*'2.Variables'!$F$5)/150</f>
        <v>0</v>
      </c>
      <c r="H521" s="13">
        <f>('1.Data Entry'!D525*'2.Variables'!$A$5)*'1.Data Entry'!F525*'2.Variables'!$D$5</f>
        <v>0</v>
      </c>
      <c r="I521" s="13">
        <f>('1.Data Entry'!D525*'2.Variables'!$A$5)*'1.Data Entry'!F525*'2.Variables'!$D$5*'2.Variables'!$B$5</f>
        <v>0</v>
      </c>
      <c r="J521" s="13">
        <f>(I521*'2.Variables'!$E$5)/150</f>
        <v>0</v>
      </c>
      <c r="K521" s="13">
        <f>(I521*'2.Variables'!$F$5)/150</f>
        <v>0</v>
      </c>
      <c r="L521" s="13">
        <f>('1.Data Entry'!D525*'2.Variables'!$A$5)*'1.Data Entry'!G525*'2.Variables'!$D$5</f>
        <v>0</v>
      </c>
      <c r="M521" s="13">
        <f>('1.Data Entry'!D525*'2.Variables'!$A$5)*'1.Data Entry'!G525*'2.Variables'!$C$5*'2.Variables'!$D$5</f>
        <v>0</v>
      </c>
      <c r="N521" s="13">
        <f>(M521*'2.Variables'!$E$5)/150</f>
        <v>0</v>
      </c>
      <c r="O521" s="13">
        <f>(M521*'2.Variables'!$F$5)/150</f>
        <v>0</v>
      </c>
      <c r="P521" s="13">
        <f>('1.Data Entry'!D525*'2.Variables'!$A$5)*'1.Data Entry'!H525*'2.Variables'!$D$5</f>
        <v>0</v>
      </c>
      <c r="Q521" s="13">
        <f>('1.Data Entry'!D525*'2.Variables'!$A$5)*'1.Data Entry'!H525*'2.Variables'!$C$5*'2.Variables'!$D$5</f>
        <v>0</v>
      </c>
      <c r="R521" s="13">
        <f>(Q521*'2.Variables'!$E$5)/150</f>
        <v>0</v>
      </c>
      <c r="S521" s="13">
        <f>(Q521*'2.Variables'!$F$5)/150</f>
        <v>0</v>
      </c>
    </row>
    <row r="522" spans="1:19" x14ac:dyDescent="0.4">
      <c r="A522" s="2">
        <f>'1.Data Entry'!A526</f>
        <v>0</v>
      </c>
      <c r="B522" s="2">
        <f>'1.Data Entry'!B526</f>
        <v>0</v>
      </c>
      <c r="C522" s="2">
        <f>'1.Data Entry'!C526</f>
        <v>0</v>
      </c>
      <c r="D522" s="13">
        <f>('1.Data Entry'!D526*'2.Variables'!$A$5)*'1.Data Entry'!E526*'2.Variables'!$D$5</f>
        <v>0</v>
      </c>
      <c r="E522" s="13">
        <f>('1.Data Entry'!D526*'2.Variables'!$A$5)*'1.Data Entry'!E526*'2.Variables'!$D$5*'2.Variables'!$B$5</f>
        <v>0</v>
      </c>
      <c r="F522" s="13">
        <f>(E522*'2.Variables'!$E$5)/150</f>
        <v>0</v>
      </c>
      <c r="G522" s="13">
        <f>(E522*'2.Variables'!$F$5)/150</f>
        <v>0</v>
      </c>
      <c r="H522" s="13">
        <f>('1.Data Entry'!D526*'2.Variables'!$A$5)*'1.Data Entry'!F526*'2.Variables'!$D$5</f>
        <v>0</v>
      </c>
      <c r="I522" s="13">
        <f>('1.Data Entry'!D526*'2.Variables'!$A$5)*'1.Data Entry'!F526*'2.Variables'!$D$5*'2.Variables'!$B$5</f>
        <v>0</v>
      </c>
      <c r="J522" s="13">
        <f>(I522*'2.Variables'!$E$5)/150</f>
        <v>0</v>
      </c>
      <c r="K522" s="13">
        <f>(I522*'2.Variables'!$F$5)/150</f>
        <v>0</v>
      </c>
      <c r="L522" s="13">
        <f>('1.Data Entry'!D526*'2.Variables'!$A$5)*'1.Data Entry'!G526*'2.Variables'!$D$5</f>
        <v>0</v>
      </c>
      <c r="M522" s="13">
        <f>('1.Data Entry'!D526*'2.Variables'!$A$5)*'1.Data Entry'!G526*'2.Variables'!$C$5*'2.Variables'!$D$5</f>
        <v>0</v>
      </c>
      <c r="N522" s="13">
        <f>(M522*'2.Variables'!$E$5)/150</f>
        <v>0</v>
      </c>
      <c r="O522" s="13">
        <f>(M522*'2.Variables'!$F$5)/150</f>
        <v>0</v>
      </c>
      <c r="P522" s="13">
        <f>('1.Data Entry'!D526*'2.Variables'!$A$5)*'1.Data Entry'!H526*'2.Variables'!$D$5</f>
        <v>0</v>
      </c>
      <c r="Q522" s="13">
        <f>('1.Data Entry'!D526*'2.Variables'!$A$5)*'1.Data Entry'!H526*'2.Variables'!$C$5*'2.Variables'!$D$5</f>
        <v>0</v>
      </c>
      <c r="R522" s="13">
        <f>(Q522*'2.Variables'!$E$5)/150</f>
        <v>0</v>
      </c>
      <c r="S522" s="13">
        <f>(Q522*'2.Variables'!$F$5)/150</f>
        <v>0</v>
      </c>
    </row>
    <row r="523" spans="1:19" x14ac:dyDescent="0.4">
      <c r="A523" s="2">
        <f>'1.Data Entry'!A527</f>
        <v>0</v>
      </c>
      <c r="B523" s="2">
        <f>'1.Data Entry'!B527</f>
        <v>0</v>
      </c>
      <c r="C523" s="2">
        <f>'1.Data Entry'!C527</f>
        <v>0</v>
      </c>
      <c r="D523" s="13">
        <f>('1.Data Entry'!D527*'2.Variables'!$A$5)*'1.Data Entry'!E527*'2.Variables'!$D$5</f>
        <v>0</v>
      </c>
      <c r="E523" s="13">
        <f>('1.Data Entry'!D527*'2.Variables'!$A$5)*'1.Data Entry'!E527*'2.Variables'!$D$5*'2.Variables'!$B$5</f>
        <v>0</v>
      </c>
      <c r="F523" s="13">
        <f>(E523*'2.Variables'!$E$5)/150</f>
        <v>0</v>
      </c>
      <c r="G523" s="13">
        <f>(E523*'2.Variables'!$F$5)/150</f>
        <v>0</v>
      </c>
      <c r="H523" s="13">
        <f>('1.Data Entry'!D527*'2.Variables'!$A$5)*'1.Data Entry'!F527*'2.Variables'!$D$5</f>
        <v>0</v>
      </c>
      <c r="I523" s="13">
        <f>('1.Data Entry'!D527*'2.Variables'!$A$5)*'1.Data Entry'!F527*'2.Variables'!$D$5*'2.Variables'!$B$5</f>
        <v>0</v>
      </c>
      <c r="J523" s="13">
        <f>(I523*'2.Variables'!$E$5)/150</f>
        <v>0</v>
      </c>
      <c r="K523" s="13">
        <f>(I523*'2.Variables'!$F$5)/150</f>
        <v>0</v>
      </c>
      <c r="L523" s="13">
        <f>('1.Data Entry'!D527*'2.Variables'!$A$5)*'1.Data Entry'!G527*'2.Variables'!$D$5</f>
        <v>0</v>
      </c>
      <c r="M523" s="13">
        <f>('1.Data Entry'!D527*'2.Variables'!$A$5)*'1.Data Entry'!G527*'2.Variables'!$C$5*'2.Variables'!$D$5</f>
        <v>0</v>
      </c>
      <c r="N523" s="13">
        <f>(M523*'2.Variables'!$E$5)/150</f>
        <v>0</v>
      </c>
      <c r="O523" s="13">
        <f>(M523*'2.Variables'!$F$5)/150</f>
        <v>0</v>
      </c>
      <c r="P523" s="13">
        <f>('1.Data Entry'!D527*'2.Variables'!$A$5)*'1.Data Entry'!H527*'2.Variables'!$D$5</f>
        <v>0</v>
      </c>
      <c r="Q523" s="13">
        <f>('1.Data Entry'!D527*'2.Variables'!$A$5)*'1.Data Entry'!H527*'2.Variables'!$C$5*'2.Variables'!$D$5</f>
        <v>0</v>
      </c>
      <c r="R523" s="13">
        <f>(Q523*'2.Variables'!$E$5)/150</f>
        <v>0</v>
      </c>
      <c r="S523" s="13">
        <f>(Q523*'2.Variables'!$F$5)/150</f>
        <v>0</v>
      </c>
    </row>
    <row r="524" spans="1:19" x14ac:dyDescent="0.4">
      <c r="A524" s="2">
        <f>'1.Data Entry'!A528</f>
        <v>0</v>
      </c>
      <c r="B524" s="2">
        <f>'1.Data Entry'!B528</f>
        <v>0</v>
      </c>
      <c r="C524" s="2">
        <f>'1.Data Entry'!C528</f>
        <v>0</v>
      </c>
      <c r="D524" s="13">
        <f>('1.Data Entry'!D528*'2.Variables'!$A$5)*'1.Data Entry'!E528*'2.Variables'!$D$5</f>
        <v>0</v>
      </c>
      <c r="E524" s="13">
        <f>('1.Data Entry'!D528*'2.Variables'!$A$5)*'1.Data Entry'!E528*'2.Variables'!$D$5*'2.Variables'!$B$5</f>
        <v>0</v>
      </c>
      <c r="F524" s="13">
        <f>(E524*'2.Variables'!$E$5)/150</f>
        <v>0</v>
      </c>
      <c r="G524" s="13">
        <f>(E524*'2.Variables'!$F$5)/150</f>
        <v>0</v>
      </c>
      <c r="H524" s="13">
        <f>('1.Data Entry'!D528*'2.Variables'!$A$5)*'1.Data Entry'!F528*'2.Variables'!$D$5</f>
        <v>0</v>
      </c>
      <c r="I524" s="13">
        <f>('1.Data Entry'!D528*'2.Variables'!$A$5)*'1.Data Entry'!F528*'2.Variables'!$D$5*'2.Variables'!$B$5</f>
        <v>0</v>
      </c>
      <c r="J524" s="13">
        <f>(I524*'2.Variables'!$E$5)/150</f>
        <v>0</v>
      </c>
      <c r="K524" s="13">
        <f>(I524*'2.Variables'!$F$5)/150</f>
        <v>0</v>
      </c>
      <c r="L524" s="13">
        <f>('1.Data Entry'!D528*'2.Variables'!$A$5)*'1.Data Entry'!G528*'2.Variables'!$D$5</f>
        <v>0</v>
      </c>
      <c r="M524" s="13">
        <f>('1.Data Entry'!D528*'2.Variables'!$A$5)*'1.Data Entry'!G528*'2.Variables'!$C$5*'2.Variables'!$D$5</f>
        <v>0</v>
      </c>
      <c r="N524" s="13">
        <f>(M524*'2.Variables'!$E$5)/150</f>
        <v>0</v>
      </c>
      <c r="O524" s="13">
        <f>(M524*'2.Variables'!$F$5)/150</f>
        <v>0</v>
      </c>
      <c r="P524" s="13">
        <f>('1.Data Entry'!D528*'2.Variables'!$A$5)*'1.Data Entry'!H528*'2.Variables'!$D$5</f>
        <v>0</v>
      </c>
      <c r="Q524" s="13">
        <f>('1.Data Entry'!D528*'2.Variables'!$A$5)*'1.Data Entry'!H528*'2.Variables'!$C$5*'2.Variables'!$D$5</f>
        <v>0</v>
      </c>
      <c r="R524" s="13">
        <f>(Q524*'2.Variables'!$E$5)/150</f>
        <v>0</v>
      </c>
      <c r="S524" s="13">
        <f>(Q524*'2.Variables'!$F$5)/150</f>
        <v>0</v>
      </c>
    </row>
    <row r="525" spans="1:19" x14ac:dyDescent="0.4">
      <c r="A525" s="2">
        <f>'1.Data Entry'!A529</f>
        <v>0</v>
      </c>
      <c r="B525" s="2">
        <f>'1.Data Entry'!B529</f>
        <v>0</v>
      </c>
      <c r="C525" s="2">
        <f>'1.Data Entry'!C529</f>
        <v>0</v>
      </c>
      <c r="D525" s="13">
        <f>('1.Data Entry'!D529*'2.Variables'!$A$5)*'1.Data Entry'!E529*'2.Variables'!$D$5</f>
        <v>0</v>
      </c>
      <c r="E525" s="13">
        <f>('1.Data Entry'!D529*'2.Variables'!$A$5)*'1.Data Entry'!E529*'2.Variables'!$D$5*'2.Variables'!$B$5</f>
        <v>0</v>
      </c>
      <c r="F525" s="13">
        <f>(E525*'2.Variables'!$E$5)/150</f>
        <v>0</v>
      </c>
      <c r="G525" s="13">
        <f>(E525*'2.Variables'!$F$5)/150</f>
        <v>0</v>
      </c>
      <c r="H525" s="13">
        <f>('1.Data Entry'!D529*'2.Variables'!$A$5)*'1.Data Entry'!F529*'2.Variables'!$D$5</f>
        <v>0</v>
      </c>
      <c r="I525" s="13">
        <f>('1.Data Entry'!D529*'2.Variables'!$A$5)*'1.Data Entry'!F529*'2.Variables'!$D$5*'2.Variables'!$B$5</f>
        <v>0</v>
      </c>
      <c r="J525" s="13">
        <f>(I525*'2.Variables'!$E$5)/150</f>
        <v>0</v>
      </c>
      <c r="K525" s="13">
        <f>(I525*'2.Variables'!$F$5)/150</f>
        <v>0</v>
      </c>
      <c r="L525" s="13">
        <f>('1.Data Entry'!D529*'2.Variables'!$A$5)*'1.Data Entry'!G529*'2.Variables'!$D$5</f>
        <v>0</v>
      </c>
      <c r="M525" s="13">
        <f>('1.Data Entry'!D529*'2.Variables'!$A$5)*'1.Data Entry'!G529*'2.Variables'!$C$5*'2.Variables'!$D$5</f>
        <v>0</v>
      </c>
      <c r="N525" s="13">
        <f>(M525*'2.Variables'!$E$5)/150</f>
        <v>0</v>
      </c>
      <c r="O525" s="13">
        <f>(M525*'2.Variables'!$F$5)/150</f>
        <v>0</v>
      </c>
      <c r="P525" s="13">
        <f>('1.Data Entry'!D529*'2.Variables'!$A$5)*'1.Data Entry'!H529*'2.Variables'!$D$5</f>
        <v>0</v>
      </c>
      <c r="Q525" s="13">
        <f>('1.Data Entry'!D529*'2.Variables'!$A$5)*'1.Data Entry'!H529*'2.Variables'!$C$5*'2.Variables'!$D$5</f>
        <v>0</v>
      </c>
      <c r="R525" s="13">
        <f>(Q525*'2.Variables'!$E$5)/150</f>
        <v>0</v>
      </c>
      <c r="S525" s="13">
        <f>(Q525*'2.Variables'!$F$5)/150</f>
        <v>0</v>
      </c>
    </row>
    <row r="526" spans="1:19" x14ac:dyDescent="0.4">
      <c r="A526" s="2">
        <f>'1.Data Entry'!A530</f>
        <v>0</v>
      </c>
      <c r="B526" s="2">
        <f>'1.Data Entry'!B530</f>
        <v>0</v>
      </c>
      <c r="C526" s="2">
        <f>'1.Data Entry'!C530</f>
        <v>0</v>
      </c>
      <c r="D526" s="13">
        <f>('1.Data Entry'!D530*'2.Variables'!$A$5)*'1.Data Entry'!E530*'2.Variables'!$D$5</f>
        <v>0</v>
      </c>
      <c r="E526" s="13">
        <f>('1.Data Entry'!D530*'2.Variables'!$A$5)*'1.Data Entry'!E530*'2.Variables'!$D$5*'2.Variables'!$B$5</f>
        <v>0</v>
      </c>
      <c r="F526" s="13">
        <f>(E526*'2.Variables'!$E$5)/150</f>
        <v>0</v>
      </c>
      <c r="G526" s="13">
        <f>(E526*'2.Variables'!$F$5)/150</f>
        <v>0</v>
      </c>
      <c r="H526" s="13">
        <f>('1.Data Entry'!D530*'2.Variables'!$A$5)*'1.Data Entry'!F530*'2.Variables'!$D$5</f>
        <v>0</v>
      </c>
      <c r="I526" s="13">
        <f>('1.Data Entry'!D530*'2.Variables'!$A$5)*'1.Data Entry'!F530*'2.Variables'!$D$5*'2.Variables'!$B$5</f>
        <v>0</v>
      </c>
      <c r="J526" s="13">
        <f>(I526*'2.Variables'!$E$5)/150</f>
        <v>0</v>
      </c>
      <c r="K526" s="13">
        <f>(I526*'2.Variables'!$F$5)/150</f>
        <v>0</v>
      </c>
      <c r="L526" s="13">
        <f>('1.Data Entry'!D530*'2.Variables'!$A$5)*'1.Data Entry'!G530*'2.Variables'!$D$5</f>
        <v>0</v>
      </c>
      <c r="M526" s="13">
        <f>('1.Data Entry'!D530*'2.Variables'!$A$5)*'1.Data Entry'!G530*'2.Variables'!$C$5*'2.Variables'!$D$5</f>
        <v>0</v>
      </c>
      <c r="N526" s="13">
        <f>(M526*'2.Variables'!$E$5)/150</f>
        <v>0</v>
      </c>
      <c r="O526" s="13">
        <f>(M526*'2.Variables'!$F$5)/150</f>
        <v>0</v>
      </c>
      <c r="P526" s="13">
        <f>('1.Data Entry'!D530*'2.Variables'!$A$5)*'1.Data Entry'!H530*'2.Variables'!$D$5</f>
        <v>0</v>
      </c>
      <c r="Q526" s="13">
        <f>('1.Data Entry'!D530*'2.Variables'!$A$5)*'1.Data Entry'!H530*'2.Variables'!$C$5*'2.Variables'!$D$5</f>
        <v>0</v>
      </c>
      <c r="R526" s="13">
        <f>(Q526*'2.Variables'!$E$5)/150</f>
        <v>0</v>
      </c>
      <c r="S526" s="13">
        <f>(Q526*'2.Variables'!$F$5)/150</f>
        <v>0</v>
      </c>
    </row>
    <row r="527" spans="1:19" x14ac:dyDescent="0.4">
      <c r="A527" s="2">
        <f>'1.Data Entry'!A531</f>
        <v>0</v>
      </c>
      <c r="B527" s="2">
        <f>'1.Data Entry'!B531</f>
        <v>0</v>
      </c>
      <c r="C527" s="2">
        <f>'1.Data Entry'!C531</f>
        <v>0</v>
      </c>
      <c r="D527" s="13">
        <f>('1.Data Entry'!D531*'2.Variables'!$A$5)*'1.Data Entry'!E531*'2.Variables'!$D$5</f>
        <v>0</v>
      </c>
      <c r="E527" s="13">
        <f>('1.Data Entry'!D531*'2.Variables'!$A$5)*'1.Data Entry'!E531*'2.Variables'!$D$5*'2.Variables'!$B$5</f>
        <v>0</v>
      </c>
      <c r="F527" s="13">
        <f>(E527*'2.Variables'!$E$5)/150</f>
        <v>0</v>
      </c>
      <c r="G527" s="13">
        <f>(E527*'2.Variables'!$F$5)/150</f>
        <v>0</v>
      </c>
      <c r="H527" s="13">
        <f>('1.Data Entry'!D531*'2.Variables'!$A$5)*'1.Data Entry'!F531*'2.Variables'!$D$5</f>
        <v>0</v>
      </c>
      <c r="I527" s="13">
        <f>('1.Data Entry'!D531*'2.Variables'!$A$5)*'1.Data Entry'!F531*'2.Variables'!$D$5*'2.Variables'!$B$5</f>
        <v>0</v>
      </c>
      <c r="J527" s="13">
        <f>(I527*'2.Variables'!$E$5)/150</f>
        <v>0</v>
      </c>
      <c r="K527" s="13">
        <f>(I527*'2.Variables'!$F$5)/150</f>
        <v>0</v>
      </c>
      <c r="L527" s="13">
        <f>('1.Data Entry'!D531*'2.Variables'!$A$5)*'1.Data Entry'!G531*'2.Variables'!$D$5</f>
        <v>0</v>
      </c>
      <c r="M527" s="13">
        <f>('1.Data Entry'!D531*'2.Variables'!$A$5)*'1.Data Entry'!G531*'2.Variables'!$C$5*'2.Variables'!$D$5</f>
        <v>0</v>
      </c>
      <c r="N527" s="13">
        <f>(M527*'2.Variables'!$E$5)/150</f>
        <v>0</v>
      </c>
      <c r="O527" s="13">
        <f>(M527*'2.Variables'!$F$5)/150</f>
        <v>0</v>
      </c>
      <c r="P527" s="13">
        <f>('1.Data Entry'!D531*'2.Variables'!$A$5)*'1.Data Entry'!H531*'2.Variables'!$D$5</f>
        <v>0</v>
      </c>
      <c r="Q527" s="13">
        <f>('1.Data Entry'!D531*'2.Variables'!$A$5)*'1.Data Entry'!H531*'2.Variables'!$C$5*'2.Variables'!$D$5</f>
        <v>0</v>
      </c>
      <c r="R527" s="13">
        <f>(Q527*'2.Variables'!$E$5)/150</f>
        <v>0</v>
      </c>
      <c r="S527" s="13">
        <f>(Q527*'2.Variables'!$F$5)/150</f>
        <v>0</v>
      </c>
    </row>
    <row r="528" spans="1:19" x14ac:dyDescent="0.4">
      <c r="A528" s="2">
        <f>'1.Data Entry'!A532</f>
        <v>0</v>
      </c>
      <c r="B528" s="2">
        <f>'1.Data Entry'!B532</f>
        <v>0</v>
      </c>
      <c r="C528" s="2">
        <f>'1.Data Entry'!C532</f>
        <v>0</v>
      </c>
      <c r="D528" s="13">
        <f>('1.Data Entry'!D532*'2.Variables'!$A$5)*'1.Data Entry'!E532*'2.Variables'!$D$5</f>
        <v>0</v>
      </c>
      <c r="E528" s="13">
        <f>('1.Data Entry'!D532*'2.Variables'!$A$5)*'1.Data Entry'!E532*'2.Variables'!$D$5*'2.Variables'!$B$5</f>
        <v>0</v>
      </c>
      <c r="F528" s="13">
        <f>(E528*'2.Variables'!$E$5)/150</f>
        <v>0</v>
      </c>
      <c r="G528" s="13">
        <f>(E528*'2.Variables'!$F$5)/150</f>
        <v>0</v>
      </c>
      <c r="H528" s="13">
        <f>('1.Data Entry'!D532*'2.Variables'!$A$5)*'1.Data Entry'!F532*'2.Variables'!$D$5</f>
        <v>0</v>
      </c>
      <c r="I528" s="13">
        <f>('1.Data Entry'!D532*'2.Variables'!$A$5)*'1.Data Entry'!F532*'2.Variables'!$D$5*'2.Variables'!$B$5</f>
        <v>0</v>
      </c>
      <c r="J528" s="13">
        <f>(I528*'2.Variables'!$E$5)/150</f>
        <v>0</v>
      </c>
      <c r="K528" s="13">
        <f>(I528*'2.Variables'!$F$5)/150</f>
        <v>0</v>
      </c>
      <c r="L528" s="13">
        <f>('1.Data Entry'!D532*'2.Variables'!$A$5)*'1.Data Entry'!G532*'2.Variables'!$D$5</f>
        <v>0</v>
      </c>
      <c r="M528" s="13">
        <f>('1.Data Entry'!D532*'2.Variables'!$A$5)*'1.Data Entry'!G532*'2.Variables'!$C$5*'2.Variables'!$D$5</f>
        <v>0</v>
      </c>
      <c r="N528" s="13">
        <f>(M528*'2.Variables'!$E$5)/150</f>
        <v>0</v>
      </c>
      <c r="O528" s="13">
        <f>(M528*'2.Variables'!$F$5)/150</f>
        <v>0</v>
      </c>
      <c r="P528" s="13">
        <f>('1.Data Entry'!D532*'2.Variables'!$A$5)*'1.Data Entry'!H532*'2.Variables'!$D$5</f>
        <v>0</v>
      </c>
      <c r="Q528" s="13">
        <f>('1.Data Entry'!D532*'2.Variables'!$A$5)*'1.Data Entry'!H532*'2.Variables'!$C$5*'2.Variables'!$D$5</f>
        <v>0</v>
      </c>
      <c r="R528" s="13">
        <f>(Q528*'2.Variables'!$E$5)/150</f>
        <v>0</v>
      </c>
      <c r="S528" s="13">
        <f>(Q528*'2.Variables'!$F$5)/150</f>
        <v>0</v>
      </c>
    </row>
    <row r="529" spans="1:19" x14ac:dyDescent="0.4">
      <c r="A529" s="2">
        <f>'1.Data Entry'!A533</f>
        <v>0</v>
      </c>
      <c r="B529" s="2">
        <f>'1.Data Entry'!B533</f>
        <v>0</v>
      </c>
      <c r="C529" s="2">
        <f>'1.Data Entry'!C533</f>
        <v>0</v>
      </c>
      <c r="D529" s="13">
        <f>('1.Data Entry'!D533*'2.Variables'!$A$5)*'1.Data Entry'!E533*'2.Variables'!$D$5</f>
        <v>0</v>
      </c>
      <c r="E529" s="13">
        <f>('1.Data Entry'!D533*'2.Variables'!$A$5)*'1.Data Entry'!E533*'2.Variables'!$D$5*'2.Variables'!$B$5</f>
        <v>0</v>
      </c>
      <c r="F529" s="13">
        <f>(E529*'2.Variables'!$E$5)/150</f>
        <v>0</v>
      </c>
      <c r="G529" s="13">
        <f>(E529*'2.Variables'!$F$5)/150</f>
        <v>0</v>
      </c>
      <c r="H529" s="13">
        <f>('1.Data Entry'!D533*'2.Variables'!$A$5)*'1.Data Entry'!F533*'2.Variables'!$D$5</f>
        <v>0</v>
      </c>
      <c r="I529" s="13">
        <f>('1.Data Entry'!D533*'2.Variables'!$A$5)*'1.Data Entry'!F533*'2.Variables'!$D$5*'2.Variables'!$B$5</f>
        <v>0</v>
      </c>
      <c r="J529" s="13">
        <f>(I529*'2.Variables'!$E$5)/150</f>
        <v>0</v>
      </c>
      <c r="K529" s="13">
        <f>(I529*'2.Variables'!$F$5)/150</f>
        <v>0</v>
      </c>
      <c r="L529" s="13">
        <f>('1.Data Entry'!D533*'2.Variables'!$A$5)*'1.Data Entry'!G533*'2.Variables'!$D$5</f>
        <v>0</v>
      </c>
      <c r="M529" s="13">
        <f>('1.Data Entry'!D533*'2.Variables'!$A$5)*'1.Data Entry'!G533*'2.Variables'!$C$5*'2.Variables'!$D$5</f>
        <v>0</v>
      </c>
      <c r="N529" s="13">
        <f>(M529*'2.Variables'!$E$5)/150</f>
        <v>0</v>
      </c>
      <c r="O529" s="13">
        <f>(M529*'2.Variables'!$F$5)/150</f>
        <v>0</v>
      </c>
      <c r="P529" s="13">
        <f>('1.Data Entry'!D533*'2.Variables'!$A$5)*'1.Data Entry'!H533*'2.Variables'!$D$5</f>
        <v>0</v>
      </c>
      <c r="Q529" s="13">
        <f>('1.Data Entry'!D533*'2.Variables'!$A$5)*'1.Data Entry'!H533*'2.Variables'!$C$5*'2.Variables'!$D$5</f>
        <v>0</v>
      </c>
      <c r="R529" s="13">
        <f>(Q529*'2.Variables'!$E$5)/150</f>
        <v>0</v>
      </c>
      <c r="S529" s="13">
        <f>(Q529*'2.Variables'!$F$5)/150</f>
        <v>0</v>
      </c>
    </row>
    <row r="530" spans="1:19" x14ac:dyDescent="0.4">
      <c r="A530" s="2">
        <f>'1.Data Entry'!A534</f>
        <v>0</v>
      </c>
      <c r="B530" s="2">
        <f>'1.Data Entry'!B534</f>
        <v>0</v>
      </c>
      <c r="C530" s="2">
        <f>'1.Data Entry'!C534</f>
        <v>0</v>
      </c>
      <c r="D530" s="13">
        <f>('1.Data Entry'!D534*'2.Variables'!$A$5)*'1.Data Entry'!E534*'2.Variables'!$D$5</f>
        <v>0</v>
      </c>
      <c r="E530" s="13">
        <f>('1.Data Entry'!D534*'2.Variables'!$A$5)*'1.Data Entry'!E534*'2.Variables'!$D$5*'2.Variables'!$B$5</f>
        <v>0</v>
      </c>
      <c r="F530" s="13">
        <f>(E530*'2.Variables'!$E$5)/150</f>
        <v>0</v>
      </c>
      <c r="G530" s="13">
        <f>(E530*'2.Variables'!$F$5)/150</f>
        <v>0</v>
      </c>
      <c r="H530" s="13">
        <f>('1.Data Entry'!D534*'2.Variables'!$A$5)*'1.Data Entry'!F534*'2.Variables'!$D$5</f>
        <v>0</v>
      </c>
      <c r="I530" s="13">
        <f>('1.Data Entry'!D534*'2.Variables'!$A$5)*'1.Data Entry'!F534*'2.Variables'!$D$5*'2.Variables'!$B$5</f>
        <v>0</v>
      </c>
      <c r="J530" s="13">
        <f>(I530*'2.Variables'!$E$5)/150</f>
        <v>0</v>
      </c>
      <c r="K530" s="13">
        <f>(I530*'2.Variables'!$F$5)/150</f>
        <v>0</v>
      </c>
      <c r="L530" s="13">
        <f>('1.Data Entry'!D534*'2.Variables'!$A$5)*'1.Data Entry'!G534*'2.Variables'!$D$5</f>
        <v>0</v>
      </c>
      <c r="M530" s="13">
        <f>('1.Data Entry'!D534*'2.Variables'!$A$5)*'1.Data Entry'!G534*'2.Variables'!$C$5*'2.Variables'!$D$5</f>
        <v>0</v>
      </c>
      <c r="N530" s="13">
        <f>(M530*'2.Variables'!$E$5)/150</f>
        <v>0</v>
      </c>
      <c r="O530" s="13">
        <f>(M530*'2.Variables'!$F$5)/150</f>
        <v>0</v>
      </c>
      <c r="P530" s="13">
        <f>('1.Data Entry'!D534*'2.Variables'!$A$5)*'1.Data Entry'!H534*'2.Variables'!$D$5</f>
        <v>0</v>
      </c>
      <c r="Q530" s="13">
        <f>('1.Data Entry'!D534*'2.Variables'!$A$5)*'1.Data Entry'!H534*'2.Variables'!$C$5*'2.Variables'!$D$5</f>
        <v>0</v>
      </c>
      <c r="R530" s="13">
        <f>(Q530*'2.Variables'!$E$5)/150</f>
        <v>0</v>
      </c>
      <c r="S530" s="13">
        <f>(Q530*'2.Variables'!$F$5)/150</f>
        <v>0</v>
      </c>
    </row>
    <row r="531" spans="1:19" x14ac:dyDescent="0.4">
      <c r="A531" s="2">
        <f>'1.Data Entry'!A535</f>
        <v>0</v>
      </c>
      <c r="B531" s="2">
        <f>'1.Data Entry'!B535</f>
        <v>0</v>
      </c>
      <c r="C531" s="2">
        <f>'1.Data Entry'!C535</f>
        <v>0</v>
      </c>
      <c r="D531" s="13">
        <f>('1.Data Entry'!D535*'2.Variables'!$A$5)*'1.Data Entry'!E535*'2.Variables'!$D$5</f>
        <v>0</v>
      </c>
      <c r="E531" s="13">
        <f>('1.Data Entry'!D535*'2.Variables'!$A$5)*'1.Data Entry'!E535*'2.Variables'!$D$5*'2.Variables'!$B$5</f>
        <v>0</v>
      </c>
      <c r="F531" s="13">
        <f>(E531*'2.Variables'!$E$5)/150</f>
        <v>0</v>
      </c>
      <c r="G531" s="13">
        <f>(E531*'2.Variables'!$F$5)/150</f>
        <v>0</v>
      </c>
      <c r="H531" s="13">
        <f>('1.Data Entry'!D535*'2.Variables'!$A$5)*'1.Data Entry'!F535*'2.Variables'!$D$5</f>
        <v>0</v>
      </c>
      <c r="I531" s="13">
        <f>('1.Data Entry'!D535*'2.Variables'!$A$5)*'1.Data Entry'!F535*'2.Variables'!$D$5*'2.Variables'!$B$5</f>
        <v>0</v>
      </c>
      <c r="J531" s="13">
        <f>(I531*'2.Variables'!$E$5)/150</f>
        <v>0</v>
      </c>
      <c r="K531" s="13">
        <f>(I531*'2.Variables'!$F$5)/150</f>
        <v>0</v>
      </c>
      <c r="L531" s="13">
        <f>('1.Data Entry'!D535*'2.Variables'!$A$5)*'1.Data Entry'!G535*'2.Variables'!$D$5</f>
        <v>0</v>
      </c>
      <c r="M531" s="13">
        <f>('1.Data Entry'!D535*'2.Variables'!$A$5)*'1.Data Entry'!G535*'2.Variables'!$C$5*'2.Variables'!$D$5</f>
        <v>0</v>
      </c>
      <c r="N531" s="13">
        <f>(M531*'2.Variables'!$E$5)/150</f>
        <v>0</v>
      </c>
      <c r="O531" s="13">
        <f>(M531*'2.Variables'!$F$5)/150</f>
        <v>0</v>
      </c>
      <c r="P531" s="13">
        <f>('1.Data Entry'!D535*'2.Variables'!$A$5)*'1.Data Entry'!H535*'2.Variables'!$D$5</f>
        <v>0</v>
      </c>
      <c r="Q531" s="13">
        <f>('1.Data Entry'!D535*'2.Variables'!$A$5)*'1.Data Entry'!H535*'2.Variables'!$C$5*'2.Variables'!$D$5</f>
        <v>0</v>
      </c>
      <c r="R531" s="13">
        <f>(Q531*'2.Variables'!$E$5)/150</f>
        <v>0</v>
      </c>
      <c r="S531" s="13">
        <f>(Q531*'2.Variables'!$F$5)/150</f>
        <v>0</v>
      </c>
    </row>
    <row r="532" spans="1:19" x14ac:dyDescent="0.4">
      <c r="A532" s="2">
        <f>'1.Data Entry'!A536</f>
        <v>0</v>
      </c>
      <c r="B532" s="2">
        <f>'1.Data Entry'!B536</f>
        <v>0</v>
      </c>
      <c r="C532" s="2">
        <f>'1.Data Entry'!C536</f>
        <v>0</v>
      </c>
      <c r="D532" s="13">
        <f>('1.Data Entry'!D536*'2.Variables'!$A$5)*'1.Data Entry'!E536*'2.Variables'!$D$5</f>
        <v>0</v>
      </c>
      <c r="E532" s="13">
        <f>('1.Data Entry'!D536*'2.Variables'!$A$5)*'1.Data Entry'!E536*'2.Variables'!$D$5*'2.Variables'!$B$5</f>
        <v>0</v>
      </c>
      <c r="F532" s="13">
        <f>(E532*'2.Variables'!$E$5)/150</f>
        <v>0</v>
      </c>
      <c r="G532" s="13">
        <f>(E532*'2.Variables'!$F$5)/150</f>
        <v>0</v>
      </c>
      <c r="H532" s="13">
        <f>('1.Data Entry'!D536*'2.Variables'!$A$5)*'1.Data Entry'!F536*'2.Variables'!$D$5</f>
        <v>0</v>
      </c>
      <c r="I532" s="13">
        <f>('1.Data Entry'!D536*'2.Variables'!$A$5)*'1.Data Entry'!F536*'2.Variables'!$D$5*'2.Variables'!$B$5</f>
        <v>0</v>
      </c>
      <c r="J532" s="13">
        <f>(I532*'2.Variables'!$E$5)/150</f>
        <v>0</v>
      </c>
      <c r="K532" s="13">
        <f>(I532*'2.Variables'!$F$5)/150</f>
        <v>0</v>
      </c>
      <c r="L532" s="13">
        <f>('1.Data Entry'!D536*'2.Variables'!$A$5)*'1.Data Entry'!G536*'2.Variables'!$D$5</f>
        <v>0</v>
      </c>
      <c r="M532" s="13">
        <f>('1.Data Entry'!D536*'2.Variables'!$A$5)*'1.Data Entry'!G536*'2.Variables'!$C$5*'2.Variables'!$D$5</f>
        <v>0</v>
      </c>
      <c r="N532" s="13">
        <f>(M532*'2.Variables'!$E$5)/150</f>
        <v>0</v>
      </c>
      <c r="O532" s="13">
        <f>(M532*'2.Variables'!$F$5)/150</f>
        <v>0</v>
      </c>
      <c r="P532" s="13">
        <f>('1.Data Entry'!D536*'2.Variables'!$A$5)*'1.Data Entry'!H536*'2.Variables'!$D$5</f>
        <v>0</v>
      </c>
      <c r="Q532" s="13">
        <f>('1.Data Entry'!D536*'2.Variables'!$A$5)*'1.Data Entry'!H536*'2.Variables'!$C$5*'2.Variables'!$D$5</f>
        <v>0</v>
      </c>
      <c r="R532" s="13">
        <f>(Q532*'2.Variables'!$E$5)/150</f>
        <v>0</v>
      </c>
      <c r="S532" s="13">
        <f>(Q532*'2.Variables'!$F$5)/150</f>
        <v>0</v>
      </c>
    </row>
    <row r="533" spans="1:19" x14ac:dyDescent="0.4">
      <c r="A533" s="2">
        <f>'1.Data Entry'!A537</f>
        <v>0</v>
      </c>
      <c r="B533" s="2">
        <f>'1.Data Entry'!B537</f>
        <v>0</v>
      </c>
      <c r="C533" s="2">
        <f>'1.Data Entry'!C537</f>
        <v>0</v>
      </c>
      <c r="D533" s="13">
        <f>('1.Data Entry'!D537*'2.Variables'!$A$5)*'1.Data Entry'!E537*'2.Variables'!$D$5</f>
        <v>0</v>
      </c>
      <c r="E533" s="13">
        <f>('1.Data Entry'!D537*'2.Variables'!$A$5)*'1.Data Entry'!E537*'2.Variables'!$D$5*'2.Variables'!$B$5</f>
        <v>0</v>
      </c>
      <c r="F533" s="13">
        <f>(E533*'2.Variables'!$E$5)/150</f>
        <v>0</v>
      </c>
      <c r="G533" s="13">
        <f>(E533*'2.Variables'!$F$5)/150</f>
        <v>0</v>
      </c>
      <c r="H533" s="13">
        <f>('1.Data Entry'!D537*'2.Variables'!$A$5)*'1.Data Entry'!F537*'2.Variables'!$D$5</f>
        <v>0</v>
      </c>
      <c r="I533" s="13">
        <f>('1.Data Entry'!D537*'2.Variables'!$A$5)*'1.Data Entry'!F537*'2.Variables'!$D$5*'2.Variables'!$B$5</f>
        <v>0</v>
      </c>
      <c r="J533" s="13">
        <f>(I533*'2.Variables'!$E$5)/150</f>
        <v>0</v>
      </c>
      <c r="K533" s="13">
        <f>(I533*'2.Variables'!$F$5)/150</f>
        <v>0</v>
      </c>
      <c r="L533" s="13">
        <f>('1.Data Entry'!D537*'2.Variables'!$A$5)*'1.Data Entry'!G537*'2.Variables'!$D$5</f>
        <v>0</v>
      </c>
      <c r="M533" s="13">
        <f>('1.Data Entry'!D537*'2.Variables'!$A$5)*'1.Data Entry'!G537*'2.Variables'!$C$5*'2.Variables'!$D$5</f>
        <v>0</v>
      </c>
      <c r="N533" s="13">
        <f>(M533*'2.Variables'!$E$5)/150</f>
        <v>0</v>
      </c>
      <c r="O533" s="13">
        <f>(M533*'2.Variables'!$F$5)/150</f>
        <v>0</v>
      </c>
      <c r="P533" s="13">
        <f>('1.Data Entry'!D537*'2.Variables'!$A$5)*'1.Data Entry'!H537*'2.Variables'!$D$5</f>
        <v>0</v>
      </c>
      <c r="Q533" s="13">
        <f>('1.Data Entry'!D537*'2.Variables'!$A$5)*'1.Data Entry'!H537*'2.Variables'!$C$5*'2.Variables'!$D$5</f>
        <v>0</v>
      </c>
      <c r="R533" s="13">
        <f>(Q533*'2.Variables'!$E$5)/150</f>
        <v>0</v>
      </c>
      <c r="S533" s="13">
        <f>(Q533*'2.Variables'!$F$5)/150</f>
        <v>0</v>
      </c>
    </row>
    <row r="534" spans="1:19" x14ac:dyDescent="0.4">
      <c r="A534" s="2">
        <f>'1.Data Entry'!A538</f>
        <v>0</v>
      </c>
      <c r="B534" s="2">
        <f>'1.Data Entry'!B538</f>
        <v>0</v>
      </c>
      <c r="C534" s="2">
        <f>'1.Data Entry'!C538</f>
        <v>0</v>
      </c>
      <c r="D534" s="13">
        <f>('1.Data Entry'!D538*'2.Variables'!$A$5)*'1.Data Entry'!E538*'2.Variables'!$D$5</f>
        <v>0</v>
      </c>
      <c r="E534" s="13">
        <f>('1.Data Entry'!D538*'2.Variables'!$A$5)*'1.Data Entry'!E538*'2.Variables'!$D$5*'2.Variables'!$B$5</f>
        <v>0</v>
      </c>
      <c r="F534" s="13">
        <f>(E534*'2.Variables'!$E$5)/150</f>
        <v>0</v>
      </c>
      <c r="G534" s="13">
        <f>(E534*'2.Variables'!$F$5)/150</f>
        <v>0</v>
      </c>
      <c r="H534" s="13">
        <f>('1.Data Entry'!D538*'2.Variables'!$A$5)*'1.Data Entry'!F538*'2.Variables'!$D$5</f>
        <v>0</v>
      </c>
      <c r="I534" s="13">
        <f>('1.Data Entry'!D538*'2.Variables'!$A$5)*'1.Data Entry'!F538*'2.Variables'!$D$5*'2.Variables'!$B$5</f>
        <v>0</v>
      </c>
      <c r="J534" s="13">
        <f>(I534*'2.Variables'!$E$5)/150</f>
        <v>0</v>
      </c>
      <c r="K534" s="13">
        <f>(I534*'2.Variables'!$F$5)/150</f>
        <v>0</v>
      </c>
      <c r="L534" s="13">
        <f>('1.Data Entry'!D538*'2.Variables'!$A$5)*'1.Data Entry'!G538*'2.Variables'!$D$5</f>
        <v>0</v>
      </c>
      <c r="M534" s="13">
        <f>('1.Data Entry'!D538*'2.Variables'!$A$5)*'1.Data Entry'!G538*'2.Variables'!$C$5*'2.Variables'!$D$5</f>
        <v>0</v>
      </c>
      <c r="N534" s="13">
        <f>(M534*'2.Variables'!$E$5)/150</f>
        <v>0</v>
      </c>
      <c r="O534" s="13">
        <f>(M534*'2.Variables'!$F$5)/150</f>
        <v>0</v>
      </c>
      <c r="P534" s="13">
        <f>('1.Data Entry'!D538*'2.Variables'!$A$5)*'1.Data Entry'!H538*'2.Variables'!$D$5</f>
        <v>0</v>
      </c>
      <c r="Q534" s="13">
        <f>('1.Data Entry'!D538*'2.Variables'!$A$5)*'1.Data Entry'!H538*'2.Variables'!$C$5*'2.Variables'!$D$5</f>
        <v>0</v>
      </c>
      <c r="R534" s="13">
        <f>(Q534*'2.Variables'!$E$5)/150</f>
        <v>0</v>
      </c>
      <c r="S534" s="13">
        <f>(Q534*'2.Variables'!$F$5)/150</f>
        <v>0</v>
      </c>
    </row>
    <row r="535" spans="1:19" x14ac:dyDescent="0.4">
      <c r="A535" s="2">
        <f>'1.Data Entry'!A539</f>
        <v>0</v>
      </c>
      <c r="B535" s="2">
        <f>'1.Data Entry'!B539</f>
        <v>0</v>
      </c>
      <c r="C535" s="2">
        <f>'1.Data Entry'!C539</f>
        <v>0</v>
      </c>
      <c r="D535" s="13">
        <f>('1.Data Entry'!D539*'2.Variables'!$A$5)*'1.Data Entry'!E539*'2.Variables'!$D$5</f>
        <v>0</v>
      </c>
      <c r="E535" s="13">
        <f>('1.Data Entry'!D539*'2.Variables'!$A$5)*'1.Data Entry'!E539*'2.Variables'!$D$5*'2.Variables'!$B$5</f>
        <v>0</v>
      </c>
      <c r="F535" s="13">
        <f>(E535*'2.Variables'!$E$5)/150</f>
        <v>0</v>
      </c>
      <c r="G535" s="13">
        <f>(E535*'2.Variables'!$F$5)/150</f>
        <v>0</v>
      </c>
      <c r="H535" s="13">
        <f>('1.Data Entry'!D539*'2.Variables'!$A$5)*'1.Data Entry'!F539*'2.Variables'!$D$5</f>
        <v>0</v>
      </c>
      <c r="I535" s="13">
        <f>('1.Data Entry'!D539*'2.Variables'!$A$5)*'1.Data Entry'!F539*'2.Variables'!$D$5*'2.Variables'!$B$5</f>
        <v>0</v>
      </c>
      <c r="J535" s="13">
        <f>(I535*'2.Variables'!$E$5)/150</f>
        <v>0</v>
      </c>
      <c r="K535" s="13">
        <f>(I535*'2.Variables'!$F$5)/150</f>
        <v>0</v>
      </c>
      <c r="L535" s="13">
        <f>('1.Data Entry'!D539*'2.Variables'!$A$5)*'1.Data Entry'!G539*'2.Variables'!$D$5</f>
        <v>0</v>
      </c>
      <c r="M535" s="13">
        <f>('1.Data Entry'!D539*'2.Variables'!$A$5)*'1.Data Entry'!G539*'2.Variables'!$C$5*'2.Variables'!$D$5</f>
        <v>0</v>
      </c>
      <c r="N535" s="13">
        <f>(M535*'2.Variables'!$E$5)/150</f>
        <v>0</v>
      </c>
      <c r="O535" s="13">
        <f>(M535*'2.Variables'!$F$5)/150</f>
        <v>0</v>
      </c>
      <c r="P535" s="13">
        <f>('1.Data Entry'!D539*'2.Variables'!$A$5)*'1.Data Entry'!H539*'2.Variables'!$D$5</f>
        <v>0</v>
      </c>
      <c r="Q535" s="13">
        <f>('1.Data Entry'!D539*'2.Variables'!$A$5)*'1.Data Entry'!H539*'2.Variables'!$C$5*'2.Variables'!$D$5</f>
        <v>0</v>
      </c>
      <c r="R535" s="13">
        <f>(Q535*'2.Variables'!$E$5)/150</f>
        <v>0</v>
      </c>
      <c r="S535" s="13">
        <f>(Q535*'2.Variables'!$F$5)/150</f>
        <v>0</v>
      </c>
    </row>
    <row r="536" spans="1:19" x14ac:dyDescent="0.4">
      <c r="A536" s="2">
        <f>'1.Data Entry'!A540</f>
        <v>0</v>
      </c>
      <c r="B536" s="2">
        <f>'1.Data Entry'!B540</f>
        <v>0</v>
      </c>
      <c r="C536" s="2">
        <f>'1.Data Entry'!C540</f>
        <v>0</v>
      </c>
      <c r="D536" s="13">
        <f>('1.Data Entry'!D540*'2.Variables'!$A$5)*'1.Data Entry'!E540*'2.Variables'!$D$5</f>
        <v>0</v>
      </c>
      <c r="E536" s="13">
        <f>('1.Data Entry'!D540*'2.Variables'!$A$5)*'1.Data Entry'!E540*'2.Variables'!$D$5*'2.Variables'!$B$5</f>
        <v>0</v>
      </c>
      <c r="F536" s="13">
        <f>(E536*'2.Variables'!$E$5)/150</f>
        <v>0</v>
      </c>
      <c r="G536" s="13">
        <f>(E536*'2.Variables'!$F$5)/150</f>
        <v>0</v>
      </c>
      <c r="H536" s="13">
        <f>('1.Data Entry'!D540*'2.Variables'!$A$5)*'1.Data Entry'!F540*'2.Variables'!$D$5</f>
        <v>0</v>
      </c>
      <c r="I536" s="13">
        <f>('1.Data Entry'!D540*'2.Variables'!$A$5)*'1.Data Entry'!F540*'2.Variables'!$D$5*'2.Variables'!$B$5</f>
        <v>0</v>
      </c>
      <c r="J536" s="13">
        <f>(I536*'2.Variables'!$E$5)/150</f>
        <v>0</v>
      </c>
      <c r="K536" s="13">
        <f>(I536*'2.Variables'!$F$5)/150</f>
        <v>0</v>
      </c>
      <c r="L536" s="13">
        <f>('1.Data Entry'!D540*'2.Variables'!$A$5)*'1.Data Entry'!G540*'2.Variables'!$D$5</f>
        <v>0</v>
      </c>
      <c r="M536" s="13">
        <f>('1.Data Entry'!D540*'2.Variables'!$A$5)*'1.Data Entry'!G540*'2.Variables'!$C$5*'2.Variables'!$D$5</f>
        <v>0</v>
      </c>
      <c r="N536" s="13">
        <f>(M536*'2.Variables'!$E$5)/150</f>
        <v>0</v>
      </c>
      <c r="O536" s="13">
        <f>(M536*'2.Variables'!$F$5)/150</f>
        <v>0</v>
      </c>
      <c r="P536" s="13">
        <f>('1.Data Entry'!D540*'2.Variables'!$A$5)*'1.Data Entry'!H540*'2.Variables'!$D$5</f>
        <v>0</v>
      </c>
      <c r="Q536" s="13">
        <f>('1.Data Entry'!D540*'2.Variables'!$A$5)*'1.Data Entry'!H540*'2.Variables'!$C$5*'2.Variables'!$D$5</f>
        <v>0</v>
      </c>
      <c r="R536" s="13">
        <f>(Q536*'2.Variables'!$E$5)/150</f>
        <v>0</v>
      </c>
      <c r="S536" s="13">
        <f>(Q536*'2.Variables'!$F$5)/150</f>
        <v>0</v>
      </c>
    </row>
    <row r="537" spans="1:19" x14ac:dyDescent="0.4">
      <c r="A537" s="2">
        <f>'1.Data Entry'!A541</f>
        <v>0</v>
      </c>
      <c r="B537" s="2">
        <f>'1.Data Entry'!B541</f>
        <v>0</v>
      </c>
      <c r="C537" s="2">
        <f>'1.Data Entry'!C541</f>
        <v>0</v>
      </c>
      <c r="D537" s="13">
        <f>('1.Data Entry'!D541*'2.Variables'!$A$5)*'1.Data Entry'!E541*'2.Variables'!$D$5</f>
        <v>0</v>
      </c>
      <c r="E537" s="13">
        <f>('1.Data Entry'!D541*'2.Variables'!$A$5)*'1.Data Entry'!E541*'2.Variables'!$D$5*'2.Variables'!$B$5</f>
        <v>0</v>
      </c>
      <c r="F537" s="13">
        <f>(E537*'2.Variables'!$E$5)/150</f>
        <v>0</v>
      </c>
      <c r="G537" s="13">
        <f>(E537*'2.Variables'!$F$5)/150</f>
        <v>0</v>
      </c>
      <c r="H537" s="13">
        <f>('1.Data Entry'!D541*'2.Variables'!$A$5)*'1.Data Entry'!F541*'2.Variables'!$D$5</f>
        <v>0</v>
      </c>
      <c r="I537" s="13">
        <f>('1.Data Entry'!D541*'2.Variables'!$A$5)*'1.Data Entry'!F541*'2.Variables'!$D$5*'2.Variables'!$B$5</f>
        <v>0</v>
      </c>
      <c r="J537" s="13">
        <f>(I537*'2.Variables'!$E$5)/150</f>
        <v>0</v>
      </c>
      <c r="K537" s="13">
        <f>(I537*'2.Variables'!$F$5)/150</f>
        <v>0</v>
      </c>
      <c r="L537" s="13">
        <f>('1.Data Entry'!D541*'2.Variables'!$A$5)*'1.Data Entry'!G541*'2.Variables'!$D$5</f>
        <v>0</v>
      </c>
      <c r="M537" s="13">
        <f>('1.Data Entry'!D541*'2.Variables'!$A$5)*'1.Data Entry'!G541*'2.Variables'!$C$5*'2.Variables'!$D$5</f>
        <v>0</v>
      </c>
      <c r="N537" s="13">
        <f>(M537*'2.Variables'!$E$5)/150</f>
        <v>0</v>
      </c>
      <c r="O537" s="13">
        <f>(M537*'2.Variables'!$F$5)/150</f>
        <v>0</v>
      </c>
      <c r="P537" s="13">
        <f>('1.Data Entry'!D541*'2.Variables'!$A$5)*'1.Data Entry'!H541*'2.Variables'!$D$5</f>
        <v>0</v>
      </c>
      <c r="Q537" s="13">
        <f>('1.Data Entry'!D541*'2.Variables'!$A$5)*'1.Data Entry'!H541*'2.Variables'!$C$5*'2.Variables'!$D$5</f>
        <v>0</v>
      </c>
      <c r="R537" s="13">
        <f>(Q537*'2.Variables'!$E$5)/150</f>
        <v>0</v>
      </c>
      <c r="S537" s="13">
        <f>(Q537*'2.Variables'!$F$5)/150</f>
        <v>0</v>
      </c>
    </row>
    <row r="538" spans="1:19" x14ac:dyDescent="0.4">
      <c r="A538" s="2">
        <f>'1.Data Entry'!A542</f>
        <v>0</v>
      </c>
      <c r="B538" s="2">
        <f>'1.Data Entry'!B542</f>
        <v>0</v>
      </c>
      <c r="C538" s="2">
        <f>'1.Data Entry'!C542</f>
        <v>0</v>
      </c>
      <c r="D538" s="13">
        <f>('1.Data Entry'!D542*'2.Variables'!$A$5)*'1.Data Entry'!E542*'2.Variables'!$D$5</f>
        <v>0</v>
      </c>
      <c r="E538" s="13">
        <f>('1.Data Entry'!D542*'2.Variables'!$A$5)*'1.Data Entry'!E542*'2.Variables'!$D$5*'2.Variables'!$B$5</f>
        <v>0</v>
      </c>
      <c r="F538" s="13">
        <f>(E538*'2.Variables'!$E$5)/150</f>
        <v>0</v>
      </c>
      <c r="G538" s="13">
        <f>(E538*'2.Variables'!$F$5)/150</f>
        <v>0</v>
      </c>
      <c r="H538" s="13">
        <f>('1.Data Entry'!D542*'2.Variables'!$A$5)*'1.Data Entry'!F542*'2.Variables'!$D$5</f>
        <v>0</v>
      </c>
      <c r="I538" s="13">
        <f>('1.Data Entry'!D542*'2.Variables'!$A$5)*'1.Data Entry'!F542*'2.Variables'!$D$5*'2.Variables'!$B$5</f>
        <v>0</v>
      </c>
      <c r="J538" s="13">
        <f>(I538*'2.Variables'!$E$5)/150</f>
        <v>0</v>
      </c>
      <c r="K538" s="13">
        <f>(I538*'2.Variables'!$F$5)/150</f>
        <v>0</v>
      </c>
      <c r="L538" s="13">
        <f>('1.Data Entry'!D542*'2.Variables'!$A$5)*'1.Data Entry'!G542*'2.Variables'!$D$5</f>
        <v>0</v>
      </c>
      <c r="M538" s="13">
        <f>('1.Data Entry'!D542*'2.Variables'!$A$5)*'1.Data Entry'!G542*'2.Variables'!$C$5*'2.Variables'!$D$5</f>
        <v>0</v>
      </c>
      <c r="N538" s="13">
        <f>(M538*'2.Variables'!$E$5)/150</f>
        <v>0</v>
      </c>
      <c r="O538" s="13">
        <f>(M538*'2.Variables'!$F$5)/150</f>
        <v>0</v>
      </c>
      <c r="P538" s="13">
        <f>('1.Data Entry'!D542*'2.Variables'!$A$5)*'1.Data Entry'!H542*'2.Variables'!$D$5</f>
        <v>0</v>
      </c>
      <c r="Q538" s="13">
        <f>('1.Data Entry'!D542*'2.Variables'!$A$5)*'1.Data Entry'!H542*'2.Variables'!$C$5*'2.Variables'!$D$5</f>
        <v>0</v>
      </c>
      <c r="R538" s="13">
        <f>(Q538*'2.Variables'!$E$5)/150</f>
        <v>0</v>
      </c>
      <c r="S538" s="13">
        <f>(Q538*'2.Variables'!$F$5)/150</f>
        <v>0</v>
      </c>
    </row>
    <row r="539" spans="1:19" x14ac:dyDescent="0.4">
      <c r="A539" s="2">
        <f>'1.Data Entry'!A543</f>
        <v>0</v>
      </c>
      <c r="B539" s="2">
        <f>'1.Data Entry'!B543</f>
        <v>0</v>
      </c>
      <c r="C539" s="2">
        <f>'1.Data Entry'!C543</f>
        <v>0</v>
      </c>
      <c r="D539" s="13">
        <f>('1.Data Entry'!D543*'2.Variables'!$A$5)*'1.Data Entry'!E543*'2.Variables'!$D$5</f>
        <v>0</v>
      </c>
      <c r="E539" s="13">
        <f>('1.Data Entry'!D543*'2.Variables'!$A$5)*'1.Data Entry'!E543*'2.Variables'!$D$5*'2.Variables'!$B$5</f>
        <v>0</v>
      </c>
      <c r="F539" s="13">
        <f>(E539*'2.Variables'!$E$5)/150</f>
        <v>0</v>
      </c>
      <c r="G539" s="13">
        <f>(E539*'2.Variables'!$F$5)/150</f>
        <v>0</v>
      </c>
      <c r="H539" s="13">
        <f>('1.Data Entry'!D543*'2.Variables'!$A$5)*'1.Data Entry'!F543*'2.Variables'!$D$5</f>
        <v>0</v>
      </c>
      <c r="I539" s="13">
        <f>('1.Data Entry'!D543*'2.Variables'!$A$5)*'1.Data Entry'!F543*'2.Variables'!$D$5*'2.Variables'!$B$5</f>
        <v>0</v>
      </c>
      <c r="J539" s="13">
        <f>(I539*'2.Variables'!$E$5)/150</f>
        <v>0</v>
      </c>
      <c r="K539" s="13">
        <f>(I539*'2.Variables'!$F$5)/150</f>
        <v>0</v>
      </c>
      <c r="L539" s="13">
        <f>('1.Data Entry'!D543*'2.Variables'!$A$5)*'1.Data Entry'!G543*'2.Variables'!$D$5</f>
        <v>0</v>
      </c>
      <c r="M539" s="13">
        <f>('1.Data Entry'!D543*'2.Variables'!$A$5)*'1.Data Entry'!G543*'2.Variables'!$C$5*'2.Variables'!$D$5</f>
        <v>0</v>
      </c>
      <c r="N539" s="13">
        <f>(M539*'2.Variables'!$E$5)/150</f>
        <v>0</v>
      </c>
      <c r="O539" s="13">
        <f>(M539*'2.Variables'!$F$5)/150</f>
        <v>0</v>
      </c>
      <c r="P539" s="13">
        <f>('1.Data Entry'!D543*'2.Variables'!$A$5)*'1.Data Entry'!H543*'2.Variables'!$D$5</f>
        <v>0</v>
      </c>
      <c r="Q539" s="13">
        <f>('1.Data Entry'!D543*'2.Variables'!$A$5)*'1.Data Entry'!H543*'2.Variables'!$C$5*'2.Variables'!$D$5</f>
        <v>0</v>
      </c>
      <c r="R539" s="13">
        <f>(Q539*'2.Variables'!$E$5)/150</f>
        <v>0</v>
      </c>
      <c r="S539" s="13">
        <f>(Q539*'2.Variables'!$F$5)/150</f>
        <v>0</v>
      </c>
    </row>
    <row r="540" spans="1:19" x14ac:dyDescent="0.4">
      <c r="A540" s="2">
        <f>'1.Data Entry'!A544</f>
        <v>0</v>
      </c>
      <c r="B540" s="2">
        <f>'1.Data Entry'!B544</f>
        <v>0</v>
      </c>
      <c r="C540" s="2">
        <f>'1.Data Entry'!C544</f>
        <v>0</v>
      </c>
      <c r="D540" s="13">
        <f>('1.Data Entry'!D544*'2.Variables'!$A$5)*'1.Data Entry'!E544*'2.Variables'!$D$5</f>
        <v>0</v>
      </c>
      <c r="E540" s="13">
        <f>('1.Data Entry'!D544*'2.Variables'!$A$5)*'1.Data Entry'!E544*'2.Variables'!$D$5*'2.Variables'!$B$5</f>
        <v>0</v>
      </c>
      <c r="F540" s="13">
        <f>(E540*'2.Variables'!$E$5)/150</f>
        <v>0</v>
      </c>
      <c r="G540" s="13">
        <f>(E540*'2.Variables'!$F$5)/150</f>
        <v>0</v>
      </c>
      <c r="H540" s="13">
        <f>('1.Data Entry'!D544*'2.Variables'!$A$5)*'1.Data Entry'!F544*'2.Variables'!$D$5</f>
        <v>0</v>
      </c>
      <c r="I540" s="13">
        <f>('1.Data Entry'!D544*'2.Variables'!$A$5)*'1.Data Entry'!F544*'2.Variables'!$D$5*'2.Variables'!$B$5</f>
        <v>0</v>
      </c>
      <c r="J540" s="13">
        <f>(I540*'2.Variables'!$E$5)/150</f>
        <v>0</v>
      </c>
      <c r="K540" s="13">
        <f>(I540*'2.Variables'!$F$5)/150</f>
        <v>0</v>
      </c>
      <c r="L540" s="13">
        <f>('1.Data Entry'!D544*'2.Variables'!$A$5)*'1.Data Entry'!G544*'2.Variables'!$D$5</f>
        <v>0</v>
      </c>
      <c r="M540" s="13">
        <f>('1.Data Entry'!D544*'2.Variables'!$A$5)*'1.Data Entry'!G544*'2.Variables'!$C$5*'2.Variables'!$D$5</f>
        <v>0</v>
      </c>
      <c r="N540" s="13">
        <f>(M540*'2.Variables'!$E$5)/150</f>
        <v>0</v>
      </c>
      <c r="O540" s="13">
        <f>(M540*'2.Variables'!$F$5)/150</f>
        <v>0</v>
      </c>
      <c r="P540" s="13">
        <f>('1.Data Entry'!D544*'2.Variables'!$A$5)*'1.Data Entry'!H544*'2.Variables'!$D$5</f>
        <v>0</v>
      </c>
      <c r="Q540" s="13">
        <f>('1.Data Entry'!D544*'2.Variables'!$A$5)*'1.Data Entry'!H544*'2.Variables'!$C$5*'2.Variables'!$D$5</f>
        <v>0</v>
      </c>
      <c r="R540" s="13">
        <f>(Q540*'2.Variables'!$E$5)/150</f>
        <v>0</v>
      </c>
      <c r="S540" s="13">
        <f>(Q540*'2.Variables'!$F$5)/150</f>
        <v>0</v>
      </c>
    </row>
    <row r="541" spans="1:19" x14ac:dyDescent="0.4">
      <c r="A541" s="2">
        <f>'1.Data Entry'!A545</f>
        <v>0</v>
      </c>
      <c r="B541" s="2">
        <f>'1.Data Entry'!B545</f>
        <v>0</v>
      </c>
      <c r="C541" s="2">
        <f>'1.Data Entry'!C545</f>
        <v>0</v>
      </c>
      <c r="D541" s="13">
        <f>('1.Data Entry'!D545*'2.Variables'!$A$5)*'1.Data Entry'!E545*'2.Variables'!$D$5</f>
        <v>0</v>
      </c>
      <c r="E541" s="13">
        <f>('1.Data Entry'!D545*'2.Variables'!$A$5)*'1.Data Entry'!E545*'2.Variables'!$D$5*'2.Variables'!$B$5</f>
        <v>0</v>
      </c>
      <c r="F541" s="13">
        <f>(E541*'2.Variables'!$E$5)/150</f>
        <v>0</v>
      </c>
      <c r="G541" s="13">
        <f>(E541*'2.Variables'!$F$5)/150</f>
        <v>0</v>
      </c>
      <c r="H541" s="13">
        <f>('1.Data Entry'!D545*'2.Variables'!$A$5)*'1.Data Entry'!F545*'2.Variables'!$D$5</f>
        <v>0</v>
      </c>
      <c r="I541" s="13">
        <f>('1.Data Entry'!D545*'2.Variables'!$A$5)*'1.Data Entry'!F545*'2.Variables'!$D$5*'2.Variables'!$B$5</f>
        <v>0</v>
      </c>
      <c r="J541" s="13">
        <f>(I541*'2.Variables'!$E$5)/150</f>
        <v>0</v>
      </c>
      <c r="K541" s="13">
        <f>(I541*'2.Variables'!$F$5)/150</f>
        <v>0</v>
      </c>
      <c r="L541" s="13">
        <f>('1.Data Entry'!D545*'2.Variables'!$A$5)*'1.Data Entry'!G545*'2.Variables'!$D$5</f>
        <v>0</v>
      </c>
      <c r="M541" s="13">
        <f>('1.Data Entry'!D545*'2.Variables'!$A$5)*'1.Data Entry'!G545*'2.Variables'!$C$5*'2.Variables'!$D$5</f>
        <v>0</v>
      </c>
      <c r="N541" s="13">
        <f>(M541*'2.Variables'!$E$5)/150</f>
        <v>0</v>
      </c>
      <c r="O541" s="13">
        <f>(M541*'2.Variables'!$F$5)/150</f>
        <v>0</v>
      </c>
      <c r="P541" s="13">
        <f>('1.Data Entry'!D545*'2.Variables'!$A$5)*'1.Data Entry'!H545*'2.Variables'!$D$5</f>
        <v>0</v>
      </c>
      <c r="Q541" s="13">
        <f>('1.Data Entry'!D545*'2.Variables'!$A$5)*'1.Data Entry'!H545*'2.Variables'!$C$5*'2.Variables'!$D$5</f>
        <v>0</v>
      </c>
      <c r="R541" s="13">
        <f>(Q541*'2.Variables'!$E$5)/150</f>
        <v>0</v>
      </c>
      <c r="S541" s="13">
        <f>(Q541*'2.Variables'!$F$5)/150</f>
        <v>0</v>
      </c>
    </row>
    <row r="542" spans="1:19" x14ac:dyDescent="0.4">
      <c r="A542" s="2">
        <f>'1.Data Entry'!A546</f>
        <v>0</v>
      </c>
      <c r="B542" s="2">
        <f>'1.Data Entry'!B546</f>
        <v>0</v>
      </c>
      <c r="C542" s="2">
        <f>'1.Data Entry'!C546</f>
        <v>0</v>
      </c>
      <c r="D542" s="13">
        <f>('1.Data Entry'!D546*'2.Variables'!$A$5)*'1.Data Entry'!E546*'2.Variables'!$D$5</f>
        <v>0</v>
      </c>
      <c r="E542" s="13">
        <f>('1.Data Entry'!D546*'2.Variables'!$A$5)*'1.Data Entry'!E546*'2.Variables'!$D$5*'2.Variables'!$B$5</f>
        <v>0</v>
      </c>
      <c r="F542" s="13">
        <f>(E542*'2.Variables'!$E$5)/150</f>
        <v>0</v>
      </c>
      <c r="G542" s="13">
        <f>(E542*'2.Variables'!$F$5)/150</f>
        <v>0</v>
      </c>
      <c r="H542" s="13">
        <f>('1.Data Entry'!D546*'2.Variables'!$A$5)*'1.Data Entry'!F546*'2.Variables'!$D$5</f>
        <v>0</v>
      </c>
      <c r="I542" s="13">
        <f>('1.Data Entry'!D546*'2.Variables'!$A$5)*'1.Data Entry'!F546*'2.Variables'!$D$5*'2.Variables'!$B$5</f>
        <v>0</v>
      </c>
      <c r="J542" s="13">
        <f>(I542*'2.Variables'!$E$5)/150</f>
        <v>0</v>
      </c>
      <c r="K542" s="13">
        <f>(I542*'2.Variables'!$F$5)/150</f>
        <v>0</v>
      </c>
      <c r="L542" s="13">
        <f>('1.Data Entry'!D546*'2.Variables'!$A$5)*'1.Data Entry'!G546*'2.Variables'!$D$5</f>
        <v>0</v>
      </c>
      <c r="M542" s="13">
        <f>('1.Data Entry'!D546*'2.Variables'!$A$5)*'1.Data Entry'!G546*'2.Variables'!$C$5*'2.Variables'!$D$5</f>
        <v>0</v>
      </c>
      <c r="N542" s="13">
        <f>(M542*'2.Variables'!$E$5)/150</f>
        <v>0</v>
      </c>
      <c r="O542" s="13">
        <f>(M542*'2.Variables'!$F$5)/150</f>
        <v>0</v>
      </c>
      <c r="P542" s="13">
        <f>('1.Data Entry'!D546*'2.Variables'!$A$5)*'1.Data Entry'!H546*'2.Variables'!$D$5</f>
        <v>0</v>
      </c>
      <c r="Q542" s="13">
        <f>('1.Data Entry'!D546*'2.Variables'!$A$5)*'1.Data Entry'!H546*'2.Variables'!$C$5*'2.Variables'!$D$5</f>
        <v>0</v>
      </c>
      <c r="R542" s="13">
        <f>(Q542*'2.Variables'!$E$5)/150</f>
        <v>0</v>
      </c>
      <c r="S542" s="13">
        <f>(Q542*'2.Variables'!$F$5)/150</f>
        <v>0</v>
      </c>
    </row>
    <row r="543" spans="1:19" x14ac:dyDescent="0.4">
      <c r="A543" s="2">
        <f>'1.Data Entry'!A547</f>
        <v>0</v>
      </c>
      <c r="B543" s="2">
        <f>'1.Data Entry'!B547</f>
        <v>0</v>
      </c>
      <c r="C543" s="2">
        <f>'1.Data Entry'!C547</f>
        <v>0</v>
      </c>
      <c r="D543" s="13">
        <f>('1.Data Entry'!D547*'2.Variables'!$A$5)*'1.Data Entry'!E547*'2.Variables'!$D$5</f>
        <v>0</v>
      </c>
      <c r="E543" s="13">
        <f>('1.Data Entry'!D547*'2.Variables'!$A$5)*'1.Data Entry'!E547*'2.Variables'!$D$5*'2.Variables'!$B$5</f>
        <v>0</v>
      </c>
      <c r="F543" s="13">
        <f>(E543*'2.Variables'!$E$5)/150</f>
        <v>0</v>
      </c>
      <c r="G543" s="13">
        <f>(E543*'2.Variables'!$F$5)/150</f>
        <v>0</v>
      </c>
      <c r="H543" s="13">
        <f>('1.Data Entry'!D547*'2.Variables'!$A$5)*'1.Data Entry'!F547*'2.Variables'!$D$5</f>
        <v>0</v>
      </c>
      <c r="I543" s="13">
        <f>('1.Data Entry'!D547*'2.Variables'!$A$5)*'1.Data Entry'!F547*'2.Variables'!$D$5*'2.Variables'!$B$5</f>
        <v>0</v>
      </c>
      <c r="J543" s="13">
        <f>(I543*'2.Variables'!$E$5)/150</f>
        <v>0</v>
      </c>
      <c r="K543" s="13">
        <f>(I543*'2.Variables'!$F$5)/150</f>
        <v>0</v>
      </c>
      <c r="L543" s="13">
        <f>('1.Data Entry'!D547*'2.Variables'!$A$5)*'1.Data Entry'!G547*'2.Variables'!$D$5</f>
        <v>0</v>
      </c>
      <c r="M543" s="13">
        <f>('1.Data Entry'!D547*'2.Variables'!$A$5)*'1.Data Entry'!G547*'2.Variables'!$C$5*'2.Variables'!$D$5</f>
        <v>0</v>
      </c>
      <c r="N543" s="13">
        <f>(M543*'2.Variables'!$E$5)/150</f>
        <v>0</v>
      </c>
      <c r="O543" s="13">
        <f>(M543*'2.Variables'!$F$5)/150</f>
        <v>0</v>
      </c>
      <c r="P543" s="13">
        <f>('1.Data Entry'!D547*'2.Variables'!$A$5)*'1.Data Entry'!H547*'2.Variables'!$D$5</f>
        <v>0</v>
      </c>
      <c r="Q543" s="13">
        <f>('1.Data Entry'!D547*'2.Variables'!$A$5)*'1.Data Entry'!H547*'2.Variables'!$C$5*'2.Variables'!$D$5</f>
        <v>0</v>
      </c>
      <c r="R543" s="13">
        <f>(Q543*'2.Variables'!$E$5)/150</f>
        <v>0</v>
      </c>
      <c r="S543" s="13">
        <f>(Q543*'2.Variables'!$F$5)/150</f>
        <v>0</v>
      </c>
    </row>
    <row r="544" spans="1:19" x14ac:dyDescent="0.4">
      <c r="A544" s="2">
        <f>'1.Data Entry'!A548</f>
        <v>0</v>
      </c>
      <c r="B544" s="2">
        <f>'1.Data Entry'!B548</f>
        <v>0</v>
      </c>
      <c r="C544" s="2">
        <f>'1.Data Entry'!C548</f>
        <v>0</v>
      </c>
      <c r="D544" s="13">
        <f>('1.Data Entry'!D548*'2.Variables'!$A$5)*'1.Data Entry'!E548*'2.Variables'!$D$5</f>
        <v>0</v>
      </c>
      <c r="E544" s="13">
        <f>('1.Data Entry'!D548*'2.Variables'!$A$5)*'1.Data Entry'!E548*'2.Variables'!$D$5*'2.Variables'!$B$5</f>
        <v>0</v>
      </c>
      <c r="F544" s="13">
        <f>(E544*'2.Variables'!$E$5)/150</f>
        <v>0</v>
      </c>
      <c r="G544" s="13">
        <f>(E544*'2.Variables'!$F$5)/150</f>
        <v>0</v>
      </c>
      <c r="H544" s="13">
        <f>('1.Data Entry'!D548*'2.Variables'!$A$5)*'1.Data Entry'!F548*'2.Variables'!$D$5</f>
        <v>0</v>
      </c>
      <c r="I544" s="13">
        <f>('1.Data Entry'!D548*'2.Variables'!$A$5)*'1.Data Entry'!F548*'2.Variables'!$D$5*'2.Variables'!$B$5</f>
        <v>0</v>
      </c>
      <c r="J544" s="13">
        <f>(I544*'2.Variables'!$E$5)/150</f>
        <v>0</v>
      </c>
      <c r="K544" s="13">
        <f>(I544*'2.Variables'!$F$5)/150</f>
        <v>0</v>
      </c>
      <c r="L544" s="13">
        <f>('1.Data Entry'!D548*'2.Variables'!$A$5)*'1.Data Entry'!G548*'2.Variables'!$D$5</f>
        <v>0</v>
      </c>
      <c r="M544" s="13">
        <f>('1.Data Entry'!D548*'2.Variables'!$A$5)*'1.Data Entry'!G548*'2.Variables'!$C$5*'2.Variables'!$D$5</f>
        <v>0</v>
      </c>
      <c r="N544" s="13">
        <f>(M544*'2.Variables'!$E$5)/150</f>
        <v>0</v>
      </c>
      <c r="O544" s="13">
        <f>(M544*'2.Variables'!$F$5)/150</f>
        <v>0</v>
      </c>
      <c r="P544" s="13">
        <f>('1.Data Entry'!D548*'2.Variables'!$A$5)*'1.Data Entry'!H548*'2.Variables'!$D$5</f>
        <v>0</v>
      </c>
      <c r="Q544" s="13">
        <f>('1.Data Entry'!D548*'2.Variables'!$A$5)*'1.Data Entry'!H548*'2.Variables'!$C$5*'2.Variables'!$D$5</f>
        <v>0</v>
      </c>
      <c r="R544" s="13">
        <f>(Q544*'2.Variables'!$E$5)/150</f>
        <v>0</v>
      </c>
      <c r="S544" s="13">
        <f>(Q544*'2.Variables'!$F$5)/150</f>
        <v>0</v>
      </c>
    </row>
    <row r="545" spans="1:19" x14ac:dyDescent="0.4">
      <c r="A545" s="2">
        <f>'1.Data Entry'!A549</f>
        <v>0</v>
      </c>
      <c r="B545" s="2">
        <f>'1.Data Entry'!B549</f>
        <v>0</v>
      </c>
      <c r="C545" s="2">
        <f>'1.Data Entry'!C549</f>
        <v>0</v>
      </c>
      <c r="D545" s="13">
        <f>('1.Data Entry'!D549*'2.Variables'!$A$5)*'1.Data Entry'!E549*'2.Variables'!$D$5</f>
        <v>0</v>
      </c>
      <c r="E545" s="13">
        <f>('1.Data Entry'!D549*'2.Variables'!$A$5)*'1.Data Entry'!E549*'2.Variables'!$D$5*'2.Variables'!$B$5</f>
        <v>0</v>
      </c>
      <c r="F545" s="13">
        <f>(E545*'2.Variables'!$E$5)/150</f>
        <v>0</v>
      </c>
      <c r="G545" s="13">
        <f>(E545*'2.Variables'!$F$5)/150</f>
        <v>0</v>
      </c>
      <c r="H545" s="13">
        <f>('1.Data Entry'!D549*'2.Variables'!$A$5)*'1.Data Entry'!F549*'2.Variables'!$D$5</f>
        <v>0</v>
      </c>
      <c r="I545" s="13">
        <f>('1.Data Entry'!D549*'2.Variables'!$A$5)*'1.Data Entry'!F549*'2.Variables'!$D$5*'2.Variables'!$B$5</f>
        <v>0</v>
      </c>
      <c r="J545" s="13">
        <f>(I545*'2.Variables'!$E$5)/150</f>
        <v>0</v>
      </c>
      <c r="K545" s="13">
        <f>(I545*'2.Variables'!$F$5)/150</f>
        <v>0</v>
      </c>
      <c r="L545" s="13">
        <f>('1.Data Entry'!D549*'2.Variables'!$A$5)*'1.Data Entry'!G549*'2.Variables'!$D$5</f>
        <v>0</v>
      </c>
      <c r="M545" s="13">
        <f>('1.Data Entry'!D549*'2.Variables'!$A$5)*'1.Data Entry'!G549*'2.Variables'!$C$5*'2.Variables'!$D$5</f>
        <v>0</v>
      </c>
      <c r="N545" s="13">
        <f>(M545*'2.Variables'!$E$5)/150</f>
        <v>0</v>
      </c>
      <c r="O545" s="13">
        <f>(M545*'2.Variables'!$F$5)/150</f>
        <v>0</v>
      </c>
      <c r="P545" s="13">
        <f>('1.Data Entry'!D549*'2.Variables'!$A$5)*'1.Data Entry'!H549*'2.Variables'!$D$5</f>
        <v>0</v>
      </c>
      <c r="Q545" s="13">
        <f>('1.Data Entry'!D549*'2.Variables'!$A$5)*'1.Data Entry'!H549*'2.Variables'!$C$5*'2.Variables'!$D$5</f>
        <v>0</v>
      </c>
      <c r="R545" s="13">
        <f>(Q545*'2.Variables'!$E$5)/150</f>
        <v>0</v>
      </c>
      <c r="S545" s="13">
        <f>(Q545*'2.Variables'!$F$5)/150</f>
        <v>0</v>
      </c>
    </row>
    <row r="546" spans="1:19" x14ac:dyDescent="0.4">
      <c r="A546" s="2">
        <f>'1.Data Entry'!A550</f>
        <v>0</v>
      </c>
      <c r="B546" s="2">
        <f>'1.Data Entry'!B550</f>
        <v>0</v>
      </c>
      <c r="C546" s="2">
        <f>'1.Data Entry'!C550</f>
        <v>0</v>
      </c>
      <c r="D546" s="13">
        <f>('1.Data Entry'!D550*'2.Variables'!$A$5)*'1.Data Entry'!E550*'2.Variables'!$D$5</f>
        <v>0</v>
      </c>
      <c r="E546" s="13">
        <f>('1.Data Entry'!D550*'2.Variables'!$A$5)*'1.Data Entry'!E550*'2.Variables'!$D$5*'2.Variables'!$B$5</f>
        <v>0</v>
      </c>
      <c r="F546" s="13">
        <f>(E546*'2.Variables'!$E$5)/150</f>
        <v>0</v>
      </c>
      <c r="G546" s="13">
        <f>(E546*'2.Variables'!$F$5)/150</f>
        <v>0</v>
      </c>
      <c r="H546" s="13">
        <f>('1.Data Entry'!D550*'2.Variables'!$A$5)*'1.Data Entry'!F550*'2.Variables'!$D$5</f>
        <v>0</v>
      </c>
      <c r="I546" s="13">
        <f>('1.Data Entry'!D550*'2.Variables'!$A$5)*'1.Data Entry'!F550*'2.Variables'!$D$5*'2.Variables'!$B$5</f>
        <v>0</v>
      </c>
      <c r="J546" s="13">
        <f>(I546*'2.Variables'!$E$5)/150</f>
        <v>0</v>
      </c>
      <c r="K546" s="13">
        <f>(I546*'2.Variables'!$F$5)/150</f>
        <v>0</v>
      </c>
      <c r="L546" s="13">
        <f>('1.Data Entry'!D550*'2.Variables'!$A$5)*'1.Data Entry'!G550*'2.Variables'!$D$5</f>
        <v>0</v>
      </c>
      <c r="M546" s="13">
        <f>('1.Data Entry'!D550*'2.Variables'!$A$5)*'1.Data Entry'!G550*'2.Variables'!$C$5*'2.Variables'!$D$5</f>
        <v>0</v>
      </c>
      <c r="N546" s="13">
        <f>(M546*'2.Variables'!$E$5)/150</f>
        <v>0</v>
      </c>
      <c r="O546" s="13">
        <f>(M546*'2.Variables'!$F$5)/150</f>
        <v>0</v>
      </c>
      <c r="P546" s="13">
        <f>('1.Data Entry'!D550*'2.Variables'!$A$5)*'1.Data Entry'!H550*'2.Variables'!$D$5</f>
        <v>0</v>
      </c>
      <c r="Q546" s="13">
        <f>('1.Data Entry'!D550*'2.Variables'!$A$5)*'1.Data Entry'!H550*'2.Variables'!$C$5*'2.Variables'!$D$5</f>
        <v>0</v>
      </c>
      <c r="R546" s="13">
        <f>(Q546*'2.Variables'!$E$5)/150</f>
        <v>0</v>
      </c>
      <c r="S546" s="13">
        <f>(Q546*'2.Variables'!$F$5)/150</f>
        <v>0</v>
      </c>
    </row>
    <row r="547" spans="1:19" x14ac:dyDescent="0.4">
      <c r="A547" s="2">
        <f>'1.Data Entry'!A551</f>
        <v>0</v>
      </c>
      <c r="B547" s="2">
        <f>'1.Data Entry'!B551</f>
        <v>0</v>
      </c>
      <c r="C547" s="2">
        <f>'1.Data Entry'!C551</f>
        <v>0</v>
      </c>
      <c r="D547" s="13">
        <f>('1.Data Entry'!D551*'2.Variables'!$A$5)*'1.Data Entry'!E551*'2.Variables'!$D$5</f>
        <v>0</v>
      </c>
      <c r="E547" s="13">
        <f>('1.Data Entry'!D551*'2.Variables'!$A$5)*'1.Data Entry'!E551*'2.Variables'!$D$5*'2.Variables'!$B$5</f>
        <v>0</v>
      </c>
      <c r="F547" s="13">
        <f>(E547*'2.Variables'!$E$5)/150</f>
        <v>0</v>
      </c>
      <c r="G547" s="13">
        <f>(E547*'2.Variables'!$F$5)/150</f>
        <v>0</v>
      </c>
      <c r="H547" s="13">
        <f>('1.Data Entry'!D551*'2.Variables'!$A$5)*'1.Data Entry'!F551*'2.Variables'!$D$5</f>
        <v>0</v>
      </c>
      <c r="I547" s="13">
        <f>('1.Data Entry'!D551*'2.Variables'!$A$5)*'1.Data Entry'!F551*'2.Variables'!$D$5*'2.Variables'!$B$5</f>
        <v>0</v>
      </c>
      <c r="J547" s="13">
        <f>(I547*'2.Variables'!$E$5)/150</f>
        <v>0</v>
      </c>
      <c r="K547" s="13">
        <f>(I547*'2.Variables'!$F$5)/150</f>
        <v>0</v>
      </c>
      <c r="L547" s="13">
        <f>('1.Data Entry'!D551*'2.Variables'!$A$5)*'1.Data Entry'!G551*'2.Variables'!$D$5</f>
        <v>0</v>
      </c>
      <c r="M547" s="13">
        <f>('1.Data Entry'!D551*'2.Variables'!$A$5)*'1.Data Entry'!G551*'2.Variables'!$C$5*'2.Variables'!$D$5</f>
        <v>0</v>
      </c>
      <c r="N547" s="13">
        <f>(M547*'2.Variables'!$E$5)/150</f>
        <v>0</v>
      </c>
      <c r="O547" s="13">
        <f>(M547*'2.Variables'!$F$5)/150</f>
        <v>0</v>
      </c>
      <c r="P547" s="13">
        <f>('1.Data Entry'!D551*'2.Variables'!$A$5)*'1.Data Entry'!H551*'2.Variables'!$D$5</f>
        <v>0</v>
      </c>
      <c r="Q547" s="13">
        <f>('1.Data Entry'!D551*'2.Variables'!$A$5)*'1.Data Entry'!H551*'2.Variables'!$C$5*'2.Variables'!$D$5</f>
        <v>0</v>
      </c>
      <c r="R547" s="13">
        <f>(Q547*'2.Variables'!$E$5)/150</f>
        <v>0</v>
      </c>
      <c r="S547" s="13">
        <f>(Q547*'2.Variables'!$F$5)/150</f>
        <v>0</v>
      </c>
    </row>
    <row r="548" spans="1:19" x14ac:dyDescent="0.4">
      <c r="A548" s="2">
        <f>'1.Data Entry'!A552</f>
        <v>0</v>
      </c>
      <c r="B548" s="2">
        <f>'1.Data Entry'!B552</f>
        <v>0</v>
      </c>
      <c r="C548" s="2">
        <f>'1.Data Entry'!C552</f>
        <v>0</v>
      </c>
      <c r="D548" s="13">
        <f>('1.Data Entry'!D552*'2.Variables'!$A$5)*'1.Data Entry'!E552*'2.Variables'!$D$5</f>
        <v>0</v>
      </c>
      <c r="E548" s="13">
        <f>('1.Data Entry'!D552*'2.Variables'!$A$5)*'1.Data Entry'!E552*'2.Variables'!$D$5*'2.Variables'!$B$5</f>
        <v>0</v>
      </c>
      <c r="F548" s="13">
        <f>(E548*'2.Variables'!$E$5)/150</f>
        <v>0</v>
      </c>
      <c r="G548" s="13">
        <f>(E548*'2.Variables'!$F$5)/150</f>
        <v>0</v>
      </c>
      <c r="H548" s="13">
        <f>('1.Data Entry'!D552*'2.Variables'!$A$5)*'1.Data Entry'!F552*'2.Variables'!$D$5</f>
        <v>0</v>
      </c>
      <c r="I548" s="13">
        <f>('1.Data Entry'!D552*'2.Variables'!$A$5)*'1.Data Entry'!F552*'2.Variables'!$D$5*'2.Variables'!$B$5</f>
        <v>0</v>
      </c>
      <c r="J548" s="13">
        <f>(I548*'2.Variables'!$E$5)/150</f>
        <v>0</v>
      </c>
      <c r="K548" s="13">
        <f>(I548*'2.Variables'!$F$5)/150</f>
        <v>0</v>
      </c>
      <c r="L548" s="13">
        <f>('1.Data Entry'!D552*'2.Variables'!$A$5)*'1.Data Entry'!G552*'2.Variables'!$D$5</f>
        <v>0</v>
      </c>
      <c r="M548" s="13">
        <f>('1.Data Entry'!D552*'2.Variables'!$A$5)*'1.Data Entry'!G552*'2.Variables'!$C$5*'2.Variables'!$D$5</f>
        <v>0</v>
      </c>
      <c r="N548" s="13">
        <f>(M548*'2.Variables'!$E$5)/150</f>
        <v>0</v>
      </c>
      <c r="O548" s="13">
        <f>(M548*'2.Variables'!$F$5)/150</f>
        <v>0</v>
      </c>
      <c r="P548" s="13">
        <f>('1.Data Entry'!D552*'2.Variables'!$A$5)*'1.Data Entry'!H552*'2.Variables'!$D$5</f>
        <v>0</v>
      </c>
      <c r="Q548" s="13">
        <f>('1.Data Entry'!D552*'2.Variables'!$A$5)*'1.Data Entry'!H552*'2.Variables'!$C$5*'2.Variables'!$D$5</f>
        <v>0</v>
      </c>
      <c r="R548" s="13">
        <f>(Q548*'2.Variables'!$E$5)/150</f>
        <v>0</v>
      </c>
      <c r="S548" s="13">
        <f>(Q548*'2.Variables'!$F$5)/150</f>
        <v>0</v>
      </c>
    </row>
    <row r="549" spans="1:19" x14ac:dyDescent="0.4">
      <c r="A549" s="2">
        <f>'1.Data Entry'!A553</f>
        <v>0</v>
      </c>
      <c r="B549" s="2">
        <f>'1.Data Entry'!B553</f>
        <v>0</v>
      </c>
      <c r="C549" s="2">
        <f>'1.Data Entry'!C553</f>
        <v>0</v>
      </c>
      <c r="D549" s="13">
        <f>('1.Data Entry'!D553*'2.Variables'!$A$5)*'1.Data Entry'!E553*'2.Variables'!$D$5</f>
        <v>0</v>
      </c>
      <c r="E549" s="13">
        <f>('1.Data Entry'!D553*'2.Variables'!$A$5)*'1.Data Entry'!E553*'2.Variables'!$D$5*'2.Variables'!$B$5</f>
        <v>0</v>
      </c>
      <c r="F549" s="13">
        <f>(E549*'2.Variables'!$E$5)/150</f>
        <v>0</v>
      </c>
      <c r="G549" s="13">
        <f>(E549*'2.Variables'!$F$5)/150</f>
        <v>0</v>
      </c>
      <c r="H549" s="13">
        <f>('1.Data Entry'!D553*'2.Variables'!$A$5)*'1.Data Entry'!F553*'2.Variables'!$D$5</f>
        <v>0</v>
      </c>
      <c r="I549" s="13">
        <f>('1.Data Entry'!D553*'2.Variables'!$A$5)*'1.Data Entry'!F553*'2.Variables'!$D$5*'2.Variables'!$B$5</f>
        <v>0</v>
      </c>
      <c r="J549" s="13">
        <f>(I549*'2.Variables'!$E$5)/150</f>
        <v>0</v>
      </c>
      <c r="K549" s="13">
        <f>(I549*'2.Variables'!$F$5)/150</f>
        <v>0</v>
      </c>
      <c r="L549" s="13">
        <f>('1.Data Entry'!D553*'2.Variables'!$A$5)*'1.Data Entry'!G553*'2.Variables'!$D$5</f>
        <v>0</v>
      </c>
      <c r="M549" s="13">
        <f>('1.Data Entry'!D553*'2.Variables'!$A$5)*'1.Data Entry'!G553*'2.Variables'!$C$5*'2.Variables'!$D$5</f>
        <v>0</v>
      </c>
      <c r="N549" s="13">
        <f>(M549*'2.Variables'!$E$5)/150</f>
        <v>0</v>
      </c>
      <c r="O549" s="13">
        <f>(M549*'2.Variables'!$F$5)/150</f>
        <v>0</v>
      </c>
      <c r="P549" s="13">
        <f>('1.Data Entry'!D553*'2.Variables'!$A$5)*'1.Data Entry'!H553*'2.Variables'!$D$5</f>
        <v>0</v>
      </c>
      <c r="Q549" s="13">
        <f>('1.Data Entry'!D553*'2.Variables'!$A$5)*'1.Data Entry'!H553*'2.Variables'!$C$5*'2.Variables'!$D$5</f>
        <v>0</v>
      </c>
      <c r="R549" s="13">
        <f>(Q549*'2.Variables'!$E$5)/150</f>
        <v>0</v>
      </c>
      <c r="S549" s="13">
        <f>(Q549*'2.Variables'!$F$5)/150</f>
        <v>0</v>
      </c>
    </row>
    <row r="550" spans="1:19" x14ac:dyDescent="0.4">
      <c r="A550" s="2">
        <f>'1.Data Entry'!A554</f>
        <v>0</v>
      </c>
      <c r="B550" s="2">
        <f>'1.Data Entry'!B554</f>
        <v>0</v>
      </c>
      <c r="C550" s="2">
        <f>'1.Data Entry'!C554</f>
        <v>0</v>
      </c>
      <c r="D550" s="13">
        <f>('1.Data Entry'!D554*'2.Variables'!$A$5)*'1.Data Entry'!E554*'2.Variables'!$D$5</f>
        <v>0</v>
      </c>
      <c r="E550" s="13">
        <f>('1.Data Entry'!D554*'2.Variables'!$A$5)*'1.Data Entry'!E554*'2.Variables'!$D$5*'2.Variables'!$B$5</f>
        <v>0</v>
      </c>
      <c r="F550" s="13">
        <f>(E550*'2.Variables'!$E$5)/150</f>
        <v>0</v>
      </c>
      <c r="G550" s="13">
        <f>(E550*'2.Variables'!$F$5)/150</f>
        <v>0</v>
      </c>
      <c r="H550" s="13">
        <f>('1.Data Entry'!D554*'2.Variables'!$A$5)*'1.Data Entry'!F554*'2.Variables'!$D$5</f>
        <v>0</v>
      </c>
      <c r="I550" s="13">
        <f>('1.Data Entry'!D554*'2.Variables'!$A$5)*'1.Data Entry'!F554*'2.Variables'!$D$5*'2.Variables'!$B$5</f>
        <v>0</v>
      </c>
      <c r="J550" s="13">
        <f>(I550*'2.Variables'!$E$5)/150</f>
        <v>0</v>
      </c>
      <c r="K550" s="13">
        <f>(I550*'2.Variables'!$F$5)/150</f>
        <v>0</v>
      </c>
      <c r="L550" s="13">
        <f>('1.Data Entry'!D554*'2.Variables'!$A$5)*'1.Data Entry'!G554*'2.Variables'!$D$5</f>
        <v>0</v>
      </c>
      <c r="M550" s="13">
        <f>('1.Data Entry'!D554*'2.Variables'!$A$5)*'1.Data Entry'!G554*'2.Variables'!$C$5*'2.Variables'!$D$5</f>
        <v>0</v>
      </c>
      <c r="N550" s="13">
        <f>(M550*'2.Variables'!$E$5)/150</f>
        <v>0</v>
      </c>
      <c r="O550" s="13">
        <f>(M550*'2.Variables'!$F$5)/150</f>
        <v>0</v>
      </c>
      <c r="P550" s="13">
        <f>('1.Data Entry'!D554*'2.Variables'!$A$5)*'1.Data Entry'!H554*'2.Variables'!$D$5</f>
        <v>0</v>
      </c>
      <c r="Q550" s="13">
        <f>('1.Data Entry'!D554*'2.Variables'!$A$5)*'1.Data Entry'!H554*'2.Variables'!$C$5*'2.Variables'!$D$5</f>
        <v>0</v>
      </c>
      <c r="R550" s="13">
        <f>(Q550*'2.Variables'!$E$5)/150</f>
        <v>0</v>
      </c>
      <c r="S550" s="13">
        <f>(Q550*'2.Variables'!$F$5)/150</f>
        <v>0</v>
      </c>
    </row>
    <row r="551" spans="1:19" x14ac:dyDescent="0.4">
      <c r="A551" s="2">
        <f>'1.Data Entry'!A555</f>
        <v>0</v>
      </c>
      <c r="B551" s="2">
        <f>'1.Data Entry'!B555</f>
        <v>0</v>
      </c>
      <c r="C551" s="2">
        <f>'1.Data Entry'!C555</f>
        <v>0</v>
      </c>
      <c r="D551" s="13">
        <f>('1.Data Entry'!D555*'2.Variables'!$A$5)*'1.Data Entry'!E555*'2.Variables'!$D$5</f>
        <v>0</v>
      </c>
      <c r="E551" s="13">
        <f>('1.Data Entry'!D555*'2.Variables'!$A$5)*'1.Data Entry'!E555*'2.Variables'!$D$5*'2.Variables'!$B$5</f>
        <v>0</v>
      </c>
      <c r="F551" s="13">
        <f>(E551*'2.Variables'!$E$5)/150</f>
        <v>0</v>
      </c>
      <c r="G551" s="13">
        <f>(E551*'2.Variables'!$F$5)/150</f>
        <v>0</v>
      </c>
      <c r="H551" s="13">
        <f>('1.Data Entry'!D555*'2.Variables'!$A$5)*'1.Data Entry'!F555*'2.Variables'!$D$5</f>
        <v>0</v>
      </c>
      <c r="I551" s="13">
        <f>('1.Data Entry'!D555*'2.Variables'!$A$5)*'1.Data Entry'!F555*'2.Variables'!$D$5*'2.Variables'!$B$5</f>
        <v>0</v>
      </c>
      <c r="J551" s="13">
        <f>(I551*'2.Variables'!$E$5)/150</f>
        <v>0</v>
      </c>
      <c r="K551" s="13">
        <f>(I551*'2.Variables'!$F$5)/150</f>
        <v>0</v>
      </c>
      <c r="L551" s="13">
        <f>('1.Data Entry'!D555*'2.Variables'!$A$5)*'1.Data Entry'!G555*'2.Variables'!$D$5</f>
        <v>0</v>
      </c>
      <c r="M551" s="13">
        <f>('1.Data Entry'!D555*'2.Variables'!$A$5)*'1.Data Entry'!G555*'2.Variables'!$C$5*'2.Variables'!$D$5</f>
        <v>0</v>
      </c>
      <c r="N551" s="13">
        <f>(M551*'2.Variables'!$E$5)/150</f>
        <v>0</v>
      </c>
      <c r="O551" s="13">
        <f>(M551*'2.Variables'!$F$5)/150</f>
        <v>0</v>
      </c>
      <c r="P551" s="13">
        <f>('1.Data Entry'!D555*'2.Variables'!$A$5)*'1.Data Entry'!H555*'2.Variables'!$D$5</f>
        <v>0</v>
      </c>
      <c r="Q551" s="13">
        <f>('1.Data Entry'!D555*'2.Variables'!$A$5)*'1.Data Entry'!H555*'2.Variables'!$C$5*'2.Variables'!$D$5</f>
        <v>0</v>
      </c>
      <c r="R551" s="13">
        <f>(Q551*'2.Variables'!$E$5)/150</f>
        <v>0</v>
      </c>
      <c r="S551" s="13">
        <f>(Q551*'2.Variables'!$F$5)/150</f>
        <v>0</v>
      </c>
    </row>
    <row r="552" spans="1:19" x14ac:dyDescent="0.4">
      <c r="A552" s="2">
        <f>'1.Data Entry'!A556</f>
        <v>0</v>
      </c>
      <c r="B552" s="2">
        <f>'1.Data Entry'!B556</f>
        <v>0</v>
      </c>
      <c r="C552" s="2">
        <f>'1.Data Entry'!C556</f>
        <v>0</v>
      </c>
      <c r="D552" s="13">
        <f>('1.Data Entry'!D556*'2.Variables'!$A$5)*'1.Data Entry'!E556*'2.Variables'!$D$5</f>
        <v>0</v>
      </c>
      <c r="E552" s="13">
        <f>('1.Data Entry'!D556*'2.Variables'!$A$5)*'1.Data Entry'!E556*'2.Variables'!$D$5*'2.Variables'!$B$5</f>
        <v>0</v>
      </c>
      <c r="F552" s="13">
        <f>(E552*'2.Variables'!$E$5)/150</f>
        <v>0</v>
      </c>
      <c r="G552" s="13">
        <f>(E552*'2.Variables'!$F$5)/150</f>
        <v>0</v>
      </c>
      <c r="H552" s="13">
        <f>('1.Data Entry'!D556*'2.Variables'!$A$5)*'1.Data Entry'!F556*'2.Variables'!$D$5</f>
        <v>0</v>
      </c>
      <c r="I552" s="13">
        <f>('1.Data Entry'!D556*'2.Variables'!$A$5)*'1.Data Entry'!F556*'2.Variables'!$D$5*'2.Variables'!$B$5</f>
        <v>0</v>
      </c>
      <c r="J552" s="13">
        <f>(I552*'2.Variables'!$E$5)/150</f>
        <v>0</v>
      </c>
      <c r="K552" s="13">
        <f>(I552*'2.Variables'!$F$5)/150</f>
        <v>0</v>
      </c>
      <c r="L552" s="13">
        <f>('1.Data Entry'!D556*'2.Variables'!$A$5)*'1.Data Entry'!G556*'2.Variables'!$D$5</f>
        <v>0</v>
      </c>
      <c r="M552" s="13">
        <f>('1.Data Entry'!D556*'2.Variables'!$A$5)*'1.Data Entry'!G556*'2.Variables'!$C$5*'2.Variables'!$D$5</f>
        <v>0</v>
      </c>
      <c r="N552" s="13">
        <f>(M552*'2.Variables'!$E$5)/150</f>
        <v>0</v>
      </c>
      <c r="O552" s="13">
        <f>(M552*'2.Variables'!$F$5)/150</f>
        <v>0</v>
      </c>
      <c r="P552" s="13">
        <f>('1.Data Entry'!D556*'2.Variables'!$A$5)*'1.Data Entry'!H556*'2.Variables'!$D$5</f>
        <v>0</v>
      </c>
      <c r="Q552" s="13">
        <f>('1.Data Entry'!D556*'2.Variables'!$A$5)*'1.Data Entry'!H556*'2.Variables'!$C$5*'2.Variables'!$D$5</f>
        <v>0</v>
      </c>
      <c r="R552" s="13">
        <f>(Q552*'2.Variables'!$E$5)/150</f>
        <v>0</v>
      </c>
      <c r="S552" s="13">
        <f>(Q552*'2.Variables'!$F$5)/150</f>
        <v>0</v>
      </c>
    </row>
    <row r="553" spans="1:19" x14ac:dyDescent="0.4">
      <c r="A553" s="2">
        <f>'1.Data Entry'!A557</f>
        <v>0</v>
      </c>
      <c r="B553" s="2">
        <f>'1.Data Entry'!B557</f>
        <v>0</v>
      </c>
      <c r="C553" s="2">
        <f>'1.Data Entry'!C557</f>
        <v>0</v>
      </c>
      <c r="D553" s="13">
        <f>('1.Data Entry'!D557*'2.Variables'!$A$5)*'1.Data Entry'!E557*'2.Variables'!$D$5</f>
        <v>0</v>
      </c>
      <c r="E553" s="13">
        <f>('1.Data Entry'!D557*'2.Variables'!$A$5)*'1.Data Entry'!E557*'2.Variables'!$D$5*'2.Variables'!$B$5</f>
        <v>0</v>
      </c>
      <c r="F553" s="13">
        <f>(E553*'2.Variables'!$E$5)/150</f>
        <v>0</v>
      </c>
      <c r="G553" s="13">
        <f>(E553*'2.Variables'!$F$5)/150</f>
        <v>0</v>
      </c>
      <c r="H553" s="13">
        <f>('1.Data Entry'!D557*'2.Variables'!$A$5)*'1.Data Entry'!F557*'2.Variables'!$D$5</f>
        <v>0</v>
      </c>
      <c r="I553" s="13">
        <f>('1.Data Entry'!D557*'2.Variables'!$A$5)*'1.Data Entry'!F557*'2.Variables'!$D$5*'2.Variables'!$B$5</f>
        <v>0</v>
      </c>
      <c r="J553" s="13">
        <f>(I553*'2.Variables'!$E$5)/150</f>
        <v>0</v>
      </c>
      <c r="K553" s="13">
        <f>(I553*'2.Variables'!$F$5)/150</f>
        <v>0</v>
      </c>
      <c r="L553" s="13">
        <f>('1.Data Entry'!D557*'2.Variables'!$A$5)*'1.Data Entry'!G557*'2.Variables'!$D$5</f>
        <v>0</v>
      </c>
      <c r="M553" s="13">
        <f>('1.Data Entry'!D557*'2.Variables'!$A$5)*'1.Data Entry'!G557*'2.Variables'!$C$5*'2.Variables'!$D$5</f>
        <v>0</v>
      </c>
      <c r="N553" s="13">
        <f>(M553*'2.Variables'!$E$5)/150</f>
        <v>0</v>
      </c>
      <c r="O553" s="13">
        <f>(M553*'2.Variables'!$F$5)/150</f>
        <v>0</v>
      </c>
      <c r="P553" s="13">
        <f>('1.Data Entry'!D557*'2.Variables'!$A$5)*'1.Data Entry'!H557*'2.Variables'!$D$5</f>
        <v>0</v>
      </c>
      <c r="Q553" s="13">
        <f>('1.Data Entry'!D557*'2.Variables'!$A$5)*'1.Data Entry'!H557*'2.Variables'!$C$5*'2.Variables'!$D$5</f>
        <v>0</v>
      </c>
      <c r="R553" s="13">
        <f>(Q553*'2.Variables'!$E$5)/150</f>
        <v>0</v>
      </c>
      <c r="S553" s="13">
        <f>(Q553*'2.Variables'!$F$5)/150</f>
        <v>0</v>
      </c>
    </row>
    <row r="554" spans="1:19" x14ac:dyDescent="0.4">
      <c r="A554" s="2">
        <f>'1.Data Entry'!A558</f>
        <v>0</v>
      </c>
      <c r="B554" s="2">
        <f>'1.Data Entry'!B558</f>
        <v>0</v>
      </c>
      <c r="C554" s="2">
        <f>'1.Data Entry'!C558</f>
        <v>0</v>
      </c>
      <c r="D554" s="13">
        <f>('1.Data Entry'!D558*'2.Variables'!$A$5)*'1.Data Entry'!E558*'2.Variables'!$D$5</f>
        <v>0</v>
      </c>
      <c r="E554" s="13">
        <f>('1.Data Entry'!D558*'2.Variables'!$A$5)*'1.Data Entry'!E558*'2.Variables'!$D$5*'2.Variables'!$B$5</f>
        <v>0</v>
      </c>
      <c r="F554" s="13">
        <f>(E554*'2.Variables'!$E$5)/150</f>
        <v>0</v>
      </c>
      <c r="G554" s="13">
        <f>(E554*'2.Variables'!$F$5)/150</f>
        <v>0</v>
      </c>
      <c r="H554" s="13">
        <f>('1.Data Entry'!D558*'2.Variables'!$A$5)*'1.Data Entry'!F558*'2.Variables'!$D$5</f>
        <v>0</v>
      </c>
      <c r="I554" s="13">
        <f>('1.Data Entry'!D558*'2.Variables'!$A$5)*'1.Data Entry'!F558*'2.Variables'!$D$5*'2.Variables'!$B$5</f>
        <v>0</v>
      </c>
      <c r="J554" s="13">
        <f>(I554*'2.Variables'!$E$5)/150</f>
        <v>0</v>
      </c>
      <c r="K554" s="13">
        <f>(I554*'2.Variables'!$F$5)/150</f>
        <v>0</v>
      </c>
      <c r="L554" s="13">
        <f>('1.Data Entry'!D558*'2.Variables'!$A$5)*'1.Data Entry'!G558*'2.Variables'!$D$5</f>
        <v>0</v>
      </c>
      <c r="M554" s="13">
        <f>('1.Data Entry'!D558*'2.Variables'!$A$5)*'1.Data Entry'!G558*'2.Variables'!$C$5*'2.Variables'!$D$5</f>
        <v>0</v>
      </c>
      <c r="N554" s="13">
        <f>(M554*'2.Variables'!$E$5)/150</f>
        <v>0</v>
      </c>
      <c r="O554" s="13">
        <f>(M554*'2.Variables'!$F$5)/150</f>
        <v>0</v>
      </c>
      <c r="P554" s="13">
        <f>('1.Data Entry'!D558*'2.Variables'!$A$5)*'1.Data Entry'!H558*'2.Variables'!$D$5</f>
        <v>0</v>
      </c>
      <c r="Q554" s="13">
        <f>('1.Data Entry'!D558*'2.Variables'!$A$5)*'1.Data Entry'!H558*'2.Variables'!$C$5*'2.Variables'!$D$5</f>
        <v>0</v>
      </c>
      <c r="R554" s="13">
        <f>(Q554*'2.Variables'!$E$5)/150</f>
        <v>0</v>
      </c>
      <c r="S554" s="13">
        <f>(Q554*'2.Variables'!$F$5)/150</f>
        <v>0</v>
      </c>
    </row>
    <row r="555" spans="1:19" x14ac:dyDescent="0.4">
      <c r="A555" s="2">
        <f>'1.Data Entry'!A559</f>
        <v>0</v>
      </c>
      <c r="B555" s="2">
        <f>'1.Data Entry'!B559</f>
        <v>0</v>
      </c>
      <c r="C555" s="2">
        <f>'1.Data Entry'!C559</f>
        <v>0</v>
      </c>
      <c r="D555" s="13">
        <f>('1.Data Entry'!D559*'2.Variables'!$A$5)*'1.Data Entry'!E559*'2.Variables'!$D$5</f>
        <v>0</v>
      </c>
      <c r="E555" s="13">
        <f>('1.Data Entry'!D559*'2.Variables'!$A$5)*'1.Data Entry'!E559*'2.Variables'!$D$5*'2.Variables'!$B$5</f>
        <v>0</v>
      </c>
      <c r="F555" s="13">
        <f>(E555*'2.Variables'!$E$5)/150</f>
        <v>0</v>
      </c>
      <c r="G555" s="13">
        <f>(E555*'2.Variables'!$F$5)/150</f>
        <v>0</v>
      </c>
      <c r="H555" s="13">
        <f>('1.Data Entry'!D559*'2.Variables'!$A$5)*'1.Data Entry'!F559*'2.Variables'!$D$5</f>
        <v>0</v>
      </c>
      <c r="I555" s="13">
        <f>('1.Data Entry'!D559*'2.Variables'!$A$5)*'1.Data Entry'!F559*'2.Variables'!$D$5*'2.Variables'!$B$5</f>
        <v>0</v>
      </c>
      <c r="J555" s="13">
        <f>(I555*'2.Variables'!$E$5)/150</f>
        <v>0</v>
      </c>
      <c r="K555" s="13">
        <f>(I555*'2.Variables'!$F$5)/150</f>
        <v>0</v>
      </c>
      <c r="L555" s="13">
        <f>('1.Data Entry'!D559*'2.Variables'!$A$5)*'1.Data Entry'!G559*'2.Variables'!$D$5</f>
        <v>0</v>
      </c>
      <c r="M555" s="13">
        <f>('1.Data Entry'!D559*'2.Variables'!$A$5)*'1.Data Entry'!G559*'2.Variables'!$C$5*'2.Variables'!$D$5</f>
        <v>0</v>
      </c>
      <c r="N555" s="13">
        <f>(M555*'2.Variables'!$E$5)/150</f>
        <v>0</v>
      </c>
      <c r="O555" s="13">
        <f>(M555*'2.Variables'!$F$5)/150</f>
        <v>0</v>
      </c>
      <c r="P555" s="13">
        <f>('1.Data Entry'!D559*'2.Variables'!$A$5)*'1.Data Entry'!H559*'2.Variables'!$D$5</f>
        <v>0</v>
      </c>
      <c r="Q555" s="13">
        <f>('1.Data Entry'!D559*'2.Variables'!$A$5)*'1.Data Entry'!H559*'2.Variables'!$C$5*'2.Variables'!$D$5</f>
        <v>0</v>
      </c>
      <c r="R555" s="13">
        <f>(Q555*'2.Variables'!$E$5)/150</f>
        <v>0</v>
      </c>
      <c r="S555" s="13">
        <f>(Q555*'2.Variables'!$F$5)/150</f>
        <v>0</v>
      </c>
    </row>
    <row r="556" spans="1:19" x14ac:dyDescent="0.4">
      <c r="A556" s="2">
        <f>'1.Data Entry'!A560</f>
        <v>0</v>
      </c>
      <c r="B556" s="2">
        <f>'1.Data Entry'!B560</f>
        <v>0</v>
      </c>
      <c r="C556" s="2">
        <f>'1.Data Entry'!C560</f>
        <v>0</v>
      </c>
      <c r="D556" s="13">
        <f>('1.Data Entry'!D560*'2.Variables'!$A$5)*'1.Data Entry'!E560*'2.Variables'!$D$5</f>
        <v>0</v>
      </c>
      <c r="E556" s="13">
        <f>('1.Data Entry'!D560*'2.Variables'!$A$5)*'1.Data Entry'!E560*'2.Variables'!$D$5*'2.Variables'!$B$5</f>
        <v>0</v>
      </c>
      <c r="F556" s="13">
        <f>(E556*'2.Variables'!$E$5)/150</f>
        <v>0</v>
      </c>
      <c r="G556" s="13">
        <f>(E556*'2.Variables'!$F$5)/150</f>
        <v>0</v>
      </c>
      <c r="H556" s="13">
        <f>('1.Data Entry'!D560*'2.Variables'!$A$5)*'1.Data Entry'!F560*'2.Variables'!$D$5</f>
        <v>0</v>
      </c>
      <c r="I556" s="13">
        <f>('1.Data Entry'!D560*'2.Variables'!$A$5)*'1.Data Entry'!F560*'2.Variables'!$D$5*'2.Variables'!$B$5</f>
        <v>0</v>
      </c>
      <c r="J556" s="13">
        <f>(I556*'2.Variables'!$E$5)/150</f>
        <v>0</v>
      </c>
      <c r="K556" s="13">
        <f>(I556*'2.Variables'!$F$5)/150</f>
        <v>0</v>
      </c>
      <c r="L556" s="13">
        <f>('1.Data Entry'!D560*'2.Variables'!$A$5)*'1.Data Entry'!G560*'2.Variables'!$D$5</f>
        <v>0</v>
      </c>
      <c r="M556" s="13">
        <f>('1.Data Entry'!D560*'2.Variables'!$A$5)*'1.Data Entry'!G560*'2.Variables'!$C$5*'2.Variables'!$D$5</f>
        <v>0</v>
      </c>
      <c r="N556" s="13">
        <f>(M556*'2.Variables'!$E$5)/150</f>
        <v>0</v>
      </c>
      <c r="O556" s="13">
        <f>(M556*'2.Variables'!$F$5)/150</f>
        <v>0</v>
      </c>
      <c r="P556" s="13">
        <f>('1.Data Entry'!D560*'2.Variables'!$A$5)*'1.Data Entry'!H560*'2.Variables'!$D$5</f>
        <v>0</v>
      </c>
      <c r="Q556" s="13">
        <f>('1.Data Entry'!D560*'2.Variables'!$A$5)*'1.Data Entry'!H560*'2.Variables'!$C$5*'2.Variables'!$D$5</f>
        <v>0</v>
      </c>
      <c r="R556" s="13">
        <f>(Q556*'2.Variables'!$E$5)/150</f>
        <v>0</v>
      </c>
      <c r="S556" s="13">
        <f>(Q556*'2.Variables'!$F$5)/150</f>
        <v>0</v>
      </c>
    </row>
    <row r="557" spans="1:19" x14ac:dyDescent="0.4">
      <c r="A557" s="2">
        <f>'1.Data Entry'!A561</f>
        <v>0</v>
      </c>
      <c r="B557" s="2">
        <f>'1.Data Entry'!B561</f>
        <v>0</v>
      </c>
      <c r="C557" s="2">
        <f>'1.Data Entry'!C561</f>
        <v>0</v>
      </c>
      <c r="D557" s="13">
        <f>('1.Data Entry'!D561*'2.Variables'!$A$5)*'1.Data Entry'!E561*'2.Variables'!$D$5</f>
        <v>0</v>
      </c>
      <c r="E557" s="13">
        <f>('1.Data Entry'!D561*'2.Variables'!$A$5)*'1.Data Entry'!E561*'2.Variables'!$D$5*'2.Variables'!$B$5</f>
        <v>0</v>
      </c>
      <c r="F557" s="13">
        <f>(E557*'2.Variables'!$E$5)/150</f>
        <v>0</v>
      </c>
      <c r="G557" s="13">
        <f>(E557*'2.Variables'!$F$5)/150</f>
        <v>0</v>
      </c>
      <c r="H557" s="13">
        <f>('1.Data Entry'!D561*'2.Variables'!$A$5)*'1.Data Entry'!F561*'2.Variables'!$D$5</f>
        <v>0</v>
      </c>
      <c r="I557" s="13">
        <f>('1.Data Entry'!D561*'2.Variables'!$A$5)*'1.Data Entry'!F561*'2.Variables'!$D$5*'2.Variables'!$B$5</f>
        <v>0</v>
      </c>
      <c r="J557" s="13">
        <f>(I557*'2.Variables'!$E$5)/150</f>
        <v>0</v>
      </c>
      <c r="K557" s="13">
        <f>(I557*'2.Variables'!$F$5)/150</f>
        <v>0</v>
      </c>
      <c r="L557" s="13">
        <f>('1.Data Entry'!D561*'2.Variables'!$A$5)*'1.Data Entry'!G561*'2.Variables'!$D$5</f>
        <v>0</v>
      </c>
      <c r="M557" s="13">
        <f>('1.Data Entry'!D561*'2.Variables'!$A$5)*'1.Data Entry'!G561*'2.Variables'!$C$5*'2.Variables'!$D$5</f>
        <v>0</v>
      </c>
      <c r="N557" s="13">
        <f>(M557*'2.Variables'!$E$5)/150</f>
        <v>0</v>
      </c>
      <c r="O557" s="13">
        <f>(M557*'2.Variables'!$F$5)/150</f>
        <v>0</v>
      </c>
      <c r="P557" s="13">
        <f>('1.Data Entry'!D561*'2.Variables'!$A$5)*'1.Data Entry'!H561*'2.Variables'!$D$5</f>
        <v>0</v>
      </c>
      <c r="Q557" s="13">
        <f>('1.Data Entry'!D561*'2.Variables'!$A$5)*'1.Data Entry'!H561*'2.Variables'!$C$5*'2.Variables'!$D$5</f>
        <v>0</v>
      </c>
      <c r="R557" s="13">
        <f>(Q557*'2.Variables'!$E$5)/150</f>
        <v>0</v>
      </c>
      <c r="S557" s="13">
        <f>(Q557*'2.Variables'!$F$5)/150</f>
        <v>0</v>
      </c>
    </row>
    <row r="558" spans="1:19" x14ac:dyDescent="0.4">
      <c r="A558" s="2">
        <f>'1.Data Entry'!A562</f>
        <v>0</v>
      </c>
      <c r="B558" s="2">
        <f>'1.Data Entry'!B562</f>
        <v>0</v>
      </c>
      <c r="C558" s="2">
        <f>'1.Data Entry'!C562</f>
        <v>0</v>
      </c>
      <c r="D558" s="13">
        <f>('1.Data Entry'!D562*'2.Variables'!$A$5)*'1.Data Entry'!E562*'2.Variables'!$D$5</f>
        <v>0</v>
      </c>
      <c r="E558" s="13">
        <f>('1.Data Entry'!D562*'2.Variables'!$A$5)*'1.Data Entry'!E562*'2.Variables'!$D$5*'2.Variables'!$B$5</f>
        <v>0</v>
      </c>
      <c r="F558" s="13">
        <f>(E558*'2.Variables'!$E$5)/150</f>
        <v>0</v>
      </c>
      <c r="G558" s="13">
        <f>(E558*'2.Variables'!$F$5)/150</f>
        <v>0</v>
      </c>
      <c r="H558" s="13">
        <f>('1.Data Entry'!D562*'2.Variables'!$A$5)*'1.Data Entry'!F562*'2.Variables'!$D$5</f>
        <v>0</v>
      </c>
      <c r="I558" s="13">
        <f>('1.Data Entry'!D562*'2.Variables'!$A$5)*'1.Data Entry'!F562*'2.Variables'!$D$5*'2.Variables'!$B$5</f>
        <v>0</v>
      </c>
      <c r="J558" s="13">
        <f>(I558*'2.Variables'!$E$5)/150</f>
        <v>0</v>
      </c>
      <c r="K558" s="13">
        <f>(I558*'2.Variables'!$F$5)/150</f>
        <v>0</v>
      </c>
      <c r="L558" s="13">
        <f>('1.Data Entry'!D562*'2.Variables'!$A$5)*'1.Data Entry'!G562*'2.Variables'!$D$5</f>
        <v>0</v>
      </c>
      <c r="M558" s="13">
        <f>('1.Data Entry'!D562*'2.Variables'!$A$5)*'1.Data Entry'!G562*'2.Variables'!$C$5*'2.Variables'!$D$5</f>
        <v>0</v>
      </c>
      <c r="N558" s="13">
        <f>(M558*'2.Variables'!$E$5)/150</f>
        <v>0</v>
      </c>
      <c r="O558" s="13">
        <f>(M558*'2.Variables'!$F$5)/150</f>
        <v>0</v>
      </c>
      <c r="P558" s="13">
        <f>('1.Data Entry'!D562*'2.Variables'!$A$5)*'1.Data Entry'!H562*'2.Variables'!$D$5</f>
        <v>0</v>
      </c>
      <c r="Q558" s="13">
        <f>('1.Data Entry'!D562*'2.Variables'!$A$5)*'1.Data Entry'!H562*'2.Variables'!$C$5*'2.Variables'!$D$5</f>
        <v>0</v>
      </c>
      <c r="R558" s="13">
        <f>(Q558*'2.Variables'!$E$5)/150</f>
        <v>0</v>
      </c>
      <c r="S558" s="13">
        <f>(Q558*'2.Variables'!$F$5)/150</f>
        <v>0</v>
      </c>
    </row>
    <row r="559" spans="1:19" x14ac:dyDescent="0.4">
      <c r="A559" s="2">
        <f>'1.Data Entry'!A563</f>
        <v>0</v>
      </c>
      <c r="B559" s="2">
        <f>'1.Data Entry'!B563</f>
        <v>0</v>
      </c>
      <c r="C559" s="2">
        <f>'1.Data Entry'!C563</f>
        <v>0</v>
      </c>
      <c r="D559" s="13">
        <f>('1.Data Entry'!D563*'2.Variables'!$A$5)*'1.Data Entry'!E563*'2.Variables'!$D$5</f>
        <v>0</v>
      </c>
      <c r="E559" s="13">
        <f>('1.Data Entry'!D563*'2.Variables'!$A$5)*'1.Data Entry'!E563*'2.Variables'!$D$5*'2.Variables'!$B$5</f>
        <v>0</v>
      </c>
      <c r="F559" s="13">
        <f>(E559*'2.Variables'!$E$5)/150</f>
        <v>0</v>
      </c>
      <c r="G559" s="13">
        <f>(E559*'2.Variables'!$F$5)/150</f>
        <v>0</v>
      </c>
      <c r="H559" s="13">
        <f>('1.Data Entry'!D563*'2.Variables'!$A$5)*'1.Data Entry'!F563*'2.Variables'!$D$5</f>
        <v>0</v>
      </c>
      <c r="I559" s="13">
        <f>('1.Data Entry'!D563*'2.Variables'!$A$5)*'1.Data Entry'!F563*'2.Variables'!$D$5*'2.Variables'!$B$5</f>
        <v>0</v>
      </c>
      <c r="J559" s="13">
        <f>(I559*'2.Variables'!$E$5)/150</f>
        <v>0</v>
      </c>
      <c r="K559" s="13">
        <f>(I559*'2.Variables'!$F$5)/150</f>
        <v>0</v>
      </c>
      <c r="L559" s="13">
        <f>('1.Data Entry'!D563*'2.Variables'!$A$5)*'1.Data Entry'!G563*'2.Variables'!$D$5</f>
        <v>0</v>
      </c>
      <c r="M559" s="13">
        <f>('1.Data Entry'!D563*'2.Variables'!$A$5)*'1.Data Entry'!G563*'2.Variables'!$C$5*'2.Variables'!$D$5</f>
        <v>0</v>
      </c>
      <c r="N559" s="13">
        <f>(M559*'2.Variables'!$E$5)/150</f>
        <v>0</v>
      </c>
      <c r="O559" s="13">
        <f>(M559*'2.Variables'!$F$5)/150</f>
        <v>0</v>
      </c>
      <c r="P559" s="13">
        <f>('1.Data Entry'!D563*'2.Variables'!$A$5)*'1.Data Entry'!H563*'2.Variables'!$D$5</f>
        <v>0</v>
      </c>
      <c r="Q559" s="13">
        <f>('1.Data Entry'!D563*'2.Variables'!$A$5)*'1.Data Entry'!H563*'2.Variables'!$C$5*'2.Variables'!$D$5</f>
        <v>0</v>
      </c>
      <c r="R559" s="13">
        <f>(Q559*'2.Variables'!$E$5)/150</f>
        <v>0</v>
      </c>
      <c r="S559" s="13">
        <f>(Q559*'2.Variables'!$F$5)/150</f>
        <v>0</v>
      </c>
    </row>
    <row r="560" spans="1:19" x14ac:dyDescent="0.4">
      <c r="A560" s="2">
        <f>'1.Data Entry'!A564</f>
        <v>0</v>
      </c>
      <c r="B560" s="2">
        <f>'1.Data Entry'!B564</f>
        <v>0</v>
      </c>
      <c r="C560" s="2">
        <f>'1.Data Entry'!C564</f>
        <v>0</v>
      </c>
      <c r="D560" s="13">
        <f>('1.Data Entry'!D564*'2.Variables'!$A$5)*'1.Data Entry'!E564*'2.Variables'!$D$5</f>
        <v>0</v>
      </c>
      <c r="E560" s="13">
        <f>('1.Data Entry'!D564*'2.Variables'!$A$5)*'1.Data Entry'!E564*'2.Variables'!$D$5*'2.Variables'!$B$5</f>
        <v>0</v>
      </c>
      <c r="F560" s="13">
        <f>(E560*'2.Variables'!$E$5)/150</f>
        <v>0</v>
      </c>
      <c r="G560" s="13">
        <f>(E560*'2.Variables'!$F$5)/150</f>
        <v>0</v>
      </c>
      <c r="H560" s="13">
        <f>('1.Data Entry'!D564*'2.Variables'!$A$5)*'1.Data Entry'!F564*'2.Variables'!$D$5</f>
        <v>0</v>
      </c>
      <c r="I560" s="13">
        <f>('1.Data Entry'!D564*'2.Variables'!$A$5)*'1.Data Entry'!F564*'2.Variables'!$D$5*'2.Variables'!$B$5</f>
        <v>0</v>
      </c>
      <c r="J560" s="13">
        <f>(I560*'2.Variables'!$E$5)/150</f>
        <v>0</v>
      </c>
      <c r="K560" s="13">
        <f>(I560*'2.Variables'!$F$5)/150</f>
        <v>0</v>
      </c>
      <c r="L560" s="13">
        <f>('1.Data Entry'!D564*'2.Variables'!$A$5)*'1.Data Entry'!G564*'2.Variables'!$D$5</f>
        <v>0</v>
      </c>
      <c r="M560" s="13">
        <f>('1.Data Entry'!D564*'2.Variables'!$A$5)*'1.Data Entry'!G564*'2.Variables'!$C$5*'2.Variables'!$D$5</f>
        <v>0</v>
      </c>
      <c r="N560" s="13">
        <f>(M560*'2.Variables'!$E$5)/150</f>
        <v>0</v>
      </c>
      <c r="O560" s="13">
        <f>(M560*'2.Variables'!$F$5)/150</f>
        <v>0</v>
      </c>
      <c r="P560" s="13">
        <f>('1.Data Entry'!D564*'2.Variables'!$A$5)*'1.Data Entry'!H564*'2.Variables'!$D$5</f>
        <v>0</v>
      </c>
      <c r="Q560" s="13">
        <f>('1.Data Entry'!D564*'2.Variables'!$A$5)*'1.Data Entry'!H564*'2.Variables'!$C$5*'2.Variables'!$D$5</f>
        <v>0</v>
      </c>
      <c r="R560" s="13">
        <f>(Q560*'2.Variables'!$E$5)/150</f>
        <v>0</v>
      </c>
      <c r="S560" s="13">
        <f>(Q560*'2.Variables'!$F$5)/150</f>
        <v>0</v>
      </c>
    </row>
    <row r="561" spans="1:19" x14ac:dyDescent="0.4">
      <c r="A561" s="2">
        <f>'1.Data Entry'!A565</f>
        <v>0</v>
      </c>
      <c r="B561" s="2">
        <f>'1.Data Entry'!B565</f>
        <v>0</v>
      </c>
      <c r="C561" s="2">
        <f>'1.Data Entry'!C565</f>
        <v>0</v>
      </c>
      <c r="D561" s="13">
        <f>('1.Data Entry'!D565*'2.Variables'!$A$5)*'1.Data Entry'!E565*'2.Variables'!$D$5</f>
        <v>0</v>
      </c>
      <c r="E561" s="13">
        <f>('1.Data Entry'!D565*'2.Variables'!$A$5)*'1.Data Entry'!E565*'2.Variables'!$D$5*'2.Variables'!$B$5</f>
        <v>0</v>
      </c>
      <c r="F561" s="13">
        <f>(E561*'2.Variables'!$E$5)/150</f>
        <v>0</v>
      </c>
      <c r="G561" s="13">
        <f>(E561*'2.Variables'!$F$5)/150</f>
        <v>0</v>
      </c>
      <c r="H561" s="13">
        <f>('1.Data Entry'!D565*'2.Variables'!$A$5)*'1.Data Entry'!F565*'2.Variables'!$D$5</f>
        <v>0</v>
      </c>
      <c r="I561" s="13">
        <f>('1.Data Entry'!D565*'2.Variables'!$A$5)*'1.Data Entry'!F565*'2.Variables'!$D$5*'2.Variables'!$B$5</f>
        <v>0</v>
      </c>
      <c r="J561" s="13">
        <f>(I561*'2.Variables'!$E$5)/150</f>
        <v>0</v>
      </c>
      <c r="K561" s="13">
        <f>(I561*'2.Variables'!$F$5)/150</f>
        <v>0</v>
      </c>
      <c r="L561" s="13">
        <f>('1.Data Entry'!D565*'2.Variables'!$A$5)*'1.Data Entry'!G565*'2.Variables'!$D$5</f>
        <v>0</v>
      </c>
      <c r="M561" s="13">
        <f>('1.Data Entry'!D565*'2.Variables'!$A$5)*'1.Data Entry'!G565*'2.Variables'!$C$5*'2.Variables'!$D$5</f>
        <v>0</v>
      </c>
      <c r="N561" s="13">
        <f>(M561*'2.Variables'!$E$5)/150</f>
        <v>0</v>
      </c>
      <c r="O561" s="13">
        <f>(M561*'2.Variables'!$F$5)/150</f>
        <v>0</v>
      </c>
      <c r="P561" s="13">
        <f>('1.Data Entry'!D565*'2.Variables'!$A$5)*'1.Data Entry'!H565*'2.Variables'!$D$5</f>
        <v>0</v>
      </c>
      <c r="Q561" s="13">
        <f>('1.Data Entry'!D565*'2.Variables'!$A$5)*'1.Data Entry'!H565*'2.Variables'!$C$5*'2.Variables'!$D$5</f>
        <v>0</v>
      </c>
      <c r="R561" s="13">
        <f>(Q561*'2.Variables'!$E$5)/150</f>
        <v>0</v>
      </c>
      <c r="S561" s="13">
        <f>(Q561*'2.Variables'!$F$5)/150</f>
        <v>0</v>
      </c>
    </row>
    <row r="562" spans="1:19" x14ac:dyDescent="0.4">
      <c r="A562" s="2">
        <f>'1.Data Entry'!A566</f>
        <v>0</v>
      </c>
      <c r="B562" s="2">
        <f>'1.Data Entry'!B566</f>
        <v>0</v>
      </c>
      <c r="C562" s="2">
        <f>'1.Data Entry'!C566</f>
        <v>0</v>
      </c>
      <c r="D562" s="13">
        <f>('1.Data Entry'!D566*'2.Variables'!$A$5)*'1.Data Entry'!E566*'2.Variables'!$D$5</f>
        <v>0</v>
      </c>
      <c r="E562" s="13">
        <f>('1.Data Entry'!D566*'2.Variables'!$A$5)*'1.Data Entry'!E566*'2.Variables'!$D$5*'2.Variables'!$B$5</f>
        <v>0</v>
      </c>
      <c r="F562" s="13">
        <f>(E562*'2.Variables'!$E$5)/150</f>
        <v>0</v>
      </c>
      <c r="G562" s="13">
        <f>(E562*'2.Variables'!$F$5)/150</f>
        <v>0</v>
      </c>
      <c r="H562" s="13">
        <f>('1.Data Entry'!D566*'2.Variables'!$A$5)*'1.Data Entry'!F566*'2.Variables'!$D$5</f>
        <v>0</v>
      </c>
      <c r="I562" s="13">
        <f>('1.Data Entry'!D566*'2.Variables'!$A$5)*'1.Data Entry'!F566*'2.Variables'!$D$5*'2.Variables'!$B$5</f>
        <v>0</v>
      </c>
      <c r="J562" s="13">
        <f>(I562*'2.Variables'!$E$5)/150</f>
        <v>0</v>
      </c>
      <c r="K562" s="13">
        <f>(I562*'2.Variables'!$F$5)/150</f>
        <v>0</v>
      </c>
      <c r="L562" s="13">
        <f>('1.Data Entry'!D566*'2.Variables'!$A$5)*'1.Data Entry'!G566*'2.Variables'!$D$5</f>
        <v>0</v>
      </c>
      <c r="M562" s="13">
        <f>('1.Data Entry'!D566*'2.Variables'!$A$5)*'1.Data Entry'!G566*'2.Variables'!$C$5*'2.Variables'!$D$5</f>
        <v>0</v>
      </c>
      <c r="N562" s="13">
        <f>(M562*'2.Variables'!$E$5)/150</f>
        <v>0</v>
      </c>
      <c r="O562" s="13">
        <f>(M562*'2.Variables'!$F$5)/150</f>
        <v>0</v>
      </c>
      <c r="P562" s="13">
        <f>('1.Data Entry'!D566*'2.Variables'!$A$5)*'1.Data Entry'!H566*'2.Variables'!$D$5</f>
        <v>0</v>
      </c>
      <c r="Q562" s="13">
        <f>('1.Data Entry'!D566*'2.Variables'!$A$5)*'1.Data Entry'!H566*'2.Variables'!$C$5*'2.Variables'!$D$5</f>
        <v>0</v>
      </c>
      <c r="R562" s="13">
        <f>(Q562*'2.Variables'!$E$5)/150</f>
        <v>0</v>
      </c>
      <c r="S562" s="13">
        <f>(Q562*'2.Variables'!$F$5)/150</f>
        <v>0</v>
      </c>
    </row>
    <row r="563" spans="1:19" x14ac:dyDescent="0.4">
      <c r="A563" s="2">
        <f>'1.Data Entry'!A567</f>
        <v>0</v>
      </c>
      <c r="B563" s="2">
        <f>'1.Data Entry'!B567</f>
        <v>0</v>
      </c>
      <c r="C563" s="2">
        <f>'1.Data Entry'!C567</f>
        <v>0</v>
      </c>
      <c r="D563" s="13">
        <f>('1.Data Entry'!D567*'2.Variables'!$A$5)*'1.Data Entry'!E567*'2.Variables'!$D$5</f>
        <v>0</v>
      </c>
      <c r="E563" s="13">
        <f>('1.Data Entry'!D567*'2.Variables'!$A$5)*'1.Data Entry'!E567*'2.Variables'!$D$5*'2.Variables'!$B$5</f>
        <v>0</v>
      </c>
      <c r="F563" s="13">
        <f>(E563*'2.Variables'!$E$5)/150</f>
        <v>0</v>
      </c>
      <c r="G563" s="13">
        <f>(E563*'2.Variables'!$F$5)/150</f>
        <v>0</v>
      </c>
      <c r="H563" s="13">
        <f>('1.Data Entry'!D567*'2.Variables'!$A$5)*'1.Data Entry'!F567*'2.Variables'!$D$5</f>
        <v>0</v>
      </c>
      <c r="I563" s="13">
        <f>('1.Data Entry'!D567*'2.Variables'!$A$5)*'1.Data Entry'!F567*'2.Variables'!$D$5*'2.Variables'!$B$5</f>
        <v>0</v>
      </c>
      <c r="J563" s="13">
        <f>(I563*'2.Variables'!$E$5)/150</f>
        <v>0</v>
      </c>
      <c r="K563" s="13">
        <f>(I563*'2.Variables'!$F$5)/150</f>
        <v>0</v>
      </c>
      <c r="L563" s="13">
        <f>('1.Data Entry'!D567*'2.Variables'!$A$5)*'1.Data Entry'!G567*'2.Variables'!$D$5</f>
        <v>0</v>
      </c>
      <c r="M563" s="13">
        <f>('1.Data Entry'!D567*'2.Variables'!$A$5)*'1.Data Entry'!G567*'2.Variables'!$C$5*'2.Variables'!$D$5</f>
        <v>0</v>
      </c>
      <c r="N563" s="13">
        <f>(M563*'2.Variables'!$E$5)/150</f>
        <v>0</v>
      </c>
      <c r="O563" s="13">
        <f>(M563*'2.Variables'!$F$5)/150</f>
        <v>0</v>
      </c>
      <c r="P563" s="13">
        <f>('1.Data Entry'!D567*'2.Variables'!$A$5)*'1.Data Entry'!H567*'2.Variables'!$D$5</f>
        <v>0</v>
      </c>
      <c r="Q563" s="13">
        <f>('1.Data Entry'!D567*'2.Variables'!$A$5)*'1.Data Entry'!H567*'2.Variables'!$C$5*'2.Variables'!$D$5</f>
        <v>0</v>
      </c>
      <c r="R563" s="13">
        <f>(Q563*'2.Variables'!$E$5)/150</f>
        <v>0</v>
      </c>
      <c r="S563" s="13">
        <f>(Q563*'2.Variables'!$F$5)/150</f>
        <v>0</v>
      </c>
    </row>
    <row r="564" spans="1:19" x14ac:dyDescent="0.4">
      <c r="A564" s="2">
        <f>'1.Data Entry'!A568</f>
        <v>0</v>
      </c>
      <c r="B564" s="2">
        <f>'1.Data Entry'!B568</f>
        <v>0</v>
      </c>
      <c r="C564" s="2">
        <f>'1.Data Entry'!C568</f>
        <v>0</v>
      </c>
      <c r="D564" s="13">
        <f>('1.Data Entry'!D568*'2.Variables'!$A$5)*'1.Data Entry'!E568*'2.Variables'!$D$5</f>
        <v>0</v>
      </c>
      <c r="E564" s="13">
        <f>('1.Data Entry'!D568*'2.Variables'!$A$5)*'1.Data Entry'!E568*'2.Variables'!$D$5*'2.Variables'!$B$5</f>
        <v>0</v>
      </c>
      <c r="F564" s="13">
        <f>(E564*'2.Variables'!$E$5)/150</f>
        <v>0</v>
      </c>
      <c r="G564" s="13">
        <f>(E564*'2.Variables'!$F$5)/150</f>
        <v>0</v>
      </c>
      <c r="H564" s="13">
        <f>('1.Data Entry'!D568*'2.Variables'!$A$5)*'1.Data Entry'!F568*'2.Variables'!$D$5</f>
        <v>0</v>
      </c>
      <c r="I564" s="13">
        <f>('1.Data Entry'!D568*'2.Variables'!$A$5)*'1.Data Entry'!F568*'2.Variables'!$D$5*'2.Variables'!$B$5</f>
        <v>0</v>
      </c>
      <c r="J564" s="13">
        <f>(I564*'2.Variables'!$E$5)/150</f>
        <v>0</v>
      </c>
      <c r="K564" s="13">
        <f>(I564*'2.Variables'!$F$5)/150</f>
        <v>0</v>
      </c>
      <c r="L564" s="13">
        <f>('1.Data Entry'!D568*'2.Variables'!$A$5)*'1.Data Entry'!G568*'2.Variables'!$D$5</f>
        <v>0</v>
      </c>
      <c r="M564" s="13">
        <f>('1.Data Entry'!D568*'2.Variables'!$A$5)*'1.Data Entry'!G568*'2.Variables'!$C$5*'2.Variables'!$D$5</f>
        <v>0</v>
      </c>
      <c r="N564" s="13">
        <f>(M564*'2.Variables'!$E$5)/150</f>
        <v>0</v>
      </c>
      <c r="O564" s="13">
        <f>(M564*'2.Variables'!$F$5)/150</f>
        <v>0</v>
      </c>
      <c r="P564" s="13">
        <f>('1.Data Entry'!D568*'2.Variables'!$A$5)*'1.Data Entry'!H568*'2.Variables'!$D$5</f>
        <v>0</v>
      </c>
      <c r="Q564" s="13">
        <f>('1.Data Entry'!D568*'2.Variables'!$A$5)*'1.Data Entry'!H568*'2.Variables'!$C$5*'2.Variables'!$D$5</f>
        <v>0</v>
      </c>
      <c r="R564" s="13">
        <f>(Q564*'2.Variables'!$E$5)/150</f>
        <v>0</v>
      </c>
      <c r="S564" s="13">
        <f>(Q564*'2.Variables'!$F$5)/150</f>
        <v>0</v>
      </c>
    </row>
    <row r="565" spans="1:19" x14ac:dyDescent="0.4">
      <c r="A565" s="2">
        <f>'1.Data Entry'!A569</f>
        <v>0</v>
      </c>
      <c r="B565" s="2">
        <f>'1.Data Entry'!B569</f>
        <v>0</v>
      </c>
      <c r="C565" s="2">
        <f>'1.Data Entry'!C569</f>
        <v>0</v>
      </c>
      <c r="D565" s="13">
        <f>('1.Data Entry'!D569*'2.Variables'!$A$5)*'1.Data Entry'!E569*'2.Variables'!$D$5</f>
        <v>0</v>
      </c>
      <c r="E565" s="13">
        <f>('1.Data Entry'!D569*'2.Variables'!$A$5)*'1.Data Entry'!E569*'2.Variables'!$D$5*'2.Variables'!$B$5</f>
        <v>0</v>
      </c>
      <c r="F565" s="13">
        <f>(E565*'2.Variables'!$E$5)/150</f>
        <v>0</v>
      </c>
      <c r="G565" s="13">
        <f>(E565*'2.Variables'!$F$5)/150</f>
        <v>0</v>
      </c>
      <c r="H565" s="13">
        <f>('1.Data Entry'!D569*'2.Variables'!$A$5)*'1.Data Entry'!F569*'2.Variables'!$D$5</f>
        <v>0</v>
      </c>
      <c r="I565" s="13">
        <f>('1.Data Entry'!D569*'2.Variables'!$A$5)*'1.Data Entry'!F569*'2.Variables'!$D$5*'2.Variables'!$B$5</f>
        <v>0</v>
      </c>
      <c r="J565" s="13">
        <f>(I565*'2.Variables'!$E$5)/150</f>
        <v>0</v>
      </c>
      <c r="K565" s="13">
        <f>(I565*'2.Variables'!$F$5)/150</f>
        <v>0</v>
      </c>
      <c r="L565" s="13">
        <f>('1.Data Entry'!D569*'2.Variables'!$A$5)*'1.Data Entry'!G569*'2.Variables'!$D$5</f>
        <v>0</v>
      </c>
      <c r="M565" s="13">
        <f>('1.Data Entry'!D569*'2.Variables'!$A$5)*'1.Data Entry'!G569*'2.Variables'!$C$5*'2.Variables'!$D$5</f>
        <v>0</v>
      </c>
      <c r="N565" s="13">
        <f>(M565*'2.Variables'!$E$5)/150</f>
        <v>0</v>
      </c>
      <c r="O565" s="13">
        <f>(M565*'2.Variables'!$F$5)/150</f>
        <v>0</v>
      </c>
      <c r="P565" s="13">
        <f>('1.Data Entry'!D569*'2.Variables'!$A$5)*'1.Data Entry'!H569*'2.Variables'!$D$5</f>
        <v>0</v>
      </c>
      <c r="Q565" s="13">
        <f>('1.Data Entry'!D569*'2.Variables'!$A$5)*'1.Data Entry'!H569*'2.Variables'!$C$5*'2.Variables'!$D$5</f>
        <v>0</v>
      </c>
      <c r="R565" s="13">
        <f>(Q565*'2.Variables'!$E$5)/150</f>
        <v>0</v>
      </c>
      <c r="S565" s="13">
        <f>(Q565*'2.Variables'!$F$5)/150</f>
        <v>0</v>
      </c>
    </row>
    <row r="566" spans="1:19" x14ac:dyDescent="0.4">
      <c r="A566" s="2">
        <f>'1.Data Entry'!A570</f>
        <v>0</v>
      </c>
      <c r="B566" s="2">
        <f>'1.Data Entry'!B570</f>
        <v>0</v>
      </c>
      <c r="C566" s="2">
        <f>'1.Data Entry'!C570</f>
        <v>0</v>
      </c>
      <c r="D566" s="13">
        <f>('1.Data Entry'!D570*'2.Variables'!$A$5)*'1.Data Entry'!E570*'2.Variables'!$D$5</f>
        <v>0</v>
      </c>
      <c r="E566" s="13">
        <f>('1.Data Entry'!D570*'2.Variables'!$A$5)*'1.Data Entry'!E570*'2.Variables'!$D$5*'2.Variables'!$B$5</f>
        <v>0</v>
      </c>
      <c r="F566" s="13">
        <f>(E566*'2.Variables'!$E$5)/150</f>
        <v>0</v>
      </c>
      <c r="G566" s="13">
        <f>(E566*'2.Variables'!$F$5)/150</f>
        <v>0</v>
      </c>
      <c r="H566" s="13">
        <f>('1.Data Entry'!D570*'2.Variables'!$A$5)*'1.Data Entry'!F570*'2.Variables'!$D$5</f>
        <v>0</v>
      </c>
      <c r="I566" s="13">
        <f>('1.Data Entry'!D570*'2.Variables'!$A$5)*'1.Data Entry'!F570*'2.Variables'!$D$5*'2.Variables'!$B$5</f>
        <v>0</v>
      </c>
      <c r="J566" s="13">
        <f>(I566*'2.Variables'!$E$5)/150</f>
        <v>0</v>
      </c>
      <c r="K566" s="13">
        <f>(I566*'2.Variables'!$F$5)/150</f>
        <v>0</v>
      </c>
      <c r="L566" s="13">
        <f>('1.Data Entry'!D570*'2.Variables'!$A$5)*'1.Data Entry'!G570*'2.Variables'!$D$5</f>
        <v>0</v>
      </c>
      <c r="M566" s="13">
        <f>('1.Data Entry'!D570*'2.Variables'!$A$5)*'1.Data Entry'!G570*'2.Variables'!$C$5*'2.Variables'!$D$5</f>
        <v>0</v>
      </c>
      <c r="N566" s="13">
        <f>(M566*'2.Variables'!$E$5)/150</f>
        <v>0</v>
      </c>
      <c r="O566" s="13">
        <f>(M566*'2.Variables'!$F$5)/150</f>
        <v>0</v>
      </c>
      <c r="P566" s="13">
        <f>('1.Data Entry'!D570*'2.Variables'!$A$5)*'1.Data Entry'!H570*'2.Variables'!$D$5</f>
        <v>0</v>
      </c>
      <c r="Q566" s="13">
        <f>('1.Data Entry'!D570*'2.Variables'!$A$5)*'1.Data Entry'!H570*'2.Variables'!$C$5*'2.Variables'!$D$5</f>
        <v>0</v>
      </c>
      <c r="R566" s="13">
        <f>(Q566*'2.Variables'!$E$5)/150</f>
        <v>0</v>
      </c>
      <c r="S566" s="13">
        <f>(Q566*'2.Variables'!$F$5)/150</f>
        <v>0</v>
      </c>
    </row>
    <row r="567" spans="1:19" x14ac:dyDescent="0.4">
      <c r="A567" s="2">
        <f>'1.Data Entry'!A571</f>
        <v>0</v>
      </c>
      <c r="B567" s="2">
        <f>'1.Data Entry'!B571</f>
        <v>0</v>
      </c>
      <c r="C567" s="2">
        <f>'1.Data Entry'!C571</f>
        <v>0</v>
      </c>
      <c r="D567" s="13">
        <f>('1.Data Entry'!D571*'2.Variables'!$A$5)*'1.Data Entry'!E571*'2.Variables'!$D$5</f>
        <v>0</v>
      </c>
      <c r="E567" s="13">
        <f>('1.Data Entry'!D571*'2.Variables'!$A$5)*'1.Data Entry'!E571*'2.Variables'!$D$5*'2.Variables'!$B$5</f>
        <v>0</v>
      </c>
      <c r="F567" s="13">
        <f>(E567*'2.Variables'!$E$5)/150</f>
        <v>0</v>
      </c>
      <c r="G567" s="13">
        <f>(E567*'2.Variables'!$F$5)/150</f>
        <v>0</v>
      </c>
      <c r="H567" s="13">
        <f>('1.Data Entry'!D571*'2.Variables'!$A$5)*'1.Data Entry'!F571*'2.Variables'!$D$5</f>
        <v>0</v>
      </c>
      <c r="I567" s="13">
        <f>('1.Data Entry'!D571*'2.Variables'!$A$5)*'1.Data Entry'!F571*'2.Variables'!$D$5*'2.Variables'!$B$5</f>
        <v>0</v>
      </c>
      <c r="J567" s="13">
        <f>(I567*'2.Variables'!$E$5)/150</f>
        <v>0</v>
      </c>
      <c r="K567" s="13">
        <f>(I567*'2.Variables'!$F$5)/150</f>
        <v>0</v>
      </c>
      <c r="L567" s="13">
        <f>('1.Data Entry'!D571*'2.Variables'!$A$5)*'1.Data Entry'!G571*'2.Variables'!$D$5</f>
        <v>0</v>
      </c>
      <c r="M567" s="13">
        <f>('1.Data Entry'!D571*'2.Variables'!$A$5)*'1.Data Entry'!G571*'2.Variables'!$C$5*'2.Variables'!$D$5</f>
        <v>0</v>
      </c>
      <c r="N567" s="13">
        <f>(M567*'2.Variables'!$E$5)/150</f>
        <v>0</v>
      </c>
      <c r="O567" s="13">
        <f>(M567*'2.Variables'!$F$5)/150</f>
        <v>0</v>
      </c>
      <c r="P567" s="13">
        <f>('1.Data Entry'!D571*'2.Variables'!$A$5)*'1.Data Entry'!H571*'2.Variables'!$D$5</f>
        <v>0</v>
      </c>
      <c r="Q567" s="13">
        <f>('1.Data Entry'!D571*'2.Variables'!$A$5)*'1.Data Entry'!H571*'2.Variables'!$C$5*'2.Variables'!$D$5</f>
        <v>0</v>
      </c>
      <c r="R567" s="13">
        <f>(Q567*'2.Variables'!$E$5)/150</f>
        <v>0</v>
      </c>
      <c r="S567" s="13">
        <f>(Q567*'2.Variables'!$F$5)/150</f>
        <v>0</v>
      </c>
    </row>
    <row r="568" spans="1:19" x14ac:dyDescent="0.4">
      <c r="A568" s="2">
        <f>'1.Data Entry'!A572</f>
        <v>0</v>
      </c>
      <c r="B568" s="2">
        <f>'1.Data Entry'!B572</f>
        <v>0</v>
      </c>
      <c r="C568" s="2">
        <f>'1.Data Entry'!C572</f>
        <v>0</v>
      </c>
      <c r="D568" s="13">
        <f>('1.Data Entry'!D572*'2.Variables'!$A$5)*'1.Data Entry'!E572*'2.Variables'!$D$5</f>
        <v>0</v>
      </c>
      <c r="E568" s="13">
        <f>('1.Data Entry'!D572*'2.Variables'!$A$5)*'1.Data Entry'!E572*'2.Variables'!$D$5*'2.Variables'!$B$5</f>
        <v>0</v>
      </c>
      <c r="F568" s="13">
        <f>(E568*'2.Variables'!$E$5)/150</f>
        <v>0</v>
      </c>
      <c r="G568" s="13">
        <f>(E568*'2.Variables'!$F$5)/150</f>
        <v>0</v>
      </c>
      <c r="H568" s="13">
        <f>('1.Data Entry'!D572*'2.Variables'!$A$5)*'1.Data Entry'!F572*'2.Variables'!$D$5</f>
        <v>0</v>
      </c>
      <c r="I568" s="13">
        <f>('1.Data Entry'!D572*'2.Variables'!$A$5)*'1.Data Entry'!F572*'2.Variables'!$D$5*'2.Variables'!$B$5</f>
        <v>0</v>
      </c>
      <c r="J568" s="13">
        <f>(I568*'2.Variables'!$E$5)/150</f>
        <v>0</v>
      </c>
      <c r="K568" s="13">
        <f>(I568*'2.Variables'!$F$5)/150</f>
        <v>0</v>
      </c>
      <c r="L568" s="13">
        <f>('1.Data Entry'!D572*'2.Variables'!$A$5)*'1.Data Entry'!G572*'2.Variables'!$D$5</f>
        <v>0</v>
      </c>
      <c r="M568" s="13">
        <f>('1.Data Entry'!D572*'2.Variables'!$A$5)*'1.Data Entry'!G572*'2.Variables'!$C$5*'2.Variables'!$D$5</f>
        <v>0</v>
      </c>
      <c r="N568" s="13">
        <f>(M568*'2.Variables'!$E$5)/150</f>
        <v>0</v>
      </c>
      <c r="O568" s="13">
        <f>(M568*'2.Variables'!$F$5)/150</f>
        <v>0</v>
      </c>
      <c r="P568" s="13">
        <f>('1.Data Entry'!D572*'2.Variables'!$A$5)*'1.Data Entry'!H572*'2.Variables'!$D$5</f>
        <v>0</v>
      </c>
      <c r="Q568" s="13">
        <f>('1.Data Entry'!D572*'2.Variables'!$A$5)*'1.Data Entry'!H572*'2.Variables'!$C$5*'2.Variables'!$D$5</f>
        <v>0</v>
      </c>
      <c r="R568" s="13">
        <f>(Q568*'2.Variables'!$E$5)/150</f>
        <v>0</v>
      </c>
      <c r="S568" s="13">
        <f>(Q568*'2.Variables'!$F$5)/150</f>
        <v>0</v>
      </c>
    </row>
    <row r="569" spans="1:19" x14ac:dyDescent="0.4">
      <c r="A569" s="2">
        <f>'1.Data Entry'!A573</f>
        <v>0</v>
      </c>
      <c r="B569" s="2">
        <f>'1.Data Entry'!B573</f>
        <v>0</v>
      </c>
      <c r="C569" s="2">
        <f>'1.Data Entry'!C573</f>
        <v>0</v>
      </c>
      <c r="D569" s="13">
        <f>('1.Data Entry'!D573*'2.Variables'!$A$5)*'1.Data Entry'!E573*'2.Variables'!$D$5</f>
        <v>0</v>
      </c>
      <c r="E569" s="13">
        <f>('1.Data Entry'!D573*'2.Variables'!$A$5)*'1.Data Entry'!E573*'2.Variables'!$D$5*'2.Variables'!$B$5</f>
        <v>0</v>
      </c>
      <c r="F569" s="13">
        <f>(E569*'2.Variables'!$E$5)/150</f>
        <v>0</v>
      </c>
      <c r="G569" s="13">
        <f>(E569*'2.Variables'!$F$5)/150</f>
        <v>0</v>
      </c>
      <c r="H569" s="13">
        <f>('1.Data Entry'!D573*'2.Variables'!$A$5)*'1.Data Entry'!F573*'2.Variables'!$D$5</f>
        <v>0</v>
      </c>
      <c r="I569" s="13">
        <f>('1.Data Entry'!D573*'2.Variables'!$A$5)*'1.Data Entry'!F573*'2.Variables'!$D$5*'2.Variables'!$B$5</f>
        <v>0</v>
      </c>
      <c r="J569" s="13">
        <f>(I569*'2.Variables'!$E$5)/150</f>
        <v>0</v>
      </c>
      <c r="K569" s="13">
        <f>(I569*'2.Variables'!$F$5)/150</f>
        <v>0</v>
      </c>
      <c r="L569" s="13">
        <f>('1.Data Entry'!D573*'2.Variables'!$A$5)*'1.Data Entry'!G573*'2.Variables'!$D$5</f>
        <v>0</v>
      </c>
      <c r="M569" s="13">
        <f>('1.Data Entry'!D573*'2.Variables'!$A$5)*'1.Data Entry'!G573*'2.Variables'!$C$5*'2.Variables'!$D$5</f>
        <v>0</v>
      </c>
      <c r="N569" s="13">
        <f>(M569*'2.Variables'!$E$5)/150</f>
        <v>0</v>
      </c>
      <c r="O569" s="13">
        <f>(M569*'2.Variables'!$F$5)/150</f>
        <v>0</v>
      </c>
      <c r="P569" s="13">
        <f>('1.Data Entry'!D573*'2.Variables'!$A$5)*'1.Data Entry'!H573*'2.Variables'!$D$5</f>
        <v>0</v>
      </c>
      <c r="Q569" s="13">
        <f>('1.Data Entry'!D573*'2.Variables'!$A$5)*'1.Data Entry'!H573*'2.Variables'!$C$5*'2.Variables'!$D$5</f>
        <v>0</v>
      </c>
      <c r="R569" s="13">
        <f>(Q569*'2.Variables'!$E$5)/150</f>
        <v>0</v>
      </c>
      <c r="S569" s="13">
        <f>(Q569*'2.Variables'!$F$5)/150</f>
        <v>0</v>
      </c>
    </row>
    <row r="570" spans="1:19" x14ac:dyDescent="0.4">
      <c r="A570" s="2">
        <f>'1.Data Entry'!A574</f>
        <v>0</v>
      </c>
      <c r="B570" s="2">
        <f>'1.Data Entry'!B574</f>
        <v>0</v>
      </c>
      <c r="C570" s="2">
        <f>'1.Data Entry'!C574</f>
        <v>0</v>
      </c>
      <c r="D570" s="13">
        <f>('1.Data Entry'!D574*'2.Variables'!$A$5)*'1.Data Entry'!E574*'2.Variables'!$D$5</f>
        <v>0</v>
      </c>
      <c r="E570" s="13">
        <f>('1.Data Entry'!D574*'2.Variables'!$A$5)*'1.Data Entry'!E574*'2.Variables'!$D$5*'2.Variables'!$B$5</f>
        <v>0</v>
      </c>
      <c r="F570" s="13">
        <f>(E570*'2.Variables'!$E$5)/150</f>
        <v>0</v>
      </c>
      <c r="G570" s="13">
        <f>(E570*'2.Variables'!$F$5)/150</f>
        <v>0</v>
      </c>
      <c r="H570" s="13">
        <f>('1.Data Entry'!D574*'2.Variables'!$A$5)*'1.Data Entry'!F574*'2.Variables'!$D$5</f>
        <v>0</v>
      </c>
      <c r="I570" s="13">
        <f>('1.Data Entry'!D574*'2.Variables'!$A$5)*'1.Data Entry'!F574*'2.Variables'!$D$5*'2.Variables'!$B$5</f>
        <v>0</v>
      </c>
      <c r="J570" s="13">
        <f>(I570*'2.Variables'!$E$5)/150</f>
        <v>0</v>
      </c>
      <c r="K570" s="13">
        <f>(I570*'2.Variables'!$F$5)/150</f>
        <v>0</v>
      </c>
      <c r="L570" s="13">
        <f>('1.Data Entry'!D574*'2.Variables'!$A$5)*'1.Data Entry'!G574*'2.Variables'!$D$5</f>
        <v>0</v>
      </c>
      <c r="M570" s="13">
        <f>('1.Data Entry'!D574*'2.Variables'!$A$5)*'1.Data Entry'!G574*'2.Variables'!$C$5*'2.Variables'!$D$5</f>
        <v>0</v>
      </c>
      <c r="N570" s="13">
        <f>(M570*'2.Variables'!$E$5)/150</f>
        <v>0</v>
      </c>
      <c r="O570" s="13">
        <f>(M570*'2.Variables'!$F$5)/150</f>
        <v>0</v>
      </c>
      <c r="P570" s="13">
        <f>('1.Data Entry'!D574*'2.Variables'!$A$5)*'1.Data Entry'!H574*'2.Variables'!$D$5</f>
        <v>0</v>
      </c>
      <c r="Q570" s="13">
        <f>('1.Data Entry'!D574*'2.Variables'!$A$5)*'1.Data Entry'!H574*'2.Variables'!$C$5*'2.Variables'!$D$5</f>
        <v>0</v>
      </c>
      <c r="R570" s="13">
        <f>(Q570*'2.Variables'!$E$5)/150</f>
        <v>0</v>
      </c>
      <c r="S570" s="13">
        <f>(Q570*'2.Variables'!$F$5)/150</f>
        <v>0</v>
      </c>
    </row>
    <row r="571" spans="1:19" x14ac:dyDescent="0.4">
      <c r="A571" s="2">
        <f>'1.Data Entry'!A575</f>
        <v>0</v>
      </c>
      <c r="B571" s="2">
        <f>'1.Data Entry'!B575</f>
        <v>0</v>
      </c>
      <c r="C571" s="2">
        <f>'1.Data Entry'!C575</f>
        <v>0</v>
      </c>
      <c r="D571" s="13">
        <f>('1.Data Entry'!D575*'2.Variables'!$A$5)*'1.Data Entry'!E575*'2.Variables'!$D$5</f>
        <v>0</v>
      </c>
      <c r="E571" s="13">
        <f>('1.Data Entry'!D575*'2.Variables'!$A$5)*'1.Data Entry'!E575*'2.Variables'!$D$5*'2.Variables'!$B$5</f>
        <v>0</v>
      </c>
      <c r="F571" s="13">
        <f>(E571*'2.Variables'!$E$5)/150</f>
        <v>0</v>
      </c>
      <c r="G571" s="13">
        <f>(E571*'2.Variables'!$F$5)/150</f>
        <v>0</v>
      </c>
      <c r="H571" s="13">
        <f>('1.Data Entry'!D575*'2.Variables'!$A$5)*'1.Data Entry'!F575*'2.Variables'!$D$5</f>
        <v>0</v>
      </c>
      <c r="I571" s="13">
        <f>('1.Data Entry'!D575*'2.Variables'!$A$5)*'1.Data Entry'!F575*'2.Variables'!$D$5*'2.Variables'!$B$5</f>
        <v>0</v>
      </c>
      <c r="J571" s="13">
        <f>(I571*'2.Variables'!$E$5)/150</f>
        <v>0</v>
      </c>
      <c r="K571" s="13">
        <f>(I571*'2.Variables'!$F$5)/150</f>
        <v>0</v>
      </c>
      <c r="L571" s="13">
        <f>('1.Data Entry'!D575*'2.Variables'!$A$5)*'1.Data Entry'!G575*'2.Variables'!$D$5</f>
        <v>0</v>
      </c>
      <c r="M571" s="13">
        <f>('1.Data Entry'!D575*'2.Variables'!$A$5)*'1.Data Entry'!G575*'2.Variables'!$C$5*'2.Variables'!$D$5</f>
        <v>0</v>
      </c>
      <c r="N571" s="13">
        <f>(M571*'2.Variables'!$E$5)/150</f>
        <v>0</v>
      </c>
      <c r="O571" s="13">
        <f>(M571*'2.Variables'!$F$5)/150</f>
        <v>0</v>
      </c>
      <c r="P571" s="13">
        <f>('1.Data Entry'!D575*'2.Variables'!$A$5)*'1.Data Entry'!H575*'2.Variables'!$D$5</f>
        <v>0</v>
      </c>
      <c r="Q571" s="13">
        <f>('1.Data Entry'!D575*'2.Variables'!$A$5)*'1.Data Entry'!H575*'2.Variables'!$C$5*'2.Variables'!$D$5</f>
        <v>0</v>
      </c>
      <c r="R571" s="13">
        <f>(Q571*'2.Variables'!$E$5)/150</f>
        <v>0</v>
      </c>
      <c r="S571" s="13">
        <f>(Q571*'2.Variables'!$F$5)/150</f>
        <v>0</v>
      </c>
    </row>
    <row r="572" spans="1:19" x14ac:dyDescent="0.4">
      <c r="A572" s="2">
        <f>'1.Data Entry'!A576</f>
        <v>0</v>
      </c>
      <c r="B572" s="2">
        <f>'1.Data Entry'!B576</f>
        <v>0</v>
      </c>
      <c r="C572" s="2">
        <f>'1.Data Entry'!C576</f>
        <v>0</v>
      </c>
      <c r="D572" s="13">
        <f>('1.Data Entry'!D576*'2.Variables'!$A$5)*'1.Data Entry'!E576*'2.Variables'!$D$5</f>
        <v>0</v>
      </c>
      <c r="E572" s="13">
        <f>('1.Data Entry'!D576*'2.Variables'!$A$5)*'1.Data Entry'!E576*'2.Variables'!$D$5*'2.Variables'!$B$5</f>
        <v>0</v>
      </c>
      <c r="F572" s="13">
        <f>(E572*'2.Variables'!$E$5)/150</f>
        <v>0</v>
      </c>
      <c r="G572" s="13">
        <f>(E572*'2.Variables'!$F$5)/150</f>
        <v>0</v>
      </c>
      <c r="H572" s="13">
        <f>('1.Data Entry'!D576*'2.Variables'!$A$5)*'1.Data Entry'!F576*'2.Variables'!$D$5</f>
        <v>0</v>
      </c>
      <c r="I572" s="13">
        <f>('1.Data Entry'!D576*'2.Variables'!$A$5)*'1.Data Entry'!F576*'2.Variables'!$D$5*'2.Variables'!$B$5</f>
        <v>0</v>
      </c>
      <c r="J572" s="13">
        <f>(I572*'2.Variables'!$E$5)/150</f>
        <v>0</v>
      </c>
      <c r="K572" s="13">
        <f>(I572*'2.Variables'!$F$5)/150</f>
        <v>0</v>
      </c>
      <c r="L572" s="13">
        <f>('1.Data Entry'!D576*'2.Variables'!$A$5)*'1.Data Entry'!G576*'2.Variables'!$D$5</f>
        <v>0</v>
      </c>
      <c r="M572" s="13">
        <f>('1.Data Entry'!D576*'2.Variables'!$A$5)*'1.Data Entry'!G576*'2.Variables'!$C$5*'2.Variables'!$D$5</f>
        <v>0</v>
      </c>
      <c r="N572" s="13">
        <f>(M572*'2.Variables'!$E$5)/150</f>
        <v>0</v>
      </c>
      <c r="O572" s="13">
        <f>(M572*'2.Variables'!$F$5)/150</f>
        <v>0</v>
      </c>
      <c r="P572" s="13">
        <f>('1.Data Entry'!D576*'2.Variables'!$A$5)*'1.Data Entry'!H576*'2.Variables'!$D$5</f>
        <v>0</v>
      </c>
      <c r="Q572" s="13">
        <f>('1.Data Entry'!D576*'2.Variables'!$A$5)*'1.Data Entry'!H576*'2.Variables'!$C$5*'2.Variables'!$D$5</f>
        <v>0</v>
      </c>
      <c r="R572" s="13">
        <f>(Q572*'2.Variables'!$E$5)/150</f>
        <v>0</v>
      </c>
      <c r="S572" s="13">
        <f>(Q572*'2.Variables'!$F$5)/150</f>
        <v>0</v>
      </c>
    </row>
    <row r="573" spans="1:19" x14ac:dyDescent="0.4">
      <c r="A573" s="2">
        <f>'1.Data Entry'!A577</f>
        <v>0</v>
      </c>
      <c r="B573" s="2">
        <f>'1.Data Entry'!B577</f>
        <v>0</v>
      </c>
      <c r="C573" s="2">
        <f>'1.Data Entry'!C577</f>
        <v>0</v>
      </c>
      <c r="D573" s="13">
        <f>('1.Data Entry'!D577*'2.Variables'!$A$5)*'1.Data Entry'!E577*'2.Variables'!$D$5</f>
        <v>0</v>
      </c>
      <c r="E573" s="13">
        <f>('1.Data Entry'!D577*'2.Variables'!$A$5)*'1.Data Entry'!E577*'2.Variables'!$D$5*'2.Variables'!$B$5</f>
        <v>0</v>
      </c>
      <c r="F573" s="13">
        <f>(E573*'2.Variables'!$E$5)/150</f>
        <v>0</v>
      </c>
      <c r="G573" s="13">
        <f>(E573*'2.Variables'!$F$5)/150</f>
        <v>0</v>
      </c>
      <c r="H573" s="13">
        <f>('1.Data Entry'!D577*'2.Variables'!$A$5)*'1.Data Entry'!F577*'2.Variables'!$D$5</f>
        <v>0</v>
      </c>
      <c r="I573" s="13">
        <f>('1.Data Entry'!D577*'2.Variables'!$A$5)*'1.Data Entry'!F577*'2.Variables'!$D$5*'2.Variables'!$B$5</f>
        <v>0</v>
      </c>
      <c r="J573" s="13">
        <f>(I573*'2.Variables'!$E$5)/150</f>
        <v>0</v>
      </c>
      <c r="K573" s="13">
        <f>(I573*'2.Variables'!$F$5)/150</f>
        <v>0</v>
      </c>
      <c r="L573" s="13">
        <f>('1.Data Entry'!D577*'2.Variables'!$A$5)*'1.Data Entry'!G577*'2.Variables'!$D$5</f>
        <v>0</v>
      </c>
      <c r="M573" s="13">
        <f>('1.Data Entry'!D577*'2.Variables'!$A$5)*'1.Data Entry'!G577*'2.Variables'!$C$5*'2.Variables'!$D$5</f>
        <v>0</v>
      </c>
      <c r="N573" s="13">
        <f>(M573*'2.Variables'!$E$5)/150</f>
        <v>0</v>
      </c>
      <c r="O573" s="13">
        <f>(M573*'2.Variables'!$F$5)/150</f>
        <v>0</v>
      </c>
      <c r="P573" s="13">
        <f>('1.Data Entry'!D577*'2.Variables'!$A$5)*'1.Data Entry'!H577*'2.Variables'!$D$5</f>
        <v>0</v>
      </c>
      <c r="Q573" s="13">
        <f>('1.Data Entry'!D577*'2.Variables'!$A$5)*'1.Data Entry'!H577*'2.Variables'!$C$5*'2.Variables'!$D$5</f>
        <v>0</v>
      </c>
      <c r="R573" s="13">
        <f>(Q573*'2.Variables'!$E$5)/150</f>
        <v>0</v>
      </c>
      <c r="S573" s="13">
        <f>(Q573*'2.Variables'!$F$5)/150</f>
        <v>0</v>
      </c>
    </row>
    <row r="574" spans="1:19" x14ac:dyDescent="0.4">
      <c r="A574" s="2">
        <f>'1.Data Entry'!A578</f>
        <v>0</v>
      </c>
      <c r="B574" s="2">
        <f>'1.Data Entry'!B578</f>
        <v>0</v>
      </c>
      <c r="C574" s="2">
        <f>'1.Data Entry'!C578</f>
        <v>0</v>
      </c>
      <c r="D574" s="13">
        <f>('1.Data Entry'!D578*'2.Variables'!$A$5)*'1.Data Entry'!E578*'2.Variables'!$D$5</f>
        <v>0</v>
      </c>
      <c r="E574" s="13">
        <f>('1.Data Entry'!D578*'2.Variables'!$A$5)*'1.Data Entry'!E578*'2.Variables'!$D$5*'2.Variables'!$B$5</f>
        <v>0</v>
      </c>
      <c r="F574" s="13">
        <f>(E574*'2.Variables'!$E$5)/150</f>
        <v>0</v>
      </c>
      <c r="G574" s="13">
        <f>(E574*'2.Variables'!$F$5)/150</f>
        <v>0</v>
      </c>
      <c r="H574" s="13">
        <f>('1.Data Entry'!D578*'2.Variables'!$A$5)*'1.Data Entry'!F578*'2.Variables'!$D$5</f>
        <v>0</v>
      </c>
      <c r="I574" s="13">
        <f>('1.Data Entry'!D578*'2.Variables'!$A$5)*'1.Data Entry'!F578*'2.Variables'!$D$5*'2.Variables'!$B$5</f>
        <v>0</v>
      </c>
      <c r="J574" s="13">
        <f>(I574*'2.Variables'!$E$5)/150</f>
        <v>0</v>
      </c>
      <c r="K574" s="13">
        <f>(I574*'2.Variables'!$F$5)/150</f>
        <v>0</v>
      </c>
      <c r="L574" s="13">
        <f>('1.Data Entry'!D578*'2.Variables'!$A$5)*'1.Data Entry'!G578*'2.Variables'!$D$5</f>
        <v>0</v>
      </c>
      <c r="M574" s="13">
        <f>('1.Data Entry'!D578*'2.Variables'!$A$5)*'1.Data Entry'!G578*'2.Variables'!$C$5*'2.Variables'!$D$5</f>
        <v>0</v>
      </c>
      <c r="N574" s="13">
        <f>(M574*'2.Variables'!$E$5)/150</f>
        <v>0</v>
      </c>
      <c r="O574" s="13">
        <f>(M574*'2.Variables'!$F$5)/150</f>
        <v>0</v>
      </c>
      <c r="P574" s="13">
        <f>('1.Data Entry'!D578*'2.Variables'!$A$5)*'1.Data Entry'!H578*'2.Variables'!$D$5</f>
        <v>0</v>
      </c>
      <c r="Q574" s="13">
        <f>('1.Data Entry'!D578*'2.Variables'!$A$5)*'1.Data Entry'!H578*'2.Variables'!$C$5*'2.Variables'!$D$5</f>
        <v>0</v>
      </c>
      <c r="R574" s="13">
        <f>(Q574*'2.Variables'!$E$5)/150</f>
        <v>0</v>
      </c>
      <c r="S574" s="13">
        <f>(Q574*'2.Variables'!$F$5)/150</f>
        <v>0</v>
      </c>
    </row>
    <row r="575" spans="1:19" x14ac:dyDescent="0.4">
      <c r="A575" s="2">
        <f>'1.Data Entry'!A579</f>
        <v>0</v>
      </c>
      <c r="B575" s="2">
        <f>'1.Data Entry'!B579</f>
        <v>0</v>
      </c>
      <c r="C575" s="2">
        <f>'1.Data Entry'!C579</f>
        <v>0</v>
      </c>
      <c r="D575" s="13">
        <f>('1.Data Entry'!D579*'2.Variables'!$A$5)*'1.Data Entry'!E579*'2.Variables'!$D$5</f>
        <v>0</v>
      </c>
      <c r="E575" s="13">
        <f>('1.Data Entry'!D579*'2.Variables'!$A$5)*'1.Data Entry'!E579*'2.Variables'!$D$5*'2.Variables'!$B$5</f>
        <v>0</v>
      </c>
      <c r="F575" s="13">
        <f>(E575*'2.Variables'!$E$5)/150</f>
        <v>0</v>
      </c>
      <c r="G575" s="13">
        <f>(E575*'2.Variables'!$F$5)/150</f>
        <v>0</v>
      </c>
      <c r="H575" s="13">
        <f>('1.Data Entry'!D579*'2.Variables'!$A$5)*'1.Data Entry'!F579*'2.Variables'!$D$5</f>
        <v>0</v>
      </c>
      <c r="I575" s="13">
        <f>('1.Data Entry'!D579*'2.Variables'!$A$5)*'1.Data Entry'!F579*'2.Variables'!$D$5*'2.Variables'!$B$5</f>
        <v>0</v>
      </c>
      <c r="J575" s="13">
        <f>(I575*'2.Variables'!$E$5)/150</f>
        <v>0</v>
      </c>
      <c r="K575" s="13">
        <f>(I575*'2.Variables'!$F$5)/150</f>
        <v>0</v>
      </c>
      <c r="L575" s="13">
        <f>('1.Data Entry'!D579*'2.Variables'!$A$5)*'1.Data Entry'!G579*'2.Variables'!$D$5</f>
        <v>0</v>
      </c>
      <c r="M575" s="13">
        <f>('1.Data Entry'!D579*'2.Variables'!$A$5)*'1.Data Entry'!G579*'2.Variables'!$C$5*'2.Variables'!$D$5</f>
        <v>0</v>
      </c>
      <c r="N575" s="13">
        <f>(M575*'2.Variables'!$E$5)/150</f>
        <v>0</v>
      </c>
      <c r="O575" s="13">
        <f>(M575*'2.Variables'!$F$5)/150</f>
        <v>0</v>
      </c>
      <c r="P575" s="13">
        <f>('1.Data Entry'!D579*'2.Variables'!$A$5)*'1.Data Entry'!H579*'2.Variables'!$D$5</f>
        <v>0</v>
      </c>
      <c r="Q575" s="13">
        <f>('1.Data Entry'!D579*'2.Variables'!$A$5)*'1.Data Entry'!H579*'2.Variables'!$C$5*'2.Variables'!$D$5</f>
        <v>0</v>
      </c>
      <c r="R575" s="13">
        <f>(Q575*'2.Variables'!$E$5)/150</f>
        <v>0</v>
      </c>
      <c r="S575" s="13">
        <f>(Q575*'2.Variables'!$F$5)/150</f>
        <v>0</v>
      </c>
    </row>
    <row r="576" spans="1:19" x14ac:dyDescent="0.4">
      <c r="A576" s="2">
        <f>'1.Data Entry'!A580</f>
        <v>0</v>
      </c>
      <c r="B576" s="2">
        <f>'1.Data Entry'!B580</f>
        <v>0</v>
      </c>
      <c r="C576" s="2">
        <f>'1.Data Entry'!C580</f>
        <v>0</v>
      </c>
      <c r="D576" s="13">
        <f>('1.Data Entry'!D580*'2.Variables'!$A$5)*'1.Data Entry'!E580*'2.Variables'!$D$5</f>
        <v>0</v>
      </c>
      <c r="E576" s="13">
        <f>('1.Data Entry'!D580*'2.Variables'!$A$5)*'1.Data Entry'!E580*'2.Variables'!$D$5*'2.Variables'!$B$5</f>
        <v>0</v>
      </c>
      <c r="F576" s="13">
        <f>(E576*'2.Variables'!$E$5)/150</f>
        <v>0</v>
      </c>
      <c r="G576" s="13">
        <f>(E576*'2.Variables'!$F$5)/150</f>
        <v>0</v>
      </c>
      <c r="H576" s="13">
        <f>('1.Data Entry'!D580*'2.Variables'!$A$5)*'1.Data Entry'!F580*'2.Variables'!$D$5</f>
        <v>0</v>
      </c>
      <c r="I576" s="13">
        <f>('1.Data Entry'!D580*'2.Variables'!$A$5)*'1.Data Entry'!F580*'2.Variables'!$D$5*'2.Variables'!$B$5</f>
        <v>0</v>
      </c>
      <c r="J576" s="13">
        <f>(I576*'2.Variables'!$E$5)/150</f>
        <v>0</v>
      </c>
      <c r="K576" s="13">
        <f>(I576*'2.Variables'!$F$5)/150</f>
        <v>0</v>
      </c>
      <c r="L576" s="13">
        <f>('1.Data Entry'!D580*'2.Variables'!$A$5)*'1.Data Entry'!G580*'2.Variables'!$D$5</f>
        <v>0</v>
      </c>
      <c r="M576" s="13">
        <f>('1.Data Entry'!D580*'2.Variables'!$A$5)*'1.Data Entry'!G580*'2.Variables'!$C$5*'2.Variables'!$D$5</f>
        <v>0</v>
      </c>
      <c r="N576" s="13">
        <f>(M576*'2.Variables'!$E$5)/150</f>
        <v>0</v>
      </c>
      <c r="O576" s="13">
        <f>(M576*'2.Variables'!$F$5)/150</f>
        <v>0</v>
      </c>
      <c r="P576" s="13">
        <f>('1.Data Entry'!D580*'2.Variables'!$A$5)*'1.Data Entry'!H580*'2.Variables'!$D$5</f>
        <v>0</v>
      </c>
      <c r="Q576" s="13">
        <f>('1.Data Entry'!D580*'2.Variables'!$A$5)*'1.Data Entry'!H580*'2.Variables'!$C$5*'2.Variables'!$D$5</f>
        <v>0</v>
      </c>
      <c r="R576" s="13">
        <f>(Q576*'2.Variables'!$E$5)/150</f>
        <v>0</v>
      </c>
      <c r="S576" s="13">
        <f>(Q576*'2.Variables'!$F$5)/150</f>
        <v>0</v>
      </c>
    </row>
    <row r="577" spans="1:19" x14ac:dyDescent="0.4">
      <c r="A577" s="2">
        <f>'1.Data Entry'!A581</f>
        <v>0</v>
      </c>
      <c r="B577" s="2">
        <f>'1.Data Entry'!B581</f>
        <v>0</v>
      </c>
      <c r="C577" s="2">
        <f>'1.Data Entry'!C581</f>
        <v>0</v>
      </c>
      <c r="D577" s="13">
        <f>('1.Data Entry'!D581*'2.Variables'!$A$5)*'1.Data Entry'!E581*'2.Variables'!$D$5</f>
        <v>0</v>
      </c>
      <c r="E577" s="13">
        <f>('1.Data Entry'!D581*'2.Variables'!$A$5)*'1.Data Entry'!E581*'2.Variables'!$D$5*'2.Variables'!$B$5</f>
        <v>0</v>
      </c>
      <c r="F577" s="13">
        <f>(E577*'2.Variables'!$E$5)/150</f>
        <v>0</v>
      </c>
      <c r="G577" s="13">
        <f>(E577*'2.Variables'!$F$5)/150</f>
        <v>0</v>
      </c>
      <c r="H577" s="13">
        <f>('1.Data Entry'!D581*'2.Variables'!$A$5)*'1.Data Entry'!F581*'2.Variables'!$D$5</f>
        <v>0</v>
      </c>
      <c r="I577" s="13">
        <f>('1.Data Entry'!D581*'2.Variables'!$A$5)*'1.Data Entry'!F581*'2.Variables'!$D$5*'2.Variables'!$B$5</f>
        <v>0</v>
      </c>
      <c r="J577" s="13">
        <f>(I577*'2.Variables'!$E$5)/150</f>
        <v>0</v>
      </c>
      <c r="K577" s="13">
        <f>(I577*'2.Variables'!$F$5)/150</f>
        <v>0</v>
      </c>
      <c r="L577" s="13">
        <f>('1.Data Entry'!D581*'2.Variables'!$A$5)*'1.Data Entry'!G581*'2.Variables'!$D$5</f>
        <v>0</v>
      </c>
      <c r="M577" s="13">
        <f>('1.Data Entry'!D581*'2.Variables'!$A$5)*'1.Data Entry'!G581*'2.Variables'!$C$5*'2.Variables'!$D$5</f>
        <v>0</v>
      </c>
      <c r="N577" s="13">
        <f>(M577*'2.Variables'!$E$5)/150</f>
        <v>0</v>
      </c>
      <c r="O577" s="13">
        <f>(M577*'2.Variables'!$F$5)/150</f>
        <v>0</v>
      </c>
      <c r="P577" s="13">
        <f>('1.Data Entry'!D581*'2.Variables'!$A$5)*'1.Data Entry'!H581*'2.Variables'!$D$5</f>
        <v>0</v>
      </c>
      <c r="Q577" s="13">
        <f>('1.Data Entry'!D581*'2.Variables'!$A$5)*'1.Data Entry'!H581*'2.Variables'!$C$5*'2.Variables'!$D$5</f>
        <v>0</v>
      </c>
      <c r="R577" s="13">
        <f>(Q577*'2.Variables'!$E$5)/150</f>
        <v>0</v>
      </c>
      <c r="S577" s="13">
        <f>(Q577*'2.Variables'!$F$5)/150</f>
        <v>0</v>
      </c>
    </row>
    <row r="578" spans="1:19" x14ac:dyDescent="0.4">
      <c r="A578" s="2">
        <f>'1.Data Entry'!A582</f>
        <v>0</v>
      </c>
      <c r="B578" s="2">
        <f>'1.Data Entry'!B582</f>
        <v>0</v>
      </c>
      <c r="C578" s="2">
        <f>'1.Data Entry'!C582</f>
        <v>0</v>
      </c>
      <c r="D578" s="13">
        <f>('1.Data Entry'!D582*'2.Variables'!$A$5)*'1.Data Entry'!E582*'2.Variables'!$D$5</f>
        <v>0</v>
      </c>
      <c r="E578" s="13">
        <f>('1.Data Entry'!D582*'2.Variables'!$A$5)*'1.Data Entry'!E582*'2.Variables'!$D$5*'2.Variables'!$B$5</f>
        <v>0</v>
      </c>
      <c r="F578" s="13">
        <f>(E578*'2.Variables'!$E$5)/150</f>
        <v>0</v>
      </c>
      <c r="G578" s="13">
        <f>(E578*'2.Variables'!$F$5)/150</f>
        <v>0</v>
      </c>
      <c r="H578" s="13">
        <f>('1.Data Entry'!D582*'2.Variables'!$A$5)*'1.Data Entry'!F582*'2.Variables'!$D$5</f>
        <v>0</v>
      </c>
      <c r="I578" s="13">
        <f>('1.Data Entry'!D582*'2.Variables'!$A$5)*'1.Data Entry'!F582*'2.Variables'!$D$5*'2.Variables'!$B$5</f>
        <v>0</v>
      </c>
      <c r="J578" s="13">
        <f>(I578*'2.Variables'!$E$5)/150</f>
        <v>0</v>
      </c>
      <c r="K578" s="13">
        <f>(I578*'2.Variables'!$F$5)/150</f>
        <v>0</v>
      </c>
      <c r="L578" s="13">
        <f>('1.Data Entry'!D582*'2.Variables'!$A$5)*'1.Data Entry'!G582*'2.Variables'!$D$5</f>
        <v>0</v>
      </c>
      <c r="M578" s="13">
        <f>('1.Data Entry'!D582*'2.Variables'!$A$5)*'1.Data Entry'!G582*'2.Variables'!$C$5*'2.Variables'!$D$5</f>
        <v>0</v>
      </c>
      <c r="N578" s="13">
        <f>(M578*'2.Variables'!$E$5)/150</f>
        <v>0</v>
      </c>
      <c r="O578" s="13">
        <f>(M578*'2.Variables'!$F$5)/150</f>
        <v>0</v>
      </c>
      <c r="P578" s="13">
        <f>('1.Data Entry'!D582*'2.Variables'!$A$5)*'1.Data Entry'!H582*'2.Variables'!$D$5</f>
        <v>0</v>
      </c>
      <c r="Q578" s="13">
        <f>('1.Data Entry'!D582*'2.Variables'!$A$5)*'1.Data Entry'!H582*'2.Variables'!$C$5*'2.Variables'!$D$5</f>
        <v>0</v>
      </c>
      <c r="R578" s="13">
        <f>(Q578*'2.Variables'!$E$5)/150</f>
        <v>0</v>
      </c>
      <c r="S578" s="13">
        <f>(Q578*'2.Variables'!$F$5)/150</f>
        <v>0</v>
      </c>
    </row>
    <row r="579" spans="1:19" x14ac:dyDescent="0.4">
      <c r="A579" s="2">
        <f>'1.Data Entry'!A583</f>
        <v>0</v>
      </c>
      <c r="B579" s="2">
        <f>'1.Data Entry'!B583</f>
        <v>0</v>
      </c>
      <c r="C579" s="2">
        <f>'1.Data Entry'!C583</f>
        <v>0</v>
      </c>
      <c r="D579" s="13">
        <f>('1.Data Entry'!D583*'2.Variables'!$A$5)*'1.Data Entry'!E583*'2.Variables'!$D$5</f>
        <v>0</v>
      </c>
      <c r="E579" s="13">
        <f>('1.Data Entry'!D583*'2.Variables'!$A$5)*'1.Data Entry'!E583*'2.Variables'!$D$5*'2.Variables'!$B$5</f>
        <v>0</v>
      </c>
      <c r="F579" s="13">
        <f>(E579*'2.Variables'!$E$5)/150</f>
        <v>0</v>
      </c>
      <c r="G579" s="13">
        <f>(E579*'2.Variables'!$F$5)/150</f>
        <v>0</v>
      </c>
      <c r="H579" s="13">
        <f>('1.Data Entry'!D583*'2.Variables'!$A$5)*'1.Data Entry'!F583*'2.Variables'!$D$5</f>
        <v>0</v>
      </c>
      <c r="I579" s="13">
        <f>('1.Data Entry'!D583*'2.Variables'!$A$5)*'1.Data Entry'!F583*'2.Variables'!$D$5*'2.Variables'!$B$5</f>
        <v>0</v>
      </c>
      <c r="J579" s="13">
        <f>(I579*'2.Variables'!$E$5)/150</f>
        <v>0</v>
      </c>
      <c r="K579" s="13">
        <f>(I579*'2.Variables'!$F$5)/150</f>
        <v>0</v>
      </c>
      <c r="L579" s="13">
        <f>('1.Data Entry'!D583*'2.Variables'!$A$5)*'1.Data Entry'!G583*'2.Variables'!$D$5</f>
        <v>0</v>
      </c>
      <c r="M579" s="13">
        <f>('1.Data Entry'!D583*'2.Variables'!$A$5)*'1.Data Entry'!G583*'2.Variables'!$C$5*'2.Variables'!$D$5</f>
        <v>0</v>
      </c>
      <c r="N579" s="13">
        <f>(M579*'2.Variables'!$E$5)/150</f>
        <v>0</v>
      </c>
      <c r="O579" s="13">
        <f>(M579*'2.Variables'!$F$5)/150</f>
        <v>0</v>
      </c>
      <c r="P579" s="13">
        <f>('1.Data Entry'!D583*'2.Variables'!$A$5)*'1.Data Entry'!H583*'2.Variables'!$D$5</f>
        <v>0</v>
      </c>
      <c r="Q579" s="13">
        <f>('1.Data Entry'!D583*'2.Variables'!$A$5)*'1.Data Entry'!H583*'2.Variables'!$C$5*'2.Variables'!$D$5</f>
        <v>0</v>
      </c>
      <c r="R579" s="13">
        <f>(Q579*'2.Variables'!$E$5)/150</f>
        <v>0</v>
      </c>
      <c r="S579" s="13">
        <f>(Q579*'2.Variables'!$F$5)/150</f>
        <v>0</v>
      </c>
    </row>
    <row r="580" spans="1:19" x14ac:dyDescent="0.4">
      <c r="A580" s="2">
        <f>'1.Data Entry'!A584</f>
        <v>0</v>
      </c>
      <c r="B580" s="2">
        <f>'1.Data Entry'!B584</f>
        <v>0</v>
      </c>
      <c r="C580" s="2">
        <f>'1.Data Entry'!C584</f>
        <v>0</v>
      </c>
      <c r="D580" s="13">
        <f>('1.Data Entry'!D584*'2.Variables'!$A$5)*'1.Data Entry'!E584*'2.Variables'!$D$5</f>
        <v>0</v>
      </c>
      <c r="E580" s="13">
        <f>('1.Data Entry'!D584*'2.Variables'!$A$5)*'1.Data Entry'!E584*'2.Variables'!$D$5*'2.Variables'!$B$5</f>
        <v>0</v>
      </c>
      <c r="F580" s="13">
        <f>(E580*'2.Variables'!$E$5)/150</f>
        <v>0</v>
      </c>
      <c r="G580" s="13">
        <f>(E580*'2.Variables'!$F$5)/150</f>
        <v>0</v>
      </c>
      <c r="H580" s="13">
        <f>('1.Data Entry'!D584*'2.Variables'!$A$5)*'1.Data Entry'!F584*'2.Variables'!$D$5</f>
        <v>0</v>
      </c>
      <c r="I580" s="13">
        <f>('1.Data Entry'!D584*'2.Variables'!$A$5)*'1.Data Entry'!F584*'2.Variables'!$D$5*'2.Variables'!$B$5</f>
        <v>0</v>
      </c>
      <c r="J580" s="13">
        <f>(I580*'2.Variables'!$E$5)/150</f>
        <v>0</v>
      </c>
      <c r="K580" s="13">
        <f>(I580*'2.Variables'!$F$5)/150</f>
        <v>0</v>
      </c>
      <c r="L580" s="13">
        <f>('1.Data Entry'!D584*'2.Variables'!$A$5)*'1.Data Entry'!G584*'2.Variables'!$D$5</f>
        <v>0</v>
      </c>
      <c r="M580" s="13">
        <f>('1.Data Entry'!D584*'2.Variables'!$A$5)*'1.Data Entry'!G584*'2.Variables'!$C$5*'2.Variables'!$D$5</f>
        <v>0</v>
      </c>
      <c r="N580" s="13">
        <f>(M580*'2.Variables'!$E$5)/150</f>
        <v>0</v>
      </c>
      <c r="O580" s="13">
        <f>(M580*'2.Variables'!$F$5)/150</f>
        <v>0</v>
      </c>
      <c r="P580" s="13">
        <f>('1.Data Entry'!D584*'2.Variables'!$A$5)*'1.Data Entry'!H584*'2.Variables'!$D$5</f>
        <v>0</v>
      </c>
      <c r="Q580" s="13">
        <f>('1.Data Entry'!D584*'2.Variables'!$A$5)*'1.Data Entry'!H584*'2.Variables'!$C$5*'2.Variables'!$D$5</f>
        <v>0</v>
      </c>
      <c r="R580" s="13">
        <f>(Q580*'2.Variables'!$E$5)/150</f>
        <v>0</v>
      </c>
      <c r="S580" s="13">
        <f>(Q580*'2.Variables'!$F$5)/150</f>
        <v>0</v>
      </c>
    </row>
    <row r="581" spans="1:19" x14ac:dyDescent="0.4">
      <c r="A581" s="2">
        <f>'1.Data Entry'!A585</f>
        <v>0</v>
      </c>
      <c r="B581" s="2">
        <f>'1.Data Entry'!B585</f>
        <v>0</v>
      </c>
      <c r="C581" s="2">
        <f>'1.Data Entry'!C585</f>
        <v>0</v>
      </c>
      <c r="D581" s="13">
        <f>('1.Data Entry'!D585*'2.Variables'!$A$5)*'1.Data Entry'!E585*'2.Variables'!$D$5</f>
        <v>0</v>
      </c>
      <c r="E581" s="13">
        <f>('1.Data Entry'!D585*'2.Variables'!$A$5)*'1.Data Entry'!E585*'2.Variables'!$D$5*'2.Variables'!$B$5</f>
        <v>0</v>
      </c>
      <c r="F581" s="13">
        <f>(E581*'2.Variables'!$E$5)/150</f>
        <v>0</v>
      </c>
      <c r="G581" s="13">
        <f>(E581*'2.Variables'!$F$5)/150</f>
        <v>0</v>
      </c>
      <c r="H581" s="13">
        <f>('1.Data Entry'!D585*'2.Variables'!$A$5)*'1.Data Entry'!F585*'2.Variables'!$D$5</f>
        <v>0</v>
      </c>
      <c r="I581" s="13">
        <f>('1.Data Entry'!D585*'2.Variables'!$A$5)*'1.Data Entry'!F585*'2.Variables'!$D$5*'2.Variables'!$B$5</f>
        <v>0</v>
      </c>
      <c r="J581" s="13">
        <f>(I581*'2.Variables'!$E$5)/150</f>
        <v>0</v>
      </c>
      <c r="K581" s="13">
        <f>(I581*'2.Variables'!$F$5)/150</f>
        <v>0</v>
      </c>
      <c r="L581" s="13">
        <f>('1.Data Entry'!D585*'2.Variables'!$A$5)*'1.Data Entry'!G585*'2.Variables'!$D$5</f>
        <v>0</v>
      </c>
      <c r="M581" s="13">
        <f>('1.Data Entry'!D585*'2.Variables'!$A$5)*'1.Data Entry'!G585*'2.Variables'!$C$5*'2.Variables'!$D$5</f>
        <v>0</v>
      </c>
      <c r="N581" s="13">
        <f>(M581*'2.Variables'!$E$5)/150</f>
        <v>0</v>
      </c>
      <c r="O581" s="13">
        <f>(M581*'2.Variables'!$F$5)/150</f>
        <v>0</v>
      </c>
      <c r="P581" s="13">
        <f>('1.Data Entry'!D585*'2.Variables'!$A$5)*'1.Data Entry'!H585*'2.Variables'!$D$5</f>
        <v>0</v>
      </c>
      <c r="Q581" s="13">
        <f>('1.Data Entry'!D585*'2.Variables'!$A$5)*'1.Data Entry'!H585*'2.Variables'!$C$5*'2.Variables'!$D$5</f>
        <v>0</v>
      </c>
      <c r="R581" s="13">
        <f>(Q581*'2.Variables'!$E$5)/150</f>
        <v>0</v>
      </c>
      <c r="S581" s="13">
        <f>(Q581*'2.Variables'!$F$5)/150</f>
        <v>0</v>
      </c>
    </row>
    <row r="582" spans="1:19" x14ac:dyDescent="0.4">
      <c r="A582" s="2">
        <f>'1.Data Entry'!A586</f>
        <v>0</v>
      </c>
      <c r="B582" s="2">
        <f>'1.Data Entry'!B586</f>
        <v>0</v>
      </c>
      <c r="C582" s="2">
        <f>'1.Data Entry'!C586</f>
        <v>0</v>
      </c>
      <c r="D582" s="13">
        <f>('1.Data Entry'!D586*'2.Variables'!$A$5)*'1.Data Entry'!E586*'2.Variables'!$D$5</f>
        <v>0</v>
      </c>
      <c r="E582" s="13">
        <f>('1.Data Entry'!D586*'2.Variables'!$A$5)*'1.Data Entry'!E586*'2.Variables'!$D$5*'2.Variables'!$B$5</f>
        <v>0</v>
      </c>
      <c r="F582" s="13">
        <f>(E582*'2.Variables'!$E$5)/150</f>
        <v>0</v>
      </c>
      <c r="G582" s="13">
        <f>(E582*'2.Variables'!$F$5)/150</f>
        <v>0</v>
      </c>
      <c r="H582" s="13">
        <f>('1.Data Entry'!D586*'2.Variables'!$A$5)*'1.Data Entry'!F586*'2.Variables'!$D$5</f>
        <v>0</v>
      </c>
      <c r="I582" s="13">
        <f>('1.Data Entry'!D586*'2.Variables'!$A$5)*'1.Data Entry'!F586*'2.Variables'!$D$5*'2.Variables'!$B$5</f>
        <v>0</v>
      </c>
      <c r="J582" s="13">
        <f>(I582*'2.Variables'!$E$5)/150</f>
        <v>0</v>
      </c>
      <c r="K582" s="13">
        <f>(I582*'2.Variables'!$F$5)/150</f>
        <v>0</v>
      </c>
      <c r="L582" s="13">
        <f>('1.Data Entry'!D586*'2.Variables'!$A$5)*'1.Data Entry'!G586*'2.Variables'!$D$5</f>
        <v>0</v>
      </c>
      <c r="M582" s="13">
        <f>('1.Data Entry'!D586*'2.Variables'!$A$5)*'1.Data Entry'!G586*'2.Variables'!$C$5*'2.Variables'!$D$5</f>
        <v>0</v>
      </c>
      <c r="N582" s="13">
        <f>(M582*'2.Variables'!$E$5)/150</f>
        <v>0</v>
      </c>
      <c r="O582" s="13">
        <f>(M582*'2.Variables'!$F$5)/150</f>
        <v>0</v>
      </c>
      <c r="P582" s="13">
        <f>('1.Data Entry'!D586*'2.Variables'!$A$5)*'1.Data Entry'!H586*'2.Variables'!$D$5</f>
        <v>0</v>
      </c>
      <c r="Q582" s="13">
        <f>('1.Data Entry'!D586*'2.Variables'!$A$5)*'1.Data Entry'!H586*'2.Variables'!$C$5*'2.Variables'!$D$5</f>
        <v>0</v>
      </c>
      <c r="R582" s="13">
        <f>(Q582*'2.Variables'!$E$5)/150</f>
        <v>0</v>
      </c>
      <c r="S582" s="13">
        <f>(Q582*'2.Variables'!$F$5)/150</f>
        <v>0</v>
      </c>
    </row>
    <row r="583" spans="1:19" x14ac:dyDescent="0.4">
      <c r="A583" s="2">
        <f>'1.Data Entry'!A587</f>
        <v>0</v>
      </c>
      <c r="B583" s="2">
        <f>'1.Data Entry'!B587</f>
        <v>0</v>
      </c>
      <c r="C583" s="2">
        <f>'1.Data Entry'!C587</f>
        <v>0</v>
      </c>
      <c r="D583" s="13">
        <f>('1.Data Entry'!D587*'2.Variables'!$A$5)*'1.Data Entry'!E587*'2.Variables'!$D$5</f>
        <v>0</v>
      </c>
      <c r="E583" s="13">
        <f>('1.Data Entry'!D587*'2.Variables'!$A$5)*'1.Data Entry'!E587*'2.Variables'!$D$5*'2.Variables'!$B$5</f>
        <v>0</v>
      </c>
      <c r="F583" s="13">
        <f>(E583*'2.Variables'!$E$5)/150</f>
        <v>0</v>
      </c>
      <c r="G583" s="13">
        <f>(E583*'2.Variables'!$F$5)/150</f>
        <v>0</v>
      </c>
      <c r="H583" s="13">
        <f>('1.Data Entry'!D587*'2.Variables'!$A$5)*'1.Data Entry'!F587*'2.Variables'!$D$5</f>
        <v>0</v>
      </c>
      <c r="I583" s="13">
        <f>('1.Data Entry'!D587*'2.Variables'!$A$5)*'1.Data Entry'!F587*'2.Variables'!$D$5*'2.Variables'!$B$5</f>
        <v>0</v>
      </c>
      <c r="J583" s="13">
        <f>(I583*'2.Variables'!$E$5)/150</f>
        <v>0</v>
      </c>
      <c r="K583" s="13">
        <f>(I583*'2.Variables'!$F$5)/150</f>
        <v>0</v>
      </c>
      <c r="L583" s="13">
        <f>('1.Data Entry'!D587*'2.Variables'!$A$5)*'1.Data Entry'!G587*'2.Variables'!$D$5</f>
        <v>0</v>
      </c>
      <c r="M583" s="13">
        <f>('1.Data Entry'!D587*'2.Variables'!$A$5)*'1.Data Entry'!G587*'2.Variables'!$C$5*'2.Variables'!$D$5</f>
        <v>0</v>
      </c>
      <c r="N583" s="13">
        <f>(M583*'2.Variables'!$E$5)/150</f>
        <v>0</v>
      </c>
      <c r="O583" s="13">
        <f>(M583*'2.Variables'!$F$5)/150</f>
        <v>0</v>
      </c>
      <c r="P583" s="13">
        <f>('1.Data Entry'!D587*'2.Variables'!$A$5)*'1.Data Entry'!H587*'2.Variables'!$D$5</f>
        <v>0</v>
      </c>
      <c r="Q583" s="13">
        <f>('1.Data Entry'!D587*'2.Variables'!$A$5)*'1.Data Entry'!H587*'2.Variables'!$C$5*'2.Variables'!$D$5</f>
        <v>0</v>
      </c>
      <c r="R583" s="13">
        <f>(Q583*'2.Variables'!$E$5)/150</f>
        <v>0</v>
      </c>
      <c r="S583" s="13">
        <f>(Q583*'2.Variables'!$F$5)/150</f>
        <v>0</v>
      </c>
    </row>
    <row r="584" spans="1:19" x14ac:dyDescent="0.4">
      <c r="A584" s="2">
        <f>'1.Data Entry'!A588</f>
        <v>0</v>
      </c>
      <c r="B584" s="2">
        <f>'1.Data Entry'!B588</f>
        <v>0</v>
      </c>
      <c r="C584" s="2">
        <f>'1.Data Entry'!C588</f>
        <v>0</v>
      </c>
      <c r="D584" s="13">
        <f>('1.Data Entry'!D588*'2.Variables'!$A$5)*'1.Data Entry'!E588*'2.Variables'!$D$5</f>
        <v>0</v>
      </c>
      <c r="E584" s="13">
        <f>('1.Data Entry'!D588*'2.Variables'!$A$5)*'1.Data Entry'!E588*'2.Variables'!$D$5*'2.Variables'!$B$5</f>
        <v>0</v>
      </c>
      <c r="F584" s="13">
        <f>(E584*'2.Variables'!$E$5)/150</f>
        <v>0</v>
      </c>
      <c r="G584" s="13">
        <f>(E584*'2.Variables'!$F$5)/150</f>
        <v>0</v>
      </c>
      <c r="H584" s="13">
        <f>('1.Data Entry'!D588*'2.Variables'!$A$5)*'1.Data Entry'!F588*'2.Variables'!$D$5</f>
        <v>0</v>
      </c>
      <c r="I584" s="13">
        <f>('1.Data Entry'!D588*'2.Variables'!$A$5)*'1.Data Entry'!F588*'2.Variables'!$D$5*'2.Variables'!$B$5</f>
        <v>0</v>
      </c>
      <c r="J584" s="13">
        <f>(I584*'2.Variables'!$E$5)/150</f>
        <v>0</v>
      </c>
      <c r="K584" s="13">
        <f>(I584*'2.Variables'!$F$5)/150</f>
        <v>0</v>
      </c>
      <c r="L584" s="13">
        <f>('1.Data Entry'!D588*'2.Variables'!$A$5)*'1.Data Entry'!G588*'2.Variables'!$D$5</f>
        <v>0</v>
      </c>
      <c r="M584" s="13">
        <f>('1.Data Entry'!D588*'2.Variables'!$A$5)*'1.Data Entry'!G588*'2.Variables'!$C$5*'2.Variables'!$D$5</f>
        <v>0</v>
      </c>
      <c r="N584" s="13">
        <f>(M584*'2.Variables'!$E$5)/150</f>
        <v>0</v>
      </c>
      <c r="O584" s="13">
        <f>(M584*'2.Variables'!$F$5)/150</f>
        <v>0</v>
      </c>
      <c r="P584" s="13">
        <f>('1.Data Entry'!D588*'2.Variables'!$A$5)*'1.Data Entry'!H588*'2.Variables'!$D$5</f>
        <v>0</v>
      </c>
      <c r="Q584" s="13">
        <f>('1.Data Entry'!D588*'2.Variables'!$A$5)*'1.Data Entry'!H588*'2.Variables'!$C$5*'2.Variables'!$D$5</f>
        <v>0</v>
      </c>
      <c r="R584" s="13">
        <f>(Q584*'2.Variables'!$E$5)/150</f>
        <v>0</v>
      </c>
      <c r="S584" s="13">
        <f>(Q584*'2.Variables'!$F$5)/150</f>
        <v>0</v>
      </c>
    </row>
    <row r="585" spans="1:19" x14ac:dyDescent="0.4">
      <c r="A585" s="2">
        <f>'1.Data Entry'!A589</f>
        <v>0</v>
      </c>
      <c r="B585" s="2">
        <f>'1.Data Entry'!B589</f>
        <v>0</v>
      </c>
      <c r="C585" s="2">
        <f>'1.Data Entry'!C589</f>
        <v>0</v>
      </c>
      <c r="D585" s="13">
        <f>('1.Data Entry'!D589*'2.Variables'!$A$5)*'1.Data Entry'!E589*'2.Variables'!$D$5</f>
        <v>0</v>
      </c>
      <c r="E585" s="13">
        <f>('1.Data Entry'!D589*'2.Variables'!$A$5)*'1.Data Entry'!E589*'2.Variables'!$D$5*'2.Variables'!$B$5</f>
        <v>0</v>
      </c>
      <c r="F585" s="13">
        <f>(E585*'2.Variables'!$E$5)/150</f>
        <v>0</v>
      </c>
      <c r="G585" s="13">
        <f>(E585*'2.Variables'!$F$5)/150</f>
        <v>0</v>
      </c>
      <c r="H585" s="13">
        <f>('1.Data Entry'!D589*'2.Variables'!$A$5)*'1.Data Entry'!F589*'2.Variables'!$D$5</f>
        <v>0</v>
      </c>
      <c r="I585" s="13">
        <f>('1.Data Entry'!D589*'2.Variables'!$A$5)*'1.Data Entry'!F589*'2.Variables'!$D$5*'2.Variables'!$B$5</f>
        <v>0</v>
      </c>
      <c r="J585" s="13">
        <f>(I585*'2.Variables'!$E$5)/150</f>
        <v>0</v>
      </c>
      <c r="K585" s="13">
        <f>(I585*'2.Variables'!$F$5)/150</f>
        <v>0</v>
      </c>
      <c r="L585" s="13">
        <f>('1.Data Entry'!D589*'2.Variables'!$A$5)*'1.Data Entry'!G589*'2.Variables'!$D$5</f>
        <v>0</v>
      </c>
      <c r="M585" s="13">
        <f>('1.Data Entry'!D589*'2.Variables'!$A$5)*'1.Data Entry'!G589*'2.Variables'!$C$5*'2.Variables'!$D$5</f>
        <v>0</v>
      </c>
      <c r="N585" s="13">
        <f>(M585*'2.Variables'!$E$5)/150</f>
        <v>0</v>
      </c>
      <c r="O585" s="13">
        <f>(M585*'2.Variables'!$F$5)/150</f>
        <v>0</v>
      </c>
      <c r="P585" s="13">
        <f>('1.Data Entry'!D589*'2.Variables'!$A$5)*'1.Data Entry'!H589*'2.Variables'!$D$5</f>
        <v>0</v>
      </c>
      <c r="Q585" s="13">
        <f>('1.Data Entry'!D589*'2.Variables'!$A$5)*'1.Data Entry'!H589*'2.Variables'!$C$5*'2.Variables'!$D$5</f>
        <v>0</v>
      </c>
      <c r="R585" s="13">
        <f>(Q585*'2.Variables'!$E$5)/150</f>
        <v>0</v>
      </c>
      <c r="S585" s="13">
        <f>(Q585*'2.Variables'!$F$5)/150</f>
        <v>0</v>
      </c>
    </row>
    <row r="586" spans="1:19" x14ac:dyDescent="0.4">
      <c r="A586" s="2">
        <f>'1.Data Entry'!A590</f>
        <v>0</v>
      </c>
      <c r="B586" s="2">
        <f>'1.Data Entry'!B590</f>
        <v>0</v>
      </c>
      <c r="C586" s="2">
        <f>'1.Data Entry'!C590</f>
        <v>0</v>
      </c>
      <c r="D586" s="13">
        <f>('1.Data Entry'!D590*'2.Variables'!$A$5)*'1.Data Entry'!E590*'2.Variables'!$D$5</f>
        <v>0</v>
      </c>
      <c r="E586" s="13">
        <f>('1.Data Entry'!D590*'2.Variables'!$A$5)*'1.Data Entry'!E590*'2.Variables'!$D$5*'2.Variables'!$B$5</f>
        <v>0</v>
      </c>
      <c r="F586" s="13">
        <f>(E586*'2.Variables'!$E$5)/150</f>
        <v>0</v>
      </c>
      <c r="G586" s="13">
        <f>(E586*'2.Variables'!$F$5)/150</f>
        <v>0</v>
      </c>
      <c r="H586" s="13">
        <f>('1.Data Entry'!D590*'2.Variables'!$A$5)*'1.Data Entry'!F590*'2.Variables'!$D$5</f>
        <v>0</v>
      </c>
      <c r="I586" s="13">
        <f>('1.Data Entry'!D590*'2.Variables'!$A$5)*'1.Data Entry'!F590*'2.Variables'!$D$5*'2.Variables'!$B$5</f>
        <v>0</v>
      </c>
      <c r="J586" s="13">
        <f>(I586*'2.Variables'!$E$5)/150</f>
        <v>0</v>
      </c>
      <c r="K586" s="13">
        <f>(I586*'2.Variables'!$F$5)/150</f>
        <v>0</v>
      </c>
      <c r="L586" s="13">
        <f>('1.Data Entry'!D590*'2.Variables'!$A$5)*'1.Data Entry'!G590*'2.Variables'!$D$5</f>
        <v>0</v>
      </c>
      <c r="M586" s="13">
        <f>('1.Data Entry'!D590*'2.Variables'!$A$5)*'1.Data Entry'!G590*'2.Variables'!$C$5*'2.Variables'!$D$5</f>
        <v>0</v>
      </c>
      <c r="N586" s="13">
        <f>(M586*'2.Variables'!$E$5)/150</f>
        <v>0</v>
      </c>
      <c r="O586" s="13">
        <f>(M586*'2.Variables'!$F$5)/150</f>
        <v>0</v>
      </c>
      <c r="P586" s="13">
        <f>('1.Data Entry'!D590*'2.Variables'!$A$5)*'1.Data Entry'!H590*'2.Variables'!$D$5</f>
        <v>0</v>
      </c>
      <c r="Q586" s="13">
        <f>('1.Data Entry'!D590*'2.Variables'!$A$5)*'1.Data Entry'!H590*'2.Variables'!$C$5*'2.Variables'!$D$5</f>
        <v>0</v>
      </c>
      <c r="R586" s="13">
        <f>(Q586*'2.Variables'!$E$5)/150</f>
        <v>0</v>
      </c>
      <c r="S586" s="13">
        <f>(Q586*'2.Variables'!$F$5)/150</f>
        <v>0</v>
      </c>
    </row>
    <row r="587" spans="1:19" x14ac:dyDescent="0.4">
      <c r="A587" s="2">
        <f>'1.Data Entry'!A591</f>
        <v>0</v>
      </c>
      <c r="B587" s="2">
        <f>'1.Data Entry'!B591</f>
        <v>0</v>
      </c>
      <c r="C587" s="2">
        <f>'1.Data Entry'!C591</f>
        <v>0</v>
      </c>
      <c r="D587" s="13">
        <f>('1.Data Entry'!D591*'2.Variables'!$A$5)*'1.Data Entry'!E591*'2.Variables'!$D$5</f>
        <v>0</v>
      </c>
      <c r="E587" s="13">
        <f>('1.Data Entry'!D591*'2.Variables'!$A$5)*'1.Data Entry'!E591*'2.Variables'!$D$5*'2.Variables'!$B$5</f>
        <v>0</v>
      </c>
      <c r="F587" s="13">
        <f>(E587*'2.Variables'!$E$5)/150</f>
        <v>0</v>
      </c>
      <c r="G587" s="13">
        <f>(E587*'2.Variables'!$F$5)/150</f>
        <v>0</v>
      </c>
      <c r="H587" s="13">
        <f>('1.Data Entry'!D591*'2.Variables'!$A$5)*'1.Data Entry'!F591*'2.Variables'!$D$5</f>
        <v>0</v>
      </c>
      <c r="I587" s="13">
        <f>('1.Data Entry'!D591*'2.Variables'!$A$5)*'1.Data Entry'!F591*'2.Variables'!$D$5*'2.Variables'!$B$5</f>
        <v>0</v>
      </c>
      <c r="J587" s="13">
        <f>(I587*'2.Variables'!$E$5)/150</f>
        <v>0</v>
      </c>
      <c r="K587" s="13">
        <f>(I587*'2.Variables'!$F$5)/150</f>
        <v>0</v>
      </c>
      <c r="L587" s="13">
        <f>('1.Data Entry'!D591*'2.Variables'!$A$5)*'1.Data Entry'!G591*'2.Variables'!$D$5</f>
        <v>0</v>
      </c>
      <c r="M587" s="13">
        <f>('1.Data Entry'!D591*'2.Variables'!$A$5)*'1.Data Entry'!G591*'2.Variables'!$C$5*'2.Variables'!$D$5</f>
        <v>0</v>
      </c>
      <c r="N587" s="13">
        <f>(M587*'2.Variables'!$E$5)/150</f>
        <v>0</v>
      </c>
      <c r="O587" s="13">
        <f>(M587*'2.Variables'!$F$5)/150</f>
        <v>0</v>
      </c>
      <c r="P587" s="13">
        <f>('1.Data Entry'!D591*'2.Variables'!$A$5)*'1.Data Entry'!H591*'2.Variables'!$D$5</f>
        <v>0</v>
      </c>
      <c r="Q587" s="13">
        <f>('1.Data Entry'!D591*'2.Variables'!$A$5)*'1.Data Entry'!H591*'2.Variables'!$C$5*'2.Variables'!$D$5</f>
        <v>0</v>
      </c>
      <c r="R587" s="13">
        <f>(Q587*'2.Variables'!$E$5)/150</f>
        <v>0</v>
      </c>
      <c r="S587" s="13">
        <f>(Q587*'2.Variables'!$F$5)/150</f>
        <v>0</v>
      </c>
    </row>
    <row r="588" spans="1:19" x14ac:dyDescent="0.4">
      <c r="A588" s="2">
        <f>'1.Data Entry'!A592</f>
        <v>0</v>
      </c>
      <c r="B588" s="2">
        <f>'1.Data Entry'!B592</f>
        <v>0</v>
      </c>
      <c r="C588" s="2">
        <f>'1.Data Entry'!C592</f>
        <v>0</v>
      </c>
      <c r="D588" s="13">
        <f>('1.Data Entry'!D592*'2.Variables'!$A$5)*'1.Data Entry'!E592*'2.Variables'!$D$5</f>
        <v>0</v>
      </c>
      <c r="E588" s="13">
        <f>('1.Data Entry'!D592*'2.Variables'!$A$5)*'1.Data Entry'!E592*'2.Variables'!$D$5*'2.Variables'!$B$5</f>
        <v>0</v>
      </c>
      <c r="F588" s="13">
        <f>(E588*'2.Variables'!$E$5)/150</f>
        <v>0</v>
      </c>
      <c r="G588" s="13">
        <f>(E588*'2.Variables'!$F$5)/150</f>
        <v>0</v>
      </c>
      <c r="H588" s="13">
        <f>('1.Data Entry'!D592*'2.Variables'!$A$5)*'1.Data Entry'!F592*'2.Variables'!$D$5</f>
        <v>0</v>
      </c>
      <c r="I588" s="13">
        <f>('1.Data Entry'!D592*'2.Variables'!$A$5)*'1.Data Entry'!F592*'2.Variables'!$D$5*'2.Variables'!$B$5</f>
        <v>0</v>
      </c>
      <c r="J588" s="13">
        <f>(I588*'2.Variables'!$E$5)/150</f>
        <v>0</v>
      </c>
      <c r="K588" s="13">
        <f>(I588*'2.Variables'!$F$5)/150</f>
        <v>0</v>
      </c>
      <c r="L588" s="13">
        <f>('1.Data Entry'!D592*'2.Variables'!$A$5)*'1.Data Entry'!G592*'2.Variables'!$D$5</f>
        <v>0</v>
      </c>
      <c r="M588" s="13">
        <f>('1.Data Entry'!D592*'2.Variables'!$A$5)*'1.Data Entry'!G592*'2.Variables'!$C$5*'2.Variables'!$D$5</f>
        <v>0</v>
      </c>
      <c r="N588" s="13">
        <f>(M588*'2.Variables'!$E$5)/150</f>
        <v>0</v>
      </c>
      <c r="O588" s="13">
        <f>(M588*'2.Variables'!$F$5)/150</f>
        <v>0</v>
      </c>
      <c r="P588" s="13">
        <f>('1.Data Entry'!D592*'2.Variables'!$A$5)*'1.Data Entry'!H592*'2.Variables'!$D$5</f>
        <v>0</v>
      </c>
      <c r="Q588" s="13">
        <f>('1.Data Entry'!D592*'2.Variables'!$A$5)*'1.Data Entry'!H592*'2.Variables'!$C$5*'2.Variables'!$D$5</f>
        <v>0</v>
      </c>
      <c r="R588" s="13">
        <f>(Q588*'2.Variables'!$E$5)/150</f>
        <v>0</v>
      </c>
      <c r="S588" s="13">
        <f>(Q588*'2.Variables'!$F$5)/150</f>
        <v>0</v>
      </c>
    </row>
    <row r="589" spans="1:19" x14ac:dyDescent="0.4">
      <c r="A589" s="2">
        <f>'1.Data Entry'!A593</f>
        <v>0</v>
      </c>
      <c r="B589" s="2">
        <f>'1.Data Entry'!B593</f>
        <v>0</v>
      </c>
      <c r="C589" s="2">
        <f>'1.Data Entry'!C593</f>
        <v>0</v>
      </c>
      <c r="D589" s="13">
        <f>('1.Data Entry'!D593*'2.Variables'!$A$5)*'1.Data Entry'!E593*'2.Variables'!$D$5</f>
        <v>0</v>
      </c>
      <c r="E589" s="13">
        <f>('1.Data Entry'!D593*'2.Variables'!$A$5)*'1.Data Entry'!E593*'2.Variables'!$D$5*'2.Variables'!$B$5</f>
        <v>0</v>
      </c>
      <c r="F589" s="13">
        <f>(E589*'2.Variables'!$E$5)/150</f>
        <v>0</v>
      </c>
      <c r="G589" s="13">
        <f>(E589*'2.Variables'!$F$5)/150</f>
        <v>0</v>
      </c>
      <c r="H589" s="13">
        <f>('1.Data Entry'!D593*'2.Variables'!$A$5)*'1.Data Entry'!F593*'2.Variables'!$D$5</f>
        <v>0</v>
      </c>
      <c r="I589" s="13">
        <f>('1.Data Entry'!D593*'2.Variables'!$A$5)*'1.Data Entry'!F593*'2.Variables'!$D$5*'2.Variables'!$B$5</f>
        <v>0</v>
      </c>
      <c r="J589" s="13">
        <f>(I589*'2.Variables'!$E$5)/150</f>
        <v>0</v>
      </c>
      <c r="K589" s="13">
        <f>(I589*'2.Variables'!$F$5)/150</f>
        <v>0</v>
      </c>
      <c r="L589" s="13">
        <f>('1.Data Entry'!D593*'2.Variables'!$A$5)*'1.Data Entry'!G593*'2.Variables'!$D$5</f>
        <v>0</v>
      </c>
      <c r="M589" s="13">
        <f>('1.Data Entry'!D593*'2.Variables'!$A$5)*'1.Data Entry'!G593*'2.Variables'!$C$5*'2.Variables'!$D$5</f>
        <v>0</v>
      </c>
      <c r="N589" s="13">
        <f>(M589*'2.Variables'!$E$5)/150</f>
        <v>0</v>
      </c>
      <c r="O589" s="13">
        <f>(M589*'2.Variables'!$F$5)/150</f>
        <v>0</v>
      </c>
      <c r="P589" s="13">
        <f>('1.Data Entry'!D593*'2.Variables'!$A$5)*'1.Data Entry'!H593*'2.Variables'!$D$5</f>
        <v>0</v>
      </c>
      <c r="Q589" s="13">
        <f>('1.Data Entry'!D593*'2.Variables'!$A$5)*'1.Data Entry'!H593*'2.Variables'!$C$5*'2.Variables'!$D$5</f>
        <v>0</v>
      </c>
      <c r="R589" s="13">
        <f>(Q589*'2.Variables'!$E$5)/150</f>
        <v>0</v>
      </c>
      <c r="S589" s="13">
        <f>(Q589*'2.Variables'!$F$5)/150</f>
        <v>0</v>
      </c>
    </row>
    <row r="590" spans="1:19" x14ac:dyDescent="0.4">
      <c r="A590" s="2">
        <f>'1.Data Entry'!A594</f>
        <v>0</v>
      </c>
      <c r="B590" s="2">
        <f>'1.Data Entry'!B594</f>
        <v>0</v>
      </c>
      <c r="C590" s="2">
        <f>'1.Data Entry'!C594</f>
        <v>0</v>
      </c>
      <c r="D590" s="13">
        <f>('1.Data Entry'!D594*'2.Variables'!$A$5)*'1.Data Entry'!E594*'2.Variables'!$D$5</f>
        <v>0</v>
      </c>
      <c r="E590" s="13">
        <f>('1.Data Entry'!D594*'2.Variables'!$A$5)*'1.Data Entry'!E594*'2.Variables'!$D$5*'2.Variables'!$B$5</f>
        <v>0</v>
      </c>
      <c r="F590" s="13">
        <f>(E590*'2.Variables'!$E$5)/150</f>
        <v>0</v>
      </c>
      <c r="G590" s="13">
        <f>(E590*'2.Variables'!$F$5)/150</f>
        <v>0</v>
      </c>
      <c r="H590" s="13">
        <f>('1.Data Entry'!D594*'2.Variables'!$A$5)*'1.Data Entry'!F594*'2.Variables'!$D$5</f>
        <v>0</v>
      </c>
      <c r="I590" s="13">
        <f>('1.Data Entry'!D594*'2.Variables'!$A$5)*'1.Data Entry'!F594*'2.Variables'!$D$5*'2.Variables'!$B$5</f>
        <v>0</v>
      </c>
      <c r="J590" s="13">
        <f>(I590*'2.Variables'!$E$5)/150</f>
        <v>0</v>
      </c>
      <c r="K590" s="13">
        <f>(I590*'2.Variables'!$F$5)/150</f>
        <v>0</v>
      </c>
      <c r="L590" s="13">
        <f>('1.Data Entry'!D594*'2.Variables'!$A$5)*'1.Data Entry'!G594*'2.Variables'!$D$5</f>
        <v>0</v>
      </c>
      <c r="M590" s="13">
        <f>('1.Data Entry'!D594*'2.Variables'!$A$5)*'1.Data Entry'!G594*'2.Variables'!$C$5*'2.Variables'!$D$5</f>
        <v>0</v>
      </c>
      <c r="N590" s="13">
        <f>(M590*'2.Variables'!$E$5)/150</f>
        <v>0</v>
      </c>
      <c r="O590" s="13">
        <f>(M590*'2.Variables'!$F$5)/150</f>
        <v>0</v>
      </c>
      <c r="P590" s="13">
        <f>('1.Data Entry'!D594*'2.Variables'!$A$5)*'1.Data Entry'!H594*'2.Variables'!$D$5</f>
        <v>0</v>
      </c>
      <c r="Q590" s="13">
        <f>('1.Data Entry'!D594*'2.Variables'!$A$5)*'1.Data Entry'!H594*'2.Variables'!$C$5*'2.Variables'!$D$5</f>
        <v>0</v>
      </c>
      <c r="R590" s="13">
        <f>(Q590*'2.Variables'!$E$5)/150</f>
        <v>0</v>
      </c>
      <c r="S590" s="13">
        <f>(Q590*'2.Variables'!$F$5)/150</f>
        <v>0</v>
      </c>
    </row>
    <row r="591" spans="1:19" x14ac:dyDescent="0.4">
      <c r="A591" s="2">
        <f>'1.Data Entry'!A595</f>
        <v>0</v>
      </c>
      <c r="B591" s="2">
        <f>'1.Data Entry'!B595</f>
        <v>0</v>
      </c>
      <c r="C591" s="2">
        <f>'1.Data Entry'!C595</f>
        <v>0</v>
      </c>
      <c r="D591" s="13">
        <f>('1.Data Entry'!D595*'2.Variables'!$A$5)*'1.Data Entry'!E595*'2.Variables'!$D$5</f>
        <v>0</v>
      </c>
      <c r="E591" s="13">
        <f>('1.Data Entry'!D595*'2.Variables'!$A$5)*'1.Data Entry'!E595*'2.Variables'!$D$5*'2.Variables'!$B$5</f>
        <v>0</v>
      </c>
      <c r="F591" s="13">
        <f>(E591*'2.Variables'!$E$5)/150</f>
        <v>0</v>
      </c>
      <c r="G591" s="13">
        <f>(E591*'2.Variables'!$F$5)/150</f>
        <v>0</v>
      </c>
      <c r="H591" s="13">
        <f>('1.Data Entry'!D595*'2.Variables'!$A$5)*'1.Data Entry'!F595*'2.Variables'!$D$5</f>
        <v>0</v>
      </c>
      <c r="I591" s="13">
        <f>('1.Data Entry'!D595*'2.Variables'!$A$5)*'1.Data Entry'!F595*'2.Variables'!$D$5*'2.Variables'!$B$5</f>
        <v>0</v>
      </c>
      <c r="J591" s="13">
        <f>(I591*'2.Variables'!$E$5)/150</f>
        <v>0</v>
      </c>
      <c r="K591" s="13">
        <f>(I591*'2.Variables'!$F$5)/150</f>
        <v>0</v>
      </c>
      <c r="L591" s="13">
        <f>('1.Data Entry'!D595*'2.Variables'!$A$5)*'1.Data Entry'!G595*'2.Variables'!$D$5</f>
        <v>0</v>
      </c>
      <c r="M591" s="13">
        <f>('1.Data Entry'!D595*'2.Variables'!$A$5)*'1.Data Entry'!G595*'2.Variables'!$C$5*'2.Variables'!$D$5</f>
        <v>0</v>
      </c>
      <c r="N591" s="13">
        <f>(M591*'2.Variables'!$E$5)/150</f>
        <v>0</v>
      </c>
      <c r="O591" s="13">
        <f>(M591*'2.Variables'!$F$5)/150</f>
        <v>0</v>
      </c>
      <c r="P591" s="13">
        <f>('1.Data Entry'!D595*'2.Variables'!$A$5)*'1.Data Entry'!H595*'2.Variables'!$D$5</f>
        <v>0</v>
      </c>
      <c r="Q591" s="13">
        <f>('1.Data Entry'!D595*'2.Variables'!$A$5)*'1.Data Entry'!H595*'2.Variables'!$C$5*'2.Variables'!$D$5</f>
        <v>0</v>
      </c>
      <c r="R591" s="13">
        <f>(Q591*'2.Variables'!$E$5)/150</f>
        <v>0</v>
      </c>
      <c r="S591" s="13">
        <f>(Q591*'2.Variables'!$F$5)/150</f>
        <v>0</v>
      </c>
    </row>
    <row r="592" spans="1:19" x14ac:dyDescent="0.4">
      <c r="A592" s="2">
        <f>'1.Data Entry'!A596</f>
        <v>0</v>
      </c>
      <c r="B592" s="2">
        <f>'1.Data Entry'!B596</f>
        <v>0</v>
      </c>
      <c r="C592" s="2">
        <f>'1.Data Entry'!C596</f>
        <v>0</v>
      </c>
      <c r="D592" s="13">
        <f>('1.Data Entry'!D596*'2.Variables'!$A$5)*'1.Data Entry'!E596*'2.Variables'!$D$5</f>
        <v>0</v>
      </c>
      <c r="E592" s="13">
        <f>('1.Data Entry'!D596*'2.Variables'!$A$5)*'1.Data Entry'!E596*'2.Variables'!$D$5*'2.Variables'!$B$5</f>
        <v>0</v>
      </c>
      <c r="F592" s="13">
        <f>(E592*'2.Variables'!$E$5)/150</f>
        <v>0</v>
      </c>
      <c r="G592" s="13">
        <f>(E592*'2.Variables'!$F$5)/150</f>
        <v>0</v>
      </c>
      <c r="H592" s="13">
        <f>('1.Data Entry'!D596*'2.Variables'!$A$5)*'1.Data Entry'!F596*'2.Variables'!$D$5</f>
        <v>0</v>
      </c>
      <c r="I592" s="13">
        <f>('1.Data Entry'!D596*'2.Variables'!$A$5)*'1.Data Entry'!F596*'2.Variables'!$D$5*'2.Variables'!$B$5</f>
        <v>0</v>
      </c>
      <c r="J592" s="13">
        <f>(I592*'2.Variables'!$E$5)/150</f>
        <v>0</v>
      </c>
      <c r="K592" s="13">
        <f>(I592*'2.Variables'!$F$5)/150</f>
        <v>0</v>
      </c>
      <c r="L592" s="13">
        <f>('1.Data Entry'!D596*'2.Variables'!$A$5)*'1.Data Entry'!G596*'2.Variables'!$D$5</f>
        <v>0</v>
      </c>
      <c r="M592" s="13">
        <f>('1.Data Entry'!D596*'2.Variables'!$A$5)*'1.Data Entry'!G596*'2.Variables'!$C$5*'2.Variables'!$D$5</f>
        <v>0</v>
      </c>
      <c r="N592" s="13">
        <f>(M592*'2.Variables'!$E$5)/150</f>
        <v>0</v>
      </c>
      <c r="O592" s="13">
        <f>(M592*'2.Variables'!$F$5)/150</f>
        <v>0</v>
      </c>
      <c r="P592" s="13">
        <f>('1.Data Entry'!D596*'2.Variables'!$A$5)*'1.Data Entry'!H596*'2.Variables'!$D$5</f>
        <v>0</v>
      </c>
      <c r="Q592" s="13">
        <f>('1.Data Entry'!D596*'2.Variables'!$A$5)*'1.Data Entry'!H596*'2.Variables'!$C$5*'2.Variables'!$D$5</f>
        <v>0</v>
      </c>
      <c r="R592" s="13">
        <f>(Q592*'2.Variables'!$E$5)/150</f>
        <v>0</v>
      </c>
      <c r="S592" s="13">
        <f>(Q592*'2.Variables'!$F$5)/150</f>
        <v>0</v>
      </c>
    </row>
    <row r="593" spans="1:19" x14ac:dyDescent="0.4">
      <c r="A593" s="2">
        <f>'1.Data Entry'!A597</f>
        <v>0</v>
      </c>
      <c r="B593" s="2">
        <f>'1.Data Entry'!B597</f>
        <v>0</v>
      </c>
      <c r="C593" s="2">
        <f>'1.Data Entry'!C597</f>
        <v>0</v>
      </c>
      <c r="D593" s="13">
        <f>('1.Data Entry'!D597*'2.Variables'!$A$5)*'1.Data Entry'!E597*'2.Variables'!$D$5</f>
        <v>0</v>
      </c>
      <c r="E593" s="13">
        <f>('1.Data Entry'!D597*'2.Variables'!$A$5)*'1.Data Entry'!E597*'2.Variables'!$D$5*'2.Variables'!$B$5</f>
        <v>0</v>
      </c>
      <c r="F593" s="13">
        <f>(E593*'2.Variables'!$E$5)/150</f>
        <v>0</v>
      </c>
      <c r="G593" s="13">
        <f>(E593*'2.Variables'!$F$5)/150</f>
        <v>0</v>
      </c>
      <c r="H593" s="13">
        <f>('1.Data Entry'!D597*'2.Variables'!$A$5)*'1.Data Entry'!F597*'2.Variables'!$D$5</f>
        <v>0</v>
      </c>
      <c r="I593" s="13">
        <f>('1.Data Entry'!D597*'2.Variables'!$A$5)*'1.Data Entry'!F597*'2.Variables'!$D$5*'2.Variables'!$B$5</f>
        <v>0</v>
      </c>
      <c r="J593" s="13">
        <f>(I593*'2.Variables'!$E$5)/150</f>
        <v>0</v>
      </c>
      <c r="K593" s="13">
        <f>(I593*'2.Variables'!$F$5)/150</f>
        <v>0</v>
      </c>
      <c r="L593" s="13">
        <f>('1.Data Entry'!D597*'2.Variables'!$A$5)*'1.Data Entry'!G597*'2.Variables'!$D$5</f>
        <v>0</v>
      </c>
      <c r="M593" s="13">
        <f>('1.Data Entry'!D597*'2.Variables'!$A$5)*'1.Data Entry'!G597*'2.Variables'!$C$5*'2.Variables'!$D$5</f>
        <v>0</v>
      </c>
      <c r="N593" s="13">
        <f>(M593*'2.Variables'!$E$5)/150</f>
        <v>0</v>
      </c>
      <c r="O593" s="13">
        <f>(M593*'2.Variables'!$F$5)/150</f>
        <v>0</v>
      </c>
      <c r="P593" s="13">
        <f>('1.Data Entry'!D597*'2.Variables'!$A$5)*'1.Data Entry'!H597*'2.Variables'!$D$5</f>
        <v>0</v>
      </c>
      <c r="Q593" s="13">
        <f>('1.Data Entry'!D597*'2.Variables'!$A$5)*'1.Data Entry'!H597*'2.Variables'!$C$5*'2.Variables'!$D$5</f>
        <v>0</v>
      </c>
      <c r="R593" s="13">
        <f>(Q593*'2.Variables'!$E$5)/150</f>
        <v>0</v>
      </c>
      <c r="S593" s="13">
        <f>(Q593*'2.Variables'!$F$5)/150</f>
        <v>0</v>
      </c>
    </row>
    <row r="594" spans="1:19" x14ac:dyDescent="0.4">
      <c r="A594" s="2">
        <f>'1.Data Entry'!A598</f>
        <v>0</v>
      </c>
      <c r="B594" s="2">
        <f>'1.Data Entry'!B598</f>
        <v>0</v>
      </c>
      <c r="C594" s="2">
        <f>'1.Data Entry'!C598</f>
        <v>0</v>
      </c>
      <c r="D594" s="13">
        <f>('1.Data Entry'!D598*'2.Variables'!$A$5)*'1.Data Entry'!E598*'2.Variables'!$D$5</f>
        <v>0</v>
      </c>
      <c r="E594" s="13">
        <f>('1.Data Entry'!D598*'2.Variables'!$A$5)*'1.Data Entry'!E598*'2.Variables'!$D$5*'2.Variables'!$B$5</f>
        <v>0</v>
      </c>
      <c r="F594" s="13">
        <f>(E594*'2.Variables'!$E$5)/150</f>
        <v>0</v>
      </c>
      <c r="G594" s="13">
        <f>(E594*'2.Variables'!$F$5)/150</f>
        <v>0</v>
      </c>
      <c r="H594" s="13">
        <f>('1.Data Entry'!D598*'2.Variables'!$A$5)*'1.Data Entry'!F598*'2.Variables'!$D$5</f>
        <v>0</v>
      </c>
      <c r="I594" s="13">
        <f>('1.Data Entry'!D598*'2.Variables'!$A$5)*'1.Data Entry'!F598*'2.Variables'!$D$5*'2.Variables'!$B$5</f>
        <v>0</v>
      </c>
      <c r="J594" s="13">
        <f>(I594*'2.Variables'!$E$5)/150</f>
        <v>0</v>
      </c>
      <c r="K594" s="13">
        <f>(I594*'2.Variables'!$F$5)/150</f>
        <v>0</v>
      </c>
      <c r="L594" s="13">
        <f>('1.Data Entry'!D598*'2.Variables'!$A$5)*'1.Data Entry'!G598*'2.Variables'!$D$5</f>
        <v>0</v>
      </c>
      <c r="M594" s="13">
        <f>('1.Data Entry'!D598*'2.Variables'!$A$5)*'1.Data Entry'!G598*'2.Variables'!$C$5*'2.Variables'!$D$5</f>
        <v>0</v>
      </c>
      <c r="N594" s="13">
        <f>(M594*'2.Variables'!$E$5)/150</f>
        <v>0</v>
      </c>
      <c r="O594" s="13">
        <f>(M594*'2.Variables'!$F$5)/150</f>
        <v>0</v>
      </c>
      <c r="P594" s="13">
        <f>('1.Data Entry'!D598*'2.Variables'!$A$5)*'1.Data Entry'!H598*'2.Variables'!$D$5</f>
        <v>0</v>
      </c>
      <c r="Q594" s="13">
        <f>('1.Data Entry'!D598*'2.Variables'!$A$5)*'1.Data Entry'!H598*'2.Variables'!$C$5*'2.Variables'!$D$5</f>
        <v>0</v>
      </c>
      <c r="R594" s="13">
        <f>(Q594*'2.Variables'!$E$5)/150</f>
        <v>0</v>
      </c>
      <c r="S594" s="13">
        <f>(Q594*'2.Variables'!$F$5)/150</f>
        <v>0</v>
      </c>
    </row>
    <row r="595" spans="1:19" x14ac:dyDescent="0.4">
      <c r="A595" s="2">
        <f>'1.Data Entry'!A599</f>
        <v>0</v>
      </c>
      <c r="B595" s="2">
        <f>'1.Data Entry'!B599</f>
        <v>0</v>
      </c>
      <c r="C595" s="2">
        <f>'1.Data Entry'!C599</f>
        <v>0</v>
      </c>
      <c r="D595" s="13">
        <f>('1.Data Entry'!D599*'2.Variables'!$A$5)*'1.Data Entry'!E599*'2.Variables'!$D$5</f>
        <v>0</v>
      </c>
      <c r="E595" s="13">
        <f>('1.Data Entry'!D599*'2.Variables'!$A$5)*'1.Data Entry'!E599*'2.Variables'!$D$5*'2.Variables'!$B$5</f>
        <v>0</v>
      </c>
      <c r="F595" s="13">
        <f>(E595*'2.Variables'!$E$5)/150</f>
        <v>0</v>
      </c>
      <c r="G595" s="13">
        <f>(E595*'2.Variables'!$F$5)/150</f>
        <v>0</v>
      </c>
      <c r="H595" s="13">
        <f>('1.Data Entry'!D599*'2.Variables'!$A$5)*'1.Data Entry'!F599*'2.Variables'!$D$5</f>
        <v>0</v>
      </c>
      <c r="I595" s="13">
        <f>('1.Data Entry'!D599*'2.Variables'!$A$5)*'1.Data Entry'!F599*'2.Variables'!$D$5*'2.Variables'!$B$5</f>
        <v>0</v>
      </c>
      <c r="J595" s="13">
        <f>(I595*'2.Variables'!$E$5)/150</f>
        <v>0</v>
      </c>
      <c r="K595" s="13">
        <f>(I595*'2.Variables'!$F$5)/150</f>
        <v>0</v>
      </c>
      <c r="L595" s="13">
        <f>('1.Data Entry'!D599*'2.Variables'!$A$5)*'1.Data Entry'!G599*'2.Variables'!$D$5</f>
        <v>0</v>
      </c>
      <c r="M595" s="13">
        <f>('1.Data Entry'!D599*'2.Variables'!$A$5)*'1.Data Entry'!G599*'2.Variables'!$C$5*'2.Variables'!$D$5</f>
        <v>0</v>
      </c>
      <c r="N595" s="13">
        <f>(M595*'2.Variables'!$E$5)/150</f>
        <v>0</v>
      </c>
      <c r="O595" s="13">
        <f>(M595*'2.Variables'!$F$5)/150</f>
        <v>0</v>
      </c>
      <c r="P595" s="13">
        <f>('1.Data Entry'!D599*'2.Variables'!$A$5)*'1.Data Entry'!H599*'2.Variables'!$D$5</f>
        <v>0</v>
      </c>
      <c r="Q595" s="13">
        <f>('1.Data Entry'!D599*'2.Variables'!$A$5)*'1.Data Entry'!H599*'2.Variables'!$C$5*'2.Variables'!$D$5</f>
        <v>0</v>
      </c>
      <c r="R595" s="13">
        <f>(Q595*'2.Variables'!$E$5)/150</f>
        <v>0</v>
      </c>
      <c r="S595" s="13">
        <f>(Q595*'2.Variables'!$F$5)/150</f>
        <v>0</v>
      </c>
    </row>
    <row r="596" spans="1:19" x14ac:dyDescent="0.4">
      <c r="A596" s="2">
        <f>'1.Data Entry'!A600</f>
        <v>0</v>
      </c>
      <c r="B596" s="2">
        <f>'1.Data Entry'!B600</f>
        <v>0</v>
      </c>
      <c r="C596" s="2">
        <f>'1.Data Entry'!C600</f>
        <v>0</v>
      </c>
      <c r="D596" s="13">
        <f>('1.Data Entry'!D600*'2.Variables'!$A$5)*'1.Data Entry'!E600*'2.Variables'!$D$5</f>
        <v>0</v>
      </c>
      <c r="E596" s="13">
        <f>('1.Data Entry'!D600*'2.Variables'!$A$5)*'1.Data Entry'!E600*'2.Variables'!$D$5*'2.Variables'!$B$5</f>
        <v>0</v>
      </c>
      <c r="F596" s="13">
        <f>(E596*'2.Variables'!$E$5)/150</f>
        <v>0</v>
      </c>
      <c r="G596" s="13">
        <f>(E596*'2.Variables'!$F$5)/150</f>
        <v>0</v>
      </c>
      <c r="H596" s="13">
        <f>('1.Data Entry'!D600*'2.Variables'!$A$5)*'1.Data Entry'!F600*'2.Variables'!$D$5</f>
        <v>0</v>
      </c>
      <c r="I596" s="13">
        <f>('1.Data Entry'!D600*'2.Variables'!$A$5)*'1.Data Entry'!F600*'2.Variables'!$D$5*'2.Variables'!$B$5</f>
        <v>0</v>
      </c>
      <c r="J596" s="13">
        <f>(I596*'2.Variables'!$E$5)/150</f>
        <v>0</v>
      </c>
      <c r="K596" s="13">
        <f>(I596*'2.Variables'!$F$5)/150</f>
        <v>0</v>
      </c>
      <c r="L596" s="13">
        <f>('1.Data Entry'!D600*'2.Variables'!$A$5)*'1.Data Entry'!G600*'2.Variables'!$D$5</f>
        <v>0</v>
      </c>
      <c r="M596" s="13">
        <f>('1.Data Entry'!D600*'2.Variables'!$A$5)*'1.Data Entry'!G600*'2.Variables'!$C$5*'2.Variables'!$D$5</f>
        <v>0</v>
      </c>
      <c r="N596" s="13">
        <f>(M596*'2.Variables'!$E$5)/150</f>
        <v>0</v>
      </c>
      <c r="O596" s="13">
        <f>(M596*'2.Variables'!$F$5)/150</f>
        <v>0</v>
      </c>
      <c r="P596" s="13">
        <f>('1.Data Entry'!D600*'2.Variables'!$A$5)*'1.Data Entry'!H600*'2.Variables'!$D$5</f>
        <v>0</v>
      </c>
      <c r="Q596" s="13">
        <f>('1.Data Entry'!D600*'2.Variables'!$A$5)*'1.Data Entry'!H600*'2.Variables'!$C$5*'2.Variables'!$D$5</f>
        <v>0</v>
      </c>
      <c r="R596" s="13">
        <f>(Q596*'2.Variables'!$E$5)/150</f>
        <v>0</v>
      </c>
      <c r="S596" s="13">
        <f>(Q596*'2.Variables'!$F$5)/150</f>
        <v>0</v>
      </c>
    </row>
    <row r="597" spans="1:19" x14ac:dyDescent="0.4">
      <c r="A597" s="2">
        <f>'1.Data Entry'!A601</f>
        <v>0</v>
      </c>
      <c r="B597" s="2">
        <f>'1.Data Entry'!B601</f>
        <v>0</v>
      </c>
      <c r="C597" s="2">
        <f>'1.Data Entry'!C601</f>
        <v>0</v>
      </c>
      <c r="D597" s="13">
        <f>('1.Data Entry'!D601*'2.Variables'!$A$5)*'1.Data Entry'!E601*'2.Variables'!$D$5</f>
        <v>0</v>
      </c>
      <c r="E597" s="13">
        <f>('1.Data Entry'!D601*'2.Variables'!$A$5)*'1.Data Entry'!E601*'2.Variables'!$D$5*'2.Variables'!$B$5</f>
        <v>0</v>
      </c>
      <c r="F597" s="13">
        <f>(E597*'2.Variables'!$E$5)/150</f>
        <v>0</v>
      </c>
      <c r="G597" s="13">
        <f>(E597*'2.Variables'!$F$5)/150</f>
        <v>0</v>
      </c>
      <c r="H597" s="13">
        <f>('1.Data Entry'!D601*'2.Variables'!$A$5)*'1.Data Entry'!F601*'2.Variables'!$D$5</f>
        <v>0</v>
      </c>
      <c r="I597" s="13">
        <f>('1.Data Entry'!D601*'2.Variables'!$A$5)*'1.Data Entry'!F601*'2.Variables'!$D$5*'2.Variables'!$B$5</f>
        <v>0</v>
      </c>
      <c r="J597" s="13">
        <f>(I597*'2.Variables'!$E$5)/150</f>
        <v>0</v>
      </c>
      <c r="K597" s="13">
        <f>(I597*'2.Variables'!$F$5)/150</f>
        <v>0</v>
      </c>
      <c r="L597" s="13">
        <f>('1.Data Entry'!D601*'2.Variables'!$A$5)*'1.Data Entry'!G601*'2.Variables'!$D$5</f>
        <v>0</v>
      </c>
      <c r="M597" s="13">
        <f>('1.Data Entry'!D601*'2.Variables'!$A$5)*'1.Data Entry'!G601*'2.Variables'!$C$5*'2.Variables'!$D$5</f>
        <v>0</v>
      </c>
      <c r="N597" s="13">
        <f>(M597*'2.Variables'!$E$5)/150</f>
        <v>0</v>
      </c>
      <c r="O597" s="13">
        <f>(M597*'2.Variables'!$F$5)/150</f>
        <v>0</v>
      </c>
      <c r="P597" s="13">
        <f>('1.Data Entry'!D601*'2.Variables'!$A$5)*'1.Data Entry'!H601*'2.Variables'!$D$5</f>
        <v>0</v>
      </c>
      <c r="Q597" s="13">
        <f>('1.Data Entry'!D601*'2.Variables'!$A$5)*'1.Data Entry'!H601*'2.Variables'!$C$5*'2.Variables'!$D$5</f>
        <v>0</v>
      </c>
      <c r="R597" s="13">
        <f>(Q597*'2.Variables'!$E$5)/150</f>
        <v>0</v>
      </c>
      <c r="S597" s="13">
        <f>(Q597*'2.Variables'!$F$5)/150</f>
        <v>0</v>
      </c>
    </row>
    <row r="598" spans="1:19" x14ac:dyDescent="0.4">
      <c r="A598" s="2">
        <f>'1.Data Entry'!A602</f>
        <v>0</v>
      </c>
      <c r="B598" s="2">
        <f>'1.Data Entry'!B602</f>
        <v>0</v>
      </c>
      <c r="C598" s="2">
        <f>'1.Data Entry'!C602</f>
        <v>0</v>
      </c>
      <c r="D598" s="13">
        <f>('1.Data Entry'!D602*'2.Variables'!$A$5)*'1.Data Entry'!E602*'2.Variables'!$D$5</f>
        <v>0</v>
      </c>
      <c r="E598" s="13">
        <f>('1.Data Entry'!D602*'2.Variables'!$A$5)*'1.Data Entry'!E602*'2.Variables'!$D$5*'2.Variables'!$B$5</f>
        <v>0</v>
      </c>
      <c r="F598" s="13">
        <f>(E598*'2.Variables'!$E$5)/150</f>
        <v>0</v>
      </c>
      <c r="G598" s="13">
        <f>(E598*'2.Variables'!$F$5)/150</f>
        <v>0</v>
      </c>
      <c r="H598" s="13">
        <f>('1.Data Entry'!D602*'2.Variables'!$A$5)*'1.Data Entry'!F602*'2.Variables'!$D$5</f>
        <v>0</v>
      </c>
      <c r="I598" s="13">
        <f>('1.Data Entry'!D602*'2.Variables'!$A$5)*'1.Data Entry'!F602*'2.Variables'!$D$5*'2.Variables'!$B$5</f>
        <v>0</v>
      </c>
      <c r="J598" s="13">
        <f>(I598*'2.Variables'!$E$5)/150</f>
        <v>0</v>
      </c>
      <c r="K598" s="13">
        <f>(I598*'2.Variables'!$F$5)/150</f>
        <v>0</v>
      </c>
      <c r="L598" s="13">
        <f>('1.Data Entry'!D602*'2.Variables'!$A$5)*'1.Data Entry'!G602*'2.Variables'!$D$5</f>
        <v>0</v>
      </c>
      <c r="M598" s="13">
        <f>('1.Data Entry'!D602*'2.Variables'!$A$5)*'1.Data Entry'!G602*'2.Variables'!$C$5*'2.Variables'!$D$5</f>
        <v>0</v>
      </c>
      <c r="N598" s="13">
        <f>(M598*'2.Variables'!$E$5)/150</f>
        <v>0</v>
      </c>
      <c r="O598" s="13">
        <f>(M598*'2.Variables'!$F$5)/150</f>
        <v>0</v>
      </c>
      <c r="P598" s="13">
        <f>('1.Data Entry'!D602*'2.Variables'!$A$5)*'1.Data Entry'!H602*'2.Variables'!$D$5</f>
        <v>0</v>
      </c>
      <c r="Q598" s="13">
        <f>('1.Data Entry'!D602*'2.Variables'!$A$5)*'1.Data Entry'!H602*'2.Variables'!$C$5*'2.Variables'!$D$5</f>
        <v>0</v>
      </c>
      <c r="R598" s="13">
        <f>(Q598*'2.Variables'!$E$5)/150</f>
        <v>0</v>
      </c>
      <c r="S598" s="13">
        <f>(Q598*'2.Variables'!$F$5)/150</f>
        <v>0</v>
      </c>
    </row>
    <row r="599" spans="1:19" x14ac:dyDescent="0.4">
      <c r="A599" s="2">
        <f>'1.Data Entry'!A603</f>
        <v>0</v>
      </c>
      <c r="B599" s="2">
        <f>'1.Data Entry'!B603</f>
        <v>0</v>
      </c>
      <c r="C599" s="2">
        <f>'1.Data Entry'!C603</f>
        <v>0</v>
      </c>
      <c r="D599" s="13">
        <f>('1.Data Entry'!D603*'2.Variables'!$A$5)*'1.Data Entry'!E603*'2.Variables'!$D$5</f>
        <v>0</v>
      </c>
      <c r="E599" s="13">
        <f>('1.Data Entry'!D603*'2.Variables'!$A$5)*'1.Data Entry'!E603*'2.Variables'!$D$5*'2.Variables'!$B$5</f>
        <v>0</v>
      </c>
      <c r="F599" s="13">
        <f>(E599*'2.Variables'!$E$5)/150</f>
        <v>0</v>
      </c>
      <c r="G599" s="13">
        <f>(E599*'2.Variables'!$F$5)/150</f>
        <v>0</v>
      </c>
      <c r="H599" s="13">
        <f>('1.Data Entry'!D603*'2.Variables'!$A$5)*'1.Data Entry'!F603*'2.Variables'!$D$5</f>
        <v>0</v>
      </c>
      <c r="I599" s="13">
        <f>('1.Data Entry'!D603*'2.Variables'!$A$5)*'1.Data Entry'!F603*'2.Variables'!$D$5*'2.Variables'!$B$5</f>
        <v>0</v>
      </c>
      <c r="J599" s="13">
        <f>(I599*'2.Variables'!$E$5)/150</f>
        <v>0</v>
      </c>
      <c r="K599" s="13">
        <f>(I599*'2.Variables'!$F$5)/150</f>
        <v>0</v>
      </c>
      <c r="L599" s="13">
        <f>('1.Data Entry'!D603*'2.Variables'!$A$5)*'1.Data Entry'!G603*'2.Variables'!$D$5</f>
        <v>0</v>
      </c>
      <c r="M599" s="13">
        <f>('1.Data Entry'!D603*'2.Variables'!$A$5)*'1.Data Entry'!G603*'2.Variables'!$C$5*'2.Variables'!$D$5</f>
        <v>0</v>
      </c>
      <c r="N599" s="13">
        <f>(M599*'2.Variables'!$E$5)/150</f>
        <v>0</v>
      </c>
      <c r="O599" s="13">
        <f>(M599*'2.Variables'!$F$5)/150</f>
        <v>0</v>
      </c>
      <c r="P599" s="13">
        <f>('1.Data Entry'!D603*'2.Variables'!$A$5)*'1.Data Entry'!H603*'2.Variables'!$D$5</f>
        <v>0</v>
      </c>
      <c r="Q599" s="13">
        <f>('1.Data Entry'!D603*'2.Variables'!$A$5)*'1.Data Entry'!H603*'2.Variables'!$C$5*'2.Variables'!$D$5</f>
        <v>0</v>
      </c>
      <c r="R599" s="13">
        <f>(Q599*'2.Variables'!$E$5)/150</f>
        <v>0</v>
      </c>
      <c r="S599" s="13">
        <f>(Q599*'2.Variables'!$F$5)/150</f>
        <v>0</v>
      </c>
    </row>
    <row r="600" spans="1:19" x14ac:dyDescent="0.4">
      <c r="A600" s="2">
        <f>'1.Data Entry'!A604</f>
        <v>0</v>
      </c>
      <c r="B600" s="2">
        <f>'1.Data Entry'!B604</f>
        <v>0</v>
      </c>
      <c r="C600" s="2">
        <f>'1.Data Entry'!C604</f>
        <v>0</v>
      </c>
      <c r="D600" s="13">
        <f>('1.Data Entry'!D604*'2.Variables'!$A$5)*'1.Data Entry'!E604*'2.Variables'!$D$5</f>
        <v>0</v>
      </c>
      <c r="E600" s="13">
        <f>('1.Data Entry'!D604*'2.Variables'!$A$5)*'1.Data Entry'!E604*'2.Variables'!$D$5*'2.Variables'!$B$5</f>
        <v>0</v>
      </c>
      <c r="F600" s="13">
        <f>(E600*'2.Variables'!$E$5)/150</f>
        <v>0</v>
      </c>
      <c r="G600" s="13">
        <f>(E600*'2.Variables'!$F$5)/150</f>
        <v>0</v>
      </c>
      <c r="H600" s="13">
        <f>('1.Data Entry'!D604*'2.Variables'!$A$5)*'1.Data Entry'!F604*'2.Variables'!$D$5</f>
        <v>0</v>
      </c>
      <c r="I600" s="13">
        <f>('1.Data Entry'!D604*'2.Variables'!$A$5)*'1.Data Entry'!F604*'2.Variables'!$D$5*'2.Variables'!$B$5</f>
        <v>0</v>
      </c>
      <c r="J600" s="13">
        <f>(I600*'2.Variables'!$E$5)/150</f>
        <v>0</v>
      </c>
      <c r="K600" s="13">
        <f>(I600*'2.Variables'!$F$5)/150</f>
        <v>0</v>
      </c>
      <c r="L600" s="13">
        <f>('1.Data Entry'!D604*'2.Variables'!$A$5)*'1.Data Entry'!G604*'2.Variables'!$D$5</f>
        <v>0</v>
      </c>
      <c r="M600" s="13">
        <f>('1.Data Entry'!D604*'2.Variables'!$A$5)*'1.Data Entry'!G604*'2.Variables'!$C$5*'2.Variables'!$D$5</f>
        <v>0</v>
      </c>
      <c r="N600" s="13">
        <f>(M600*'2.Variables'!$E$5)/150</f>
        <v>0</v>
      </c>
      <c r="O600" s="13">
        <f>(M600*'2.Variables'!$F$5)/150</f>
        <v>0</v>
      </c>
      <c r="P600" s="13">
        <f>('1.Data Entry'!D604*'2.Variables'!$A$5)*'1.Data Entry'!H604*'2.Variables'!$D$5</f>
        <v>0</v>
      </c>
      <c r="Q600" s="13">
        <f>('1.Data Entry'!D604*'2.Variables'!$A$5)*'1.Data Entry'!H604*'2.Variables'!$C$5*'2.Variables'!$D$5</f>
        <v>0</v>
      </c>
      <c r="R600" s="13">
        <f>(Q600*'2.Variables'!$E$5)/150</f>
        <v>0</v>
      </c>
      <c r="S600" s="13">
        <f>(Q600*'2.Variables'!$F$5)/150</f>
        <v>0</v>
      </c>
    </row>
    <row r="601" spans="1:19" x14ac:dyDescent="0.4">
      <c r="A601" s="2">
        <f>'1.Data Entry'!A605</f>
        <v>0</v>
      </c>
      <c r="B601" s="2">
        <f>'1.Data Entry'!B605</f>
        <v>0</v>
      </c>
      <c r="C601" s="2">
        <f>'1.Data Entry'!C605</f>
        <v>0</v>
      </c>
      <c r="D601" s="13">
        <f>('1.Data Entry'!D605*'2.Variables'!$A$5)*'1.Data Entry'!E605*'2.Variables'!$D$5</f>
        <v>0</v>
      </c>
      <c r="E601" s="13">
        <f>('1.Data Entry'!D605*'2.Variables'!$A$5)*'1.Data Entry'!E605*'2.Variables'!$D$5*'2.Variables'!$B$5</f>
        <v>0</v>
      </c>
      <c r="F601" s="13">
        <f>(E601*'2.Variables'!$E$5)/150</f>
        <v>0</v>
      </c>
      <c r="G601" s="13">
        <f>(E601*'2.Variables'!$F$5)/150</f>
        <v>0</v>
      </c>
      <c r="H601" s="13">
        <f>('1.Data Entry'!D605*'2.Variables'!$A$5)*'1.Data Entry'!F605*'2.Variables'!$D$5</f>
        <v>0</v>
      </c>
      <c r="I601" s="13">
        <f>('1.Data Entry'!D605*'2.Variables'!$A$5)*'1.Data Entry'!F605*'2.Variables'!$D$5*'2.Variables'!$B$5</f>
        <v>0</v>
      </c>
      <c r="J601" s="13">
        <f>(I601*'2.Variables'!$E$5)/150</f>
        <v>0</v>
      </c>
      <c r="K601" s="13">
        <f>(I601*'2.Variables'!$F$5)/150</f>
        <v>0</v>
      </c>
      <c r="L601" s="13">
        <f>('1.Data Entry'!D605*'2.Variables'!$A$5)*'1.Data Entry'!G605*'2.Variables'!$D$5</f>
        <v>0</v>
      </c>
      <c r="M601" s="13">
        <f>('1.Data Entry'!D605*'2.Variables'!$A$5)*'1.Data Entry'!G605*'2.Variables'!$C$5*'2.Variables'!$D$5</f>
        <v>0</v>
      </c>
      <c r="N601" s="13">
        <f>(M601*'2.Variables'!$E$5)/150</f>
        <v>0</v>
      </c>
      <c r="O601" s="13">
        <f>(M601*'2.Variables'!$F$5)/150</f>
        <v>0</v>
      </c>
      <c r="P601" s="13">
        <f>('1.Data Entry'!D605*'2.Variables'!$A$5)*'1.Data Entry'!H605*'2.Variables'!$D$5</f>
        <v>0</v>
      </c>
      <c r="Q601" s="13">
        <f>('1.Data Entry'!D605*'2.Variables'!$A$5)*'1.Data Entry'!H605*'2.Variables'!$C$5*'2.Variables'!$D$5</f>
        <v>0</v>
      </c>
      <c r="R601" s="13">
        <f>(Q601*'2.Variables'!$E$5)/150</f>
        <v>0</v>
      </c>
      <c r="S601" s="13">
        <f>(Q601*'2.Variables'!$F$5)/150</f>
        <v>0</v>
      </c>
    </row>
    <row r="602" spans="1:19" x14ac:dyDescent="0.4">
      <c r="A602" s="2">
        <f>'1.Data Entry'!A606</f>
        <v>0</v>
      </c>
      <c r="B602" s="2">
        <f>'1.Data Entry'!B606</f>
        <v>0</v>
      </c>
      <c r="C602" s="2">
        <f>'1.Data Entry'!C606</f>
        <v>0</v>
      </c>
      <c r="D602" s="13">
        <f>('1.Data Entry'!D606*'2.Variables'!$A$5)*'1.Data Entry'!E606*'2.Variables'!$D$5</f>
        <v>0</v>
      </c>
      <c r="E602" s="13">
        <f>('1.Data Entry'!D606*'2.Variables'!$A$5)*'1.Data Entry'!E606*'2.Variables'!$D$5*'2.Variables'!$B$5</f>
        <v>0</v>
      </c>
      <c r="F602" s="13">
        <f>(E602*'2.Variables'!$E$5)/150</f>
        <v>0</v>
      </c>
      <c r="G602" s="13">
        <f>(E602*'2.Variables'!$F$5)/150</f>
        <v>0</v>
      </c>
      <c r="H602" s="13">
        <f>('1.Data Entry'!D606*'2.Variables'!$A$5)*'1.Data Entry'!F606*'2.Variables'!$D$5</f>
        <v>0</v>
      </c>
      <c r="I602" s="13">
        <f>('1.Data Entry'!D606*'2.Variables'!$A$5)*'1.Data Entry'!F606*'2.Variables'!$D$5*'2.Variables'!$B$5</f>
        <v>0</v>
      </c>
      <c r="J602" s="13">
        <f>(I602*'2.Variables'!$E$5)/150</f>
        <v>0</v>
      </c>
      <c r="K602" s="13">
        <f>(I602*'2.Variables'!$F$5)/150</f>
        <v>0</v>
      </c>
      <c r="L602" s="13">
        <f>('1.Data Entry'!D606*'2.Variables'!$A$5)*'1.Data Entry'!G606*'2.Variables'!$D$5</f>
        <v>0</v>
      </c>
      <c r="M602" s="13">
        <f>('1.Data Entry'!D606*'2.Variables'!$A$5)*'1.Data Entry'!G606*'2.Variables'!$C$5*'2.Variables'!$D$5</f>
        <v>0</v>
      </c>
      <c r="N602" s="13">
        <f>(M602*'2.Variables'!$E$5)/150</f>
        <v>0</v>
      </c>
      <c r="O602" s="13">
        <f>(M602*'2.Variables'!$F$5)/150</f>
        <v>0</v>
      </c>
      <c r="P602" s="13">
        <f>('1.Data Entry'!D606*'2.Variables'!$A$5)*'1.Data Entry'!H606*'2.Variables'!$D$5</f>
        <v>0</v>
      </c>
      <c r="Q602" s="13">
        <f>('1.Data Entry'!D606*'2.Variables'!$A$5)*'1.Data Entry'!H606*'2.Variables'!$C$5*'2.Variables'!$D$5</f>
        <v>0</v>
      </c>
      <c r="R602" s="13">
        <f>(Q602*'2.Variables'!$E$5)/150</f>
        <v>0</v>
      </c>
      <c r="S602" s="13">
        <f>(Q602*'2.Variables'!$F$5)/150</f>
        <v>0</v>
      </c>
    </row>
    <row r="603" spans="1:19" x14ac:dyDescent="0.4">
      <c r="A603" s="2">
        <f>'1.Data Entry'!A607</f>
        <v>0</v>
      </c>
      <c r="B603" s="2">
        <f>'1.Data Entry'!B607</f>
        <v>0</v>
      </c>
      <c r="C603" s="2">
        <f>'1.Data Entry'!C607</f>
        <v>0</v>
      </c>
      <c r="D603" s="13">
        <f>('1.Data Entry'!D607*'2.Variables'!$A$5)*'1.Data Entry'!E607*'2.Variables'!$D$5</f>
        <v>0</v>
      </c>
      <c r="E603" s="13">
        <f>('1.Data Entry'!D607*'2.Variables'!$A$5)*'1.Data Entry'!E607*'2.Variables'!$D$5*'2.Variables'!$B$5</f>
        <v>0</v>
      </c>
      <c r="F603" s="13">
        <f>(E603*'2.Variables'!$E$5)/150</f>
        <v>0</v>
      </c>
      <c r="G603" s="13">
        <f>(E603*'2.Variables'!$F$5)/150</f>
        <v>0</v>
      </c>
      <c r="H603" s="13">
        <f>('1.Data Entry'!D607*'2.Variables'!$A$5)*'1.Data Entry'!F607*'2.Variables'!$D$5</f>
        <v>0</v>
      </c>
      <c r="I603" s="13">
        <f>('1.Data Entry'!D607*'2.Variables'!$A$5)*'1.Data Entry'!F607*'2.Variables'!$D$5*'2.Variables'!$B$5</f>
        <v>0</v>
      </c>
      <c r="J603" s="13">
        <f>(I603*'2.Variables'!$E$5)/150</f>
        <v>0</v>
      </c>
      <c r="K603" s="13">
        <f>(I603*'2.Variables'!$F$5)/150</f>
        <v>0</v>
      </c>
      <c r="L603" s="13">
        <f>('1.Data Entry'!D607*'2.Variables'!$A$5)*'1.Data Entry'!G607*'2.Variables'!$D$5</f>
        <v>0</v>
      </c>
      <c r="M603" s="13">
        <f>('1.Data Entry'!D607*'2.Variables'!$A$5)*'1.Data Entry'!G607*'2.Variables'!$C$5*'2.Variables'!$D$5</f>
        <v>0</v>
      </c>
      <c r="N603" s="13">
        <f>(M603*'2.Variables'!$E$5)/150</f>
        <v>0</v>
      </c>
      <c r="O603" s="13">
        <f>(M603*'2.Variables'!$F$5)/150</f>
        <v>0</v>
      </c>
      <c r="P603" s="13">
        <f>('1.Data Entry'!D607*'2.Variables'!$A$5)*'1.Data Entry'!H607*'2.Variables'!$D$5</f>
        <v>0</v>
      </c>
      <c r="Q603" s="13">
        <f>('1.Data Entry'!D607*'2.Variables'!$A$5)*'1.Data Entry'!H607*'2.Variables'!$C$5*'2.Variables'!$D$5</f>
        <v>0</v>
      </c>
      <c r="R603" s="13">
        <f>(Q603*'2.Variables'!$E$5)/150</f>
        <v>0</v>
      </c>
      <c r="S603" s="13">
        <f>(Q603*'2.Variables'!$F$5)/150</f>
        <v>0</v>
      </c>
    </row>
    <row r="604" spans="1:19" x14ac:dyDescent="0.4">
      <c r="A604" s="2">
        <f>'1.Data Entry'!A608</f>
        <v>0</v>
      </c>
      <c r="B604" s="2">
        <f>'1.Data Entry'!B608</f>
        <v>0</v>
      </c>
      <c r="C604" s="2">
        <f>'1.Data Entry'!C608</f>
        <v>0</v>
      </c>
      <c r="D604" s="13">
        <f>('1.Data Entry'!D608*'2.Variables'!$A$5)*'1.Data Entry'!E608*'2.Variables'!$D$5</f>
        <v>0</v>
      </c>
      <c r="E604" s="13">
        <f>('1.Data Entry'!D608*'2.Variables'!$A$5)*'1.Data Entry'!E608*'2.Variables'!$D$5*'2.Variables'!$B$5</f>
        <v>0</v>
      </c>
      <c r="F604" s="13">
        <f>(E604*'2.Variables'!$E$5)/150</f>
        <v>0</v>
      </c>
      <c r="G604" s="13">
        <f>(E604*'2.Variables'!$F$5)/150</f>
        <v>0</v>
      </c>
      <c r="H604" s="13">
        <f>('1.Data Entry'!D608*'2.Variables'!$A$5)*'1.Data Entry'!F608*'2.Variables'!$D$5</f>
        <v>0</v>
      </c>
      <c r="I604" s="13">
        <f>('1.Data Entry'!D608*'2.Variables'!$A$5)*'1.Data Entry'!F608*'2.Variables'!$D$5*'2.Variables'!$B$5</f>
        <v>0</v>
      </c>
      <c r="J604" s="13">
        <f>(I604*'2.Variables'!$E$5)/150</f>
        <v>0</v>
      </c>
      <c r="K604" s="13">
        <f>(I604*'2.Variables'!$F$5)/150</f>
        <v>0</v>
      </c>
      <c r="L604" s="13">
        <f>('1.Data Entry'!D608*'2.Variables'!$A$5)*'1.Data Entry'!G608*'2.Variables'!$D$5</f>
        <v>0</v>
      </c>
      <c r="M604" s="13">
        <f>('1.Data Entry'!D608*'2.Variables'!$A$5)*'1.Data Entry'!G608*'2.Variables'!$C$5*'2.Variables'!$D$5</f>
        <v>0</v>
      </c>
      <c r="N604" s="13">
        <f>(M604*'2.Variables'!$E$5)/150</f>
        <v>0</v>
      </c>
      <c r="O604" s="13">
        <f>(M604*'2.Variables'!$F$5)/150</f>
        <v>0</v>
      </c>
      <c r="P604" s="13">
        <f>('1.Data Entry'!D608*'2.Variables'!$A$5)*'1.Data Entry'!H608*'2.Variables'!$D$5</f>
        <v>0</v>
      </c>
      <c r="Q604" s="13">
        <f>('1.Data Entry'!D608*'2.Variables'!$A$5)*'1.Data Entry'!H608*'2.Variables'!$C$5*'2.Variables'!$D$5</f>
        <v>0</v>
      </c>
      <c r="R604" s="13">
        <f>(Q604*'2.Variables'!$E$5)/150</f>
        <v>0</v>
      </c>
      <c r="S604" s="13">
        <f>(Q604*'2.Variables'!$F$5)/150</f>
        <v>0</v>
      </c>
    </row>
    <row r="605" spans="1:19" x14ac:dyDescent="0.4">
      <c r="A605" s="2">
        <f>'1.Data Entry'!A609</f>
        <v>0</v>
      </c>
      <c r="B605" s="2">
        <f>'1.Data Entry'!B609</f>
        <v>0</v>
      </c>
      <c r="C605" s="2">
        <f>'1.Data Entry'!C609</f>
        <v>0</v>
      </c>
      <c r="D605" s="13">
        <f>('1.Data Entry'!D609*'2.Variables'!$A$5)*'1.Data Entry'!E609*'2.Variables'!$D$5</f>
        <v>0</v>
      </c>
      <c r="E605" s="13">
        <f>('1.Data Entry'!D609*'2.Variables'!$A$5)*'1.Data Entry'!E609*'2.Variables'!$D$5*'2.Variables'!$B$5</f>
        <v>0</v>
      </c>
      <c r="F605" s="13">
        <f>(E605*'2.Variables'!$E$5)/150</f>
        <v>0</v>
      </c>
      <c r="G605" s="13">
        <f>(E605*'2.Variables'!$F$5)/150</f>
        <v>0</v>
      </c>
      <c r="H605" s="13">
        <f>('1.Data Entry'!D609*'2.Variables'!$A$5)*'1.Data Entry'!F609*'2.Variables'!$D$5</f>
        <v>0</v>
      </c>
      <c r="I605" s="13">
        <f>('1.Data Entry'!D609*'2.Variables'!$A$5)*'1.Data Entry'!F609*'2.Variables'!$D$5*'2.Variables'!$B$5</f>
        <v>0</v>
      </c>
      <c r="J605" s="13">
        <f>(I605*'2.Variables'!$E$5)/150</f>
        <v>0</v>
      </c>
      <c r="K605" s="13">
        <f>(I605*'2.Variables'!$F$5)/150</f>
        <v>0</v>
      </c>
      <c r="L605" s="13">
        <f>('1.Data Entry'!D609*'2.Variables'!$A$5)*'1.Data Entry'!G609*'2.Variables'!$D$5</f>
        <v>0</v>
      </c>
      <c r="M605" s="13">
        <f>('1.Data Entry'!D609*'2.Variables'!$A$5)*'1.Data Entry'!G609*'2.Variables'!$C$5*'2.Variables'!$D$5</f>
        <v>0</v>
      </c>
      <c r="N605" s="13">
        <f>(M605*'2.Variables'!$E$5)/150</f>
        <v>0</v>
      </c>
      <c r="O605" s="13">
        <f>(M605*'2.Variables'!$F$5)/150</f>
        <v>0</v>
      </c>
      <c r="P605" s="13">
        <f>('1.Data Entry'!D609*'2.Variables'!$A$5)*'1.Data Entry'!H609*'2.Variables'!$D$5</f>
        <v>0</v>
      </c>
      <c r="Q605" s="13">
        <f>('1.Data Entry'!D609*'2.Variables'!$A$5)*'1.Data Entry'!H609*'2.Variables'!$C$5*'2.Variables'!$D$5</f>
        <v>0</v>
      </c>
      <c r="R605" s="13">
        <f>(Q605*'2.Variables'!$E$5)/150</f>
        <v>0</v>
      </c>
      <c r="S605" s="13">
        <f>(Q605*'2.Variables'!$F$5)/150</f>
        <v>0</v>
      </c>
    </row>
    <row r="606" spans="1:19" x14ac:dyDescent="0.4">
      <c r="A606" s="2">
        <f>'1.Data Entry'!A610</f>
        <v>0</v>
      </c>
      <c r="B606" s="2">
        <f>'1.Data Entry'!B610</f>
        <v>0</v>
      </c>
      <c r="C606" s="2">
        <f>'1.Data Entry'!C610</f>
        <v>0</v>
      </c>
      <c r="D606" s="13">
        <f>('1.Data Entry'!D610*'2.Variables'!$A$5)*'1.Data Entry'!E610*'2.Variables'!$D$5</f>
        <v>0</v>
      </c>
      <c r="E606" s="13">
        <f>('1.Data Entry'!D610*'2.Variables'!$A$5)*'1.Data Entry'!E610*'2.Variables'!$D$5*'2.Variables'!$B$5</f>
        <v>0</v>
      </c>
      <c r="F606" s="13">
        <f>(E606*'2.Variables'!$E$5)/150</f>
        <v>0</v>
      </c>
      <c r="G606" s="13">
        <f>(E606*'2.Variables'!$F$5)/150</f>
        <v>0</v>
      </c>
      <c r="H606" s="13">
        <f>('1.Data Entry'!D610*'2.Variables'!$A$5)*'1.Data Entry'!F610*'2.Variables'!$D$5</f>
        <v>0</v>
      </c>
      <c r="I606" s="13">
        <f>('1.Data Entry'!D610*'2.Variables'!$A$5)*'1.Data Entry'!F610*'2.Variables'!$D$5*'2.Variables'!$B$5</f>
        <v>0</v>
      </c>
      <c r="J606" s="13">
        <f>(I606*'2.Variables'!$E$5)/150</f>
        <v>0</v>
      </c>
      <c r="K606" s="13">
        <f>(I606*'2.Variables'!$F$5)/150</f>
        <v>0</v>
      </c>
      <c r="L606" s="13">
        <f>('1.Data Entry'!D610*'2.Variables'!$A$5)*'1.Data Entry'!G610*'2.Variables'!$D$5</f>
        <v>0</v>
      </c>
      <c r="M606" s="13">
        <f>('1.Data Entry'!D610*'2.Variables'!$A$5)*'1.Data Entry'!G610*'2.Variables'!$C$5*'2.Variables'!$D$5</f>
        <v>0</v>
      </c>
      <c r="N606" s="13">
        <f>(M606*'2.Variables'!$E$5)/150</f>
        <v>0</v>
      </c>
      <c r="O606" s="13">
        <f>(M606*'2.Variables'!$F$5)/150</f>
        <v>0</v>
      </c>
      <c r="P606" s="13">
        <f>('1.Data Entry'!D610*'2.Variables'!$A$5)*'1.Data Entry'!H610*'2.Variables'!$D$5</f>
        <v>0</v>
      </c>
      <c r="Q606" s="13">
        <f>('1.Data Entry'!D610*'2.Variables'!$A$5)*'1.Data Entry'!H610*'2.Variables'!$C$5*'2.Variables'!$D$5</f>
        <v>0</v>
      </c>
      <c r="R606" s="13">
        <f>(Q606*'2.Variables'!$E$5)/150</f>
        <v>0</v>
      </c>
      <c r="S606" s="13">
        <f>(Q606*'2.Variables'!$F$5)/150</f>
        <v>0</v>
      </c>
    </row>
    <row r="607" spans="1:19" x14ac:dyDescent="0.4">
      <c r="A607" s="2">
        <f>'1.Data Entry'!A611</f>
        <v>0</v>
      </c>
      <c r="B607" s="2">
        <f>'1.Data Entry'!B611</f>
        <v>0</v>
      </c>
      <c r="C607" s="2">
        <f>'1.Data Entry'!C611</f>
        <v>0</v>
      </c>
      <c r="D607" s="13">
        <f>('1.Data Entry'!D611*'2.Variables'!$A$5)*'1.Data Entry'!E611*'2.Variables'!$D$5</f>
        <v>0</v>
      </c>
      <c r="E607" s="13">
        <f>('1.Data Entry'!D611*'2.Variables'!$A$5)*'1.Data Entry'!E611*'2.Variables'!$D$5*'2.Variables'!$B$5</f>
        <v>0</v>
      </c>
      <c r="F607" s="13">
        <f>(E607*'2.Variables'!$E$5)/150</f>
        <v>0</v>
      </c>
      <c r="G607" s="13">
        <f>(E607*'2.Variables'!$F$5)/150</f>
        <v>0</v>
      </c>
      <c r="H607" s="13">
        <f>('1.Data Entry'!D611*'2.Variables'!$A$5)*'1.Data Entry'!F611*'2.Variables'!$D$5</f>
        <v>0</v>
      </c>
      <c r="I607" s="13">
        <f>('1.Data Entry'!D611*'2.Variables'!$A$5)*'1.Data Entry'!F611*'2.Variables'!$D$5*'2.Variables'!$B$5</f>
        <v>0</v>
      </c>
      <c r="J607" s="13">
        <f>(I607*'2.Variables'!$E$5)/150</f>
        <v>0</v>
      </c>
      <c r="K607" s="13">
        <f>(I607*'2.Variables'!$F$5)/150</f>
        <v>0</v>
      </c>
      <c r="L607" s="13">
        <f>('1.Data Entry'!D611*'2.Variables'!$A$5)*'1.Data Entry'!G611*'2.Variables'!$D$5</f>
        <v>0</v>
      </c>
      <c r="M607" s="13">
        <f>('1.Data Entry'!D611*'2.Variables'!$A$5)*'1.Data Entry'!G611*'2.Variables'!$C$5*'2.Variables'!$D$5</f>
        <v>0</v>
      </c>
      <c r="N607" s="13">
        <f>(M607*'2.Variables'!$E$5)/150</f>
        <v>0</v>
      </c>
      <c r="O607" s="13">
        <f>(M607*'2.Variables'!$F$5)/150</f>
        <v>0</v>
      </c>
      <c r="P607" s="13">
        <f>('1.Data Entry'!D611*'2.Variables'!$A$5)*'1.Data Entry'!H611*'2.Variables'!$D$5</f>
        <v>0</v>
      </c>
      <c r="Q607" s="13">
        <f>('1.Data Entry'!D611*'2.Variables'!$A$5)*'1.Data Entry'!H611*'2.Variables'!$C$5*'2.Variables'!$D$5</f>
        <v>0</v>
      </c>
      <c r="R607" s="13">
        <f>(Q607*'2.Variables'!$E$5)/150</f>
        <v>0</v>
      </c>
      <c r="S607" s="13">
        <f>(Q607*'2.Variables'!$F$5)/150</f>
        <v>0</v>
      </c>
    </row>
    <row r="608" spans="1:19" x14ac:dyDescent="0.4">
      <c r="A608" s="2">
        <f>'1.Data Entry'!A612</f>
        <v>0</v>
      </c>
      <c r="B608" s="2">
        <f>'1.Data Entry'!B612</f>
        <v>0</v>
      </c>
      <c r="C608" s="2">
        <f>'1.Data Entry'!C612</f>
        <v>0</v>
      </c>
      <c r="D608" s="13">
        <f>('1.Data Entry'!D612*'2.Variables'!$A$5)*'1.Data Entry'!E612*'2.Variables'!$D$5</f>
        <v>0</v>
      </c>
      <c r="E608" s="13">
        <f>('1.Data Entry'!D612*'2.Variables'!$A$5)*'1.Data Entry'!E612*'2.Variables'!$D$5*'2.Variables'!$B$5</f>
        <v>0</v>
      </c>
      <c r="F608" s="13">
        <f>(E608*'2.Variables'!$E$5)/150</f>
        <v>0</v>
      </c>
      <c r="G608" s="13">
        <f>(E608*'2.Variables'!$F$5)/150</f>
        <v>0</v>
      </c>
      <c r="H608" s="13">
        <f>('1.Data Entry'!D612*'2.Variables'!$A$5)*'1.Data Entry'!F612*'2.Variables'!$D$5</f>
        <v>0</v>
      </c>
      <c r="I608" s="13">
        <f>('1.Data Entry'!D612*'2.Variables'!$A$5)*'1.Data Entry'!F612*'2.Variables'!$D$5*'2.Variables'!$B$5</f>
        <v>0</v>
      </c>
      <c r="J608" s="13">
        <f>(I608*'2.Variables'!$E$5)/150</f>
        <v>0</v>
      </c>
      <c r="K608" s="13">
        <f>(I608*'2.Variables'!$F$5)/150</f>
        <v>0</v>
      </c>
      <c r="L608" s="13">
        <f>('1.Data Entry'!D612*'2.Variables'!$A$5)*'1.Data Entry'!G612*'2.Variables'!$D$5</f>
        <v>0</v>
      </c>
      <c r="M608" s="13">
        <f>('1.Data Entry'!D612*'2.Variables'!$A$5)*'1.Data Entry'!G612*'2.Variables'!$C$5*'2.Variables'!$D$5</f>
        <v>0</v>
      </c>
      <c r="N608" s="13">
        <f>(M608*'2.Variables'!$E$5)/150</f>
        <v>0</v>
      </c>
      <c r="O608" s="13">
        <f>(M608*'2.Variables'!$F$5)/150</f>
        <v>0</v>
      </c>
      <c r="P608" s="13">
        <f>('1.Data Entry'!D612*'2.Variables'!$A$5)*'1.Data Entry'!H612*'2.Variables'!$D$5</f>
        <v>0</v>
      </c>
      <c r="Q608" s="13">
        <f>('1.Data Entry'!D612*'2.Variables'!$A$5)*'1.Data Entry'!H612*'2.Variables'!$C$5*'2.Variables'!$D$5</f>
        <v>0</v>
      </c>
      <c r="R608" s="13">
        <f>(Q608*'2.Variables'!$E$5)/150</f>
        <v>0</v>
      </c>
      <c r="S608" s="13">
        <f>(Q608*'2.Variables'!$F$5)/150</f>
        <v>0</v>
      </c>
    </row>
    <row r="609" spans="1:19" x14ac:dyDescent="0.4">
      <c r="A609" s="2">
        <f>'1.Data Entry'!A613</f>
        <v>0</v>
      </c>
      <c r="B609" s="2">
        <f>'1.Data Entry'!B613</f>
        <v>0</v>
      </c>
      <c r="C609" s="2">
        <f>'1.Data Entry'!C613</f>
        <v>0</v>
      </c>
      <c r="D609" s="13">
        <f>('1.Data Entry'!D613*'2.Variables'!$A$5)*'1.Data Entry'!E613*'2.Variables'!$D$5</f>
        <v>0</v>
      </c>
      <c r="E609" s="13">
        <f>('1.Data Entry'!D613*'2.Variables'!$A$5)*'1.Data Entry'!E613*'2.Variables'!$D$5*'2.Variables'!$B$5</f>
        <v>0</v>
      </c>
      <c r="F609" s="13">
        <f>(E609*'2.Variables'!$E$5)/150</f>
        <v>0</v>
      </c>
      <c r="G609" s="13">
        <f>(E609*'2.Variables'!$F$5)/150</f>
        <v>0</v>
      </c>
      <c r="H609" s="13">
        <f>('1.Data Entry'!D613*'2.Variables'!$A$5)*'1.Data Entry'!F613*'2.Variables'!$D$5</f>
        <v>0</v>
      </c>
      <c r="I609" s="13">
        <f>('1.Data Entry'!D613*'2.Variables'!$A$5)*'1.Data Entry'!F613*'2.Variables'!$D$5*'2.Variables'!$B$5</f>
        <v>0</v>
      </c>
      <c r="J609" s="13">
        <f>(I609*'2.Variables'!$E$5)/150</f>
        <v>0</v>
      </c>
      <c r="K609" s="13">
        <f>(I609*'2.Variables'!$F$5)/150</f>
        <v>0</v>
      </c>
      <c r="L609" s="13">
        <f>('1.Data Entry'!D613*'2.Variables'!$A$5)*'1.Data Entry'!G613*'2.Variables'!$D$5</f>
        <v>0</v>
      </c>
      <c r="M609" s="13">
        <f>('1.Data Entry'!D613*'2.Variables'!$A$5)*'1.Data Entry'!G613*'2.Variables'!$C$5*'2.Variables'!$D$5</f>
        <v>0</v>
      </c>
      <c r="N609" s="13">
        <f>(M609*'2.Variables'!$E$5)/150</f>
        <v>0</v>
      </c>
      <c r="O609" s="13">
        <f>(M609*'2.Variables'!$F$5)/150</f>
        <v>0</v>
      </c>
      <c r="P609" s="13">
        <f>('1.Data Entry'!D613*'2.Variables'!$A$5)*'1.Data Entry'!H613*'2.Variables'!$D$5</f>
        <v>0</v>
      </c>
      <c r="Q609" s="13">
        <f>('1.Data Entry'!D613*'2.Variables'!$A$5)*'1.Data Entry'!H613*'2.Variables'!$C$5*'2.Variables'!$D$5</f>
        <v>0</v>
      </c>
      <c r="R609" s="13">
        <f>(Q609*'2.Variables'!$E$5)/150</f>
        <v>0</v>
      </c>
      <c r="S609" s="13">
        <f>(Q609*'2.Variables'!$F$5)/150</f>
        <v>0</v>
      </c>
    </row>
    <row r="610" spans="1:19" x14ac:dyDescent="0.4">
      <c r="A610" s="2">
        <f>'1.Data Entry'!A614</f>
        <v>0</v>
      </c>
      <c r="B610" s="2">
        <f>'1.Data Entry'!B614</f>
        <v>0</v>
      </c>
      <c r="C610" s="2">
        <f>'1.Data Entry'!C614</f>
        <v>0</v>
      </c>
      <c r="D610" s="13">
        <f>('1.Data Entry'!D614*'2.Variables'!$A$5)*'1.Data Entry'!E614*'2.Variables'!$D$5</f>
        <v>0</v>
      </c>
      <c r="E610" s="13">
        <f>('1.Data Entry'!D614*'2.Variables'!$A$5)*'1.Data Entry'!E614*'2.Variables'!$D$5*'2.Variables'!$B$5</f>
        <v>0</v>
      </c>
      <c r="F610" s="13">
        <f>(E610*'2.Variables'!$E$5)/150</f>
        <v>0</v>
      </c>
      <c r="G610" s="13">
        <f>(E610*'2.Variables'!$F$5)/150</f>
        <v>0</v>
      </c>
      <c r="H610" s="13">
        <f>('1.Data Entry'!D614*'2.Variables'!$A$5)*'1.Data Entry'!F614*'2.Variables'!$D$5</f>
        <v>0</v>
      </c>
      <c r="I610" s="13">
        <f>('1.Data Entry'!D614*'2.Variables'!$A$5)*'1.Data Entry'!F614*'2.Variables'!$D$5*'2.Variables'!$B$5</f>
        <v>0</v>
      </c>
      <c r="J610" s="13">
        <f>(I610*'2.Variables'!$E$5)/150</f>
        <v>0</v>
      </c>
      <c r="K610" s="13">
        <f>(I610*'2.Variables'!$F$5)/150</f>
        <v>0</v>
      </c>
      <c r="L610" s="13">
        <f>('1.Data Entry'!D614*'2.Variables'!$A$5)*'1.Data Entry'!G614*'2.Variables'!$D$5</f>
        <v>0</v>
      </c>
      <c r="M610" s="13">
        <f>('1.Data Entry'!D614*'2.Variables'!$A$5)*'1.Data Entry'!G614*'2.Variables'!$C$5*'2.Variables'!$D$5</f>
        <v>0</v>
      </c>
      <c r="N610" s="13">
        <f>(M610*'2.Variables'!$E$5)/150</f>
        <v>0</v>
      </c>
      <c r="O610" s="13">
        <f>(M610*'2.Variables'!$F$5)/150</f>
        <v>0</v>
      </c>
      <c r="P610" s="13">
        <f>('1.Data Entry'!D614*'2.Variables'!$A$5)*'1.Data Entry'!H614*'2.Variables'!$D$5</f>
        <v>0</v>
      </c>
      <c r="Q610" s="13">
        <f>('1.Data Entry'!D614*'2.Variables'!$A$5)*'1.Data Entry'!H614*'2.Variables'!$C$5*'2.Variables'!$D$5</f>
        <v>0</v>
      </c>
      <c r="R610" s="13">
        <f>(Q610*'2.Variables'!$E$5)/150</f>
        <v>0</v>
      </c>
      <c r="S610" s="13">
        <f>(Q610*'2.Variables'!$F$5)/150</f>
        <v>0</v>
      </c>
    </row>
    <row r="611" spans="1:19" x14ac:dyDescent="0.4">
      <c r="A611" s="2">
        <f>'1.Data Entry'!A615</f>
        <v>0</v>
      </c>
      <c r="B611" s="2">
        <f>'1.Data Entry'!B615</f>
        <v>0</v>
      </c>
      <c r="C611" s="2">
        <f>'1.Data Entry'!C615</f>
        <v>0</v>
      </c>
      <c r="D611" s="13">
        <f>('1.Data Entry'!D615*'2.Variables'!$A$5)*'1.Data Entry'!E615*'2.Variables'!$D$5</f>
        <v>0</v>
      </c>
      <c r="E611" s="13">
        <f>('1.Data Entry'!D615*'2.Variables'!$A$5)*'1.Data Entry'!E615*'2.Variables'!$D$5*'2.Variables'!$B$5</f>
        <v>0</v>
      </c>
      <c r="F611" s="13">
        <f>(E611*'2.Variables'!$E$5)/150</f>
        <v>0</v>
      </c>
      <c r="G611" s="13">
        <f>(E611*'2.Variables'!$F$5)/150</f>
        <v>0</v>
      </c>
      <c r="H611" s="13">
        <f>('1.Data Entry'!D615*'2.Variables'!$A$5)*'1.Data Entry'!F615*'2.Variables'!$D$5</f>
        <v>0</v>
      </c>
      <c r="I611" s="13">
        <f>('1.Data Entry'!D615*'2.Variables'!$A$5)*'1.Data Entry'!F615*'2.Variables'!$D$5*'2.Variables'!$B$5</f>
        <v>0</v>
      </c>
      <c r="J611" s="13">
        <f>(I611*'2.Variables'!$E$5)/150</f>
        <v>0</v>
      </c>
      <c r="K611" s="13">
        <f>(I611*'2.Variables'!$F$5)/150</f>
        <v>0</v>
      </c>
      <c r="L611" s="13">
        <f>('1.Data Entry'!D615*'2.Variables'!$A$5)*'1.Data Entry'!G615*'2.Variables'!$D$5</f>
        <v>0</v>
      </c>
      <c r="M611" s="13">
        <f>('1.Data Entry'!D615*'2.Variables'!$A$5)*'1.Data Entry'!G615*'2.Variables'!$C$5*'2.Variables'!$D$5</f>
        <v>0</v>
      </c>
      <c r="N611" s="13">
        <f>(M611*'2.Variables'!$E$5)/150</f>
        <v>0</v>
      </c>
      <c r="O611" s="13">
        <f>(M611*'2.Variables'!$F$5)/150</f>
        <v>0</v>
      </c>
      <c r="P611" s="13">
        <f>('1.Data Entry'!D615*'2.Variables'!$A$5)*'1.Data Entry'!H615*'2.Variables'!$D$5</f>
        <v>0</v>
      </c>
      <c r="Q611" s="13">
        <f>('1.Data Entry'!D615*'2.Variables'!$A$5)*'1.Data Entry'!H615*'2.Variables'!$C$5*'2.Variables'!$D$5</f>
        <v>0</v>
      </c>
      <c r="R611" s="13">
        <f>(Q611*'2.Variables'!$E$5)/150</f>
        <v>0</v>
      </c>
      <c r="S611" s="13">
        <f>(Q611*'2.Variables'!$F$5)/150</f>
        <v>0</v>
      </c>
    </row>
    <row r="612" spans="1:19" x14ac:dyDescent="0.4">
      <c r="A612" s="2">
        <f>'1.Data Entry'!A616</f>
        <v>0</v>
      </c>
      <c r="B612" s="2">
        <f>'1.Data Entry'!B616</f>
        <v>0</v>
      </c>
      <c r="C612" s="2">
        <f>'1.Data Entry'!C616</f>
        <v>0</v>
      </c>
      <c r="D612" s="13">
        <f>('1.Data Entry'!D616*'2.Variables'!$A$5)*'1.Data Entry'!E616*'2.Variables'!$D$5</f>
        <v>0</v>
      </c>
      <c r="E612" s="13">
        <f>('1.Data Entry'!D616*'2.Variables'!$A$5)*'1.Data Entry'!E616*'2.Variables'!$D$5*'2.Variables'!$B$5</f>
        <v>0</v>
      </c>
      <c r="F612" s="13">
        <f>(E612*'2.Variables'!$E$5)/150</f>
        <v>0</v>
      </c>
      <c r="G612" s="13">
        <f>(E612*'2.Variables'!$F$5)/150</f>
        <v>0</v>
      </c>
      <c r="H612" s="13">
        <f>('1.Data Entry'!D616*'2.Variables'!$A$5)*'1.Data Entry'!F616*'2.Variables'!$D$5</f>
        <v>0</v>
      </c>
      <c r="I612" s="13">
        <f>('1.Data Entry'!D616*'2.Variables'!$A$5)*'1.Data Entry'!F616*'2.Variables'!$D$5*'2.Variables'!$B$5</f>
        <v>0</v>
      </c>
      <c r="J612" s="13">
        <f>(I612*'2.Variables'!$E$5)/150</f>
        <v>0</v>
      </c>
      <c r="K612" s="13">
        <f>(I612*'2.Variables'!$F$5)/150</f>
        <v>0</v>
      </c>
      <c r="L612" s="13">
        <f>('1.Data Entry'!D616*'2.Variables'!$A$5)*'1.Data Entry'!G616*'2.Variables'!$D$5</f>
        <v>0</v>
      </c>
      <c r="M612" s="13">
        <f>('1.Data Entry'!D616*'2.Variables'!$A$5)*'1.Data Entry'!G616*'2.Variables'!$C$5*'2.Variables'!$D$5</f>
        <v>0</v>
      </c>
      <c r="N612" s="13">
        <f>(M612*'2.Variables'!$E$5)/150</f>
        <v>0</v>
      </c>
      <c r="O612" s="13">
        <f>(M612*'2.Variables'!$F$5)/150</f>
        <v>0</v>
      </c>
      <c r="P612" s="13">
        <f>('1.Data Entry'!D616*'2.Variables'!$A$5)*'1.Data Entry'!H616*'2.Variables'!$D$5</f>
        <v>0</v>
      </c>
      <c r="Q612" s="13">
        <f>('1.Data Entry'!D616*'2.Variables'!$A$5)*'1.Data Entry'!H616*'2.Variables'!$C$5*'2.Variables'!$D$5</f>
        <v>0</v>
      </c>
      <c r="R612" s="13">
        <f>(Q612*'2.Variables'!$E$5)/150</f>
        <v>0</v>
      </c>
      <c r="S612" s="13">
        <f>(Q612*'2.Variables'!$F$5)/150</f>
        <v>0</v>
      </c>
    </row>
    <row r="613" spans="1:19" x14ac:dyDescent="0.4">
      <c r="A613" s="2">
        <f>'1.Data Entry'!A617</f>
        <v>0</v>
      </c>
      <c r="B613" s="2">
        <f>'1.Data Entry'!B617</f>
        <v>0</v>
      </c>
      <c r="C613" s="2">
        <f>'1.Data Entry'!C617</f>
        <v>0</v>
      </c>
      <c r="D613" s="13">
        <f>('1.Data Entry'!D617*'2.Variables'!$A$5)*'1.Data Entry'!E617*'2.Variables'!$D$5</f>
        <v>0</v>
      </c>
      <c r="E613" s="13">
        <f>('1.Data Entry'!D617*'2.Variables'!$A$5)*'1.Data Entry'!E617*'2.Variables'!$D$5*'2.Variables'!$B$5</f>
        <v>0</v>
      </c>
      <c r="F613" s="13">
        <f>(E613*'2.Variables'!$E$5)/150</f>
        <v>0</v>
      </c>
      <c r="G613" s="13">
        <f>(E613*'2.Variables'!$F$5)/150</f>
        <v>0</v>
      </c>
      <c r="H613" s="13">
        <f>('1.Data Entry'!D617*'2.Variables'!$A$5)*'1.Data Entry'!F617*'2.Variables'!$D$5</f>
        <v>0</v>
      </c>
      <c r="I613" s="13">
        <f>('1.Data Entry'!D617*'2.Variables'!$A$5)*'1.Data Entry'!F617*'2.Variables'!$D$5*'2.Variables'!$B$5</f>
        <v>0</v>
      </c>
      <c r="J613" s="13">
        <f>(I613*'2.Variables'!$E$5)/150</f>
        <v>0</v>
      </c>
      <c r="K613" s="13">
        <f>(I613*'2.Variables'!$F$5)/150</f>
        <v>0</v>
      </c>
      <c r="L613" s="13">
        <f>('1.Data Entry'!D617*'2.Variables'!$A$5)*'1.Data Entry'!G617*'2.Variables'!$D$5</f>
        <v>0</v>
      </c>
      <c r="M613" s="13">
        <f>('1.Data Entry'!D617*'2.Variables'!$A$5)*'1.Data Entry'!G617*'2.Variables'!$C$5*'2.Variables'!$D$5</f>
        <v>0</v>
      </c>
      <c r="N613" s="13">
        <f>(M613*'2.Variables'!$E$5)/150</f>
        <v>0</v>
      </c>
      <c r="O613" s="13">
        <f>(M613*'2.Variables'!$F$5)/150</f>
        <v>0</v>
      </c>
      <c r="P613" s="13">
        <f>('1.Data Entry'!D617*'2.Variables'!$A$5)*'1.Data Entry'!H617*'2.Variables'!$D$5</f>
        <v>0</v>
      </c>
      <c r="Q613" s="13">
        <f>('1.Data Entry'!D617*'2.Variables'!$A$5)*'1.Data Entry'!H617*'2.Variables'!$C$5*'2.Variables'!$D$5</f>
        <v>0</v>
      </c>
      <c r="R613" s="13">
        <f>(Q613*'2.Variables'!$E$5)/150</f>
        <v>0</v>
      </c>
      <c r="S613" s="13">
        <f>(Q613*'2.Variables'!$F$5)/150</f>
        <v>0</v>
      </c>
    </row>
    <row r="614" spans="1:19" x14ac:dyDescent="0.4">
      <c r="A614" s="2">
        <f>'1.Data Entry'!A618</f>
        <v>0</v>
      </c>
      <c r="B614" s="2">
        <f>'1.Data Entry'!B618</f>
        <v>0</v>
      </c>
      <c r="C614" s="2">
        <f>'1.Data Entry'!C618</f>
        <v>0</v>
      </c>
      <c r="D614" s="13">
        <f>('1.Data Entry'!D618*'2.Variables'!$A$5)*'1.Data Entry'!E618*'2.Variables'!$D$5</f>
        <v>0</v>
      </c>
      <c r="E614" s="13">
        <f>('1.Data Entry'!D618*'2.Variables'!$A$5)*'1.Data Entry'!E618*'2.Variables'!$D$5*'2.Variables'!$B$5</f>
        <v>0</v>
      </c>
      <c r="F614" s="13">
        <f>(E614*'2.Variables'!$E$5)/150</f>
        <v>0</v>
      </c>
      <c r="G614" s="13">
        <f>(E614*'2.Variables'!$F$5)/150</f>
        <v>0</v>
      </c>
      <c r="H614" s="13">
        <f>('1.Data Entry'!D618*'2.Variables'!$A$5)*'1.Data Entry'!F618*'2.Variables'!$D$5</f>
        <v>0</v>
      </c>
      <c r="I614" s="13">
        <f>('1.Data Entry'!D618*'2.Variables'!$A$5)*'1.Data Entry'!F618*'2.Variables'!$D$5*'2.Variables'!$B$5</f>
        <v>0</v>
      </c>
      <c r="J614" s="13">
        <f>(I614*'2.Variables'!$E$5)/150</f>
        <v>0</v>
      </c>
      <c r="K614" s="13">
        <f>(I614*'2.Variables'!$F$5)/150</f>
        <v>0</v>
      </c>
      <c r="L614" s="13">
        <f>('1.Data Entry'!D618*'2.Variables'!$A$5)*'1.Data Entry'!G618*'2.Variables'!$D$5</f>
        <v>0</v>
      </c>
      <c r="M614" s="13">
        <f>('1.Data Entry'!D618*'2.Variables'!$A$5)*'1.Data Entry'!G618*'2.Variables'!$C$5*'2.Variables'!$D$5</f>
        <v>0</v>
      </c>
      <c r="N614" s="13">
        <f>(M614*'2.Variables'!$E$5)/150</f>
        <v>0</v>
      </c>
      <c r="O614" s="13">
        <f>(M614*'2.Variables'!$F$5)/150</f>
        <v>0</v>
      </c>
      <c r="P614" s="13">
        <f>('1.Data Entry'!D618*'2.Variables'!$A$5)*'1.Data Entry'!H618*'2.Variables'!$D$5</f>
        <v>0</v>
      </c>
      <c r="Q614" s="13">
        <f>('1.Data Entry'!D618*'2.Variables'!$A$5)*'1.Data Entry'!H618*'2.Variables'!$C$5*'2.Variables'!$D$5</f>
        <v>0</v>
      </c>
      <c r="R614" s="13">
        <f>(Q614*'2.Variables'!$E$5)/150</f>
        <v>0</v>
      </c>
      <c r="S614" s="13">
        <f>(Q614*'2.Variables'!$F$5)/150</f>
        <v>0</v>
      </c>
    </row>
    <row r="615" spans="1:19" x14ac:dyDescent="0.4">
      <c r="A615" s="2">
        <f>'1.Data Entry'!A619</f>
        <v>0</v>
      </c>
      <c r="B615" s="2">
        <f>'1.Data Entry'!B619</f>
        <v>0</v>
      </c>
      <c r="C615" s="2">
        <f>'1.Data Entry'!C619</f>
        <v>0</v>
      </c>
      <c r="D615" s="13">
        <f>('1.Data Entry'!D619*'2.Variables'!$A$5)*'1.Data Entry'!E619*'2.Variables'!$D$5</f>
        <v>0</v>
      </c>
      <c r="E615" s="13">
        <f>('1.Data Entry'!D619*'2.Variables'!$A$5)*'1.Data Entry'!E619*'2.Variables'!$D$5*'2.Variables'!$B$5</f>
        <v>0</v>
      </c>
      <c r="F615" s="13">
        <f>(E615*'2.Variables'!$E$5)/150</f>
        <v>0</v>
      </c>
      <c r="G615" s="13">
        <f>(E615*'2.Variables'!$F$5)/150</f>
        <v>0</v>
      </c>
      <c r="H615" s="13">
        <f>('1.Data Entry'!D619*'2.Variables'!$A$5)*'1.Data Entry'!F619*'2.Variables'!$D$5</f>
        <v>0</v>
      </c>
      <c r="I615" s="13">
        <f>('1.Data Entry'!D619*'2.Variables'!$A$5)*'1.Data Entry'!F619*'2.Variables'!$D$5*'2.Variables'!$B$5</f>
        <v>0</v>
      </c>
      <c r="J615" s="13">
        <f>(I615*'2.Variables'!$E$5)/150</f>
        <v>0</v>
      </c>
      <c r="K615" s="13">
        <f>(I615*'2.Variables'!$F$5)/150</f>
        <v>0</v>
      </c>
      <c r="L615" s="13">
        <f>('1.Data Entry'!D619*'2.Variables'!$A$5)*'1.Data Entry'!G619*'2.Variables'!$D$5</f>
        <v>0</v>
      </c>
      <c r="M615" s="13">
        <f>('1.Data Entry'!D619*'2.Variables'!$A$5)*'1.Data Entry'!G619*'2.Variables'!$C$5*'2.Variables'!$D$5</f>
        <v>0</v>
      </c>
      <c r="N615" s="13">
        <f>(M615*'2.Variables'!$E$5)/150</f>
        <v>0</v>
      </c>
      <c r="O615" s="13">
        <f>(M615*'2.Variables'!$F$5)/150</f>
        <v>0</v>
      </c>
      <c r="P615" s="13">
        <f>('1.Data Entry'!D619*'2.Variables'!$A$5)*'1.Data Entry'!H619*'2.Variables'!$D$5</f>
        <v>0</v>
      </c>
      <c r="Q615" s="13">
        <f>('1.Data Entry'!D619*'2.Variables'!$A$5)*'1.Data Entry'!H619*'2.Variables'!$C$5*'2.Variables'!$D$5</f>
        <v>0</v>
      </c>
      <c r="R615" s="13">
        <f>(Q615*'2.Variables'!$E$5)/150</f>
        <v>0</v>
      </c>
      <c r="S615" s="13">
        <f>(Q615*'2.Variables'!$F$5)/150</f>
        <v>0</v>
      </c>
    </row>
    <row r="616" spans="1:19" x14ac:dyDescent="0.4">
      <c r="A616" s="2">
        <f>'1.Data Entry'!A620</f>
        <v>0</v>
      </c>
      <c r="B616" s="2">
        <f>'1.Data Entry'!B620</f>
        <v>0</v>
      </c>
      <c r="C616" s="2">
        <f>'1.Data Entry'!C620</f>
        <v>0</v>
      </c>
      <c r="D616" s="13">
        <f>('1.Data Entry'!D620*'2.Variables'!$A$5)*'1.Data Entry'!E620*'2.Variables'!$D$5</f>
        <v>0</v>
      </c>
      <c r="E616" s="13">
        <f>('1.Data Entry'!D620*'2.Variables'!$A$5)*'1.Data Entry'!E620*'2.Variables'!$D$5*'2.Variables'!$B$5</f>
        <v>0</v>
      </c>
      <c r="F616" s="13">
        <f>(E616*'2.Variables'!$E$5)/150</f>
        <v>0</v>
      </c>
      <c r="G616" s="13">
        <f>(E616*'2.Variables'!$F$5)/150</f>
        <v>0</v>
      </c>
      <c r="H616" s="13">
        <f>('1.Data Entry'!D620*'2.Variables'!$A$5)*'1.Data Entry'!F620*'2.Variables'!$D$5</f>
        <v>0</v>
      </c>
      <c r="I616" s="13">
        <f>('1.Data Entry'!D620*'2.Variables'!$A$5)*'1.Data Entry'!F620*'2.Variables'!$D$5*'2.Variables'!$B$5</f>
        <v>0</v>
      </c>
      <c r="J616" s="13">
        <f>(I616*'2.Variables'!$E$5)/150</f>
        <v>0</v>
      </c>
      <c r="K616" s="13">
        <f>(I616*'2.Variables'!$F$5)/150</f>
        <v>0</v>
      </c>
      <c r="L616" s="13">
        <f>('1.Data Entry'!D620*'2.Variables'!$A$5)*'1.Data Entry'!G620*'2.Variables'!$D$5</f>
        <v>0</v>
      </c>
      <c r="M616" s="13">
        <f>('1.Data Entry'!D620*'2.Variables'!$A$5)*'1.Data Entry'!G620*'2.Variables'!$C$5*'2.Variables'!$D$5</f>
        <v>0</v>
      </c>
      <c r="N616" s="13">
        <f>(M616*'2.Variables'!$E$5)/150</f>
        <v>0</v>
      </c>
      <c r="O616" s="13">
        <f>(M616*'2.Variables'!$F$5)/150</f>
        <v>0</v>
      </c>
      <c r="P616" s="13">
        <f>('1.Data Entry'!D620*'2.Variables'!$A$5)*'1.Data Entry'!H620*'2.Variables'!$D$5</f>
        <v>0</v>
      </c>
      <c r="Q616" s="13">
        <f>('1.Data Entry'!D620*'2.Variables'!$A$5)*'1.Data Entry'!H620*'2.Variables'!$C$5*'2.Variables'!$D$5</f>
        <v>0</v>
      </c>
      <c r="R616" s="13">
        <f>(Q616*'2.Variables'!$E$5)/150</f>
        <v>0</v>
      </c>
      <c r="S616" s="13">
        <f>(Q616*'2.Variables'!$F$5)/150</f>
        <v>0</v>
      </c>
    </row>
    <row r="617" spans="1:19" x14ac:dyDescent="0.4">
      <c r="A617" s="2">
        <f>'1.Data Entry'!A621</f>
        <v>0</v>
      </c>
      <c r="B617" s="2">
        <f>'1.Data Entry'!B621</f>
        <v>0</v>
      </c>
      <c r="C617" s="2">
        <f>'1.Data Entry'!C621</f>
        <v>0</v>
      </c>
      <c r="D617" s="13">
        <f>('1.Data Entry'!D621*'2.Variables'!$A$5)*'1.Data Entry'!E621*'2.Variables'!$D$5</f>
        <v>0</v>
      </c>
      <c r="E617" s="13">
        <f>('1.Data Entry'!D621*'2.Variables'!$A$5)*'1.Data Entry'!E621*'2.Variables'!$D$5*'2.Variables'!$B$5</f>
        <v>0</v>
      </c>
      <c r="F617" s="13">
        <f>(E617*'2.Variables'!$E$5)/150</f>
        <v>0</v>
      </c>
      <c r="G617" s="13">
        <f>(E617*'2.Variables'!$F$5)/150</f>
        <v>0</v>
      </c>
      <c r="H617" s="13">
        <f>('1.Data Entry'!D621*'2.Variables'!$A$5)*'1.Data Entry'!F621*'2.Variables'!$D$5</f>
        <v>0</v>
      </c>
      <c r="I617" s="13">
        <f>('1.Data Entry'!D621*'2.Variables'!$A$5)*'1.Data Entry'!F621*'2.Variables'!$D$5*'2.Variables'!$B$5</f>
        <v>0</v>
      </c>
      <c r="J617" s="13">
        <f>(I617*'2.Variables'!$E$5)/150</f>
        <v>0</v>
      </c>
      <c r="K617" s="13">
        <f>(I617*'2.Variables'!$F$5)/150</f>
        <v>0</v>
      </c>
      <c r="L617" s="13">
        <f>('1.Data Entry'!D621*'2.Variables'!$A$5)*'1.Data Entry'!G621*'2.Variables'!$D$5</f>
        <v>0</v>
      </c>
      <c r="M617" s="13">
        <f>('1.Data Entry'!D621*'2.Variables'!$A$5)*'1.Data Entry'!G621*'2.Variables'!$C$5*'2.Variables'!$D$5</f>
        <v>0</v>
      </c>
      <c r="N617" s="13">
        <f>(M617*'2.Variables'!$E$5)/150</f>
        <v>0</v>
      </c>
      <c r="O617" s="13">
        <f>(M617*'2.Variables'!$F$5)/150</f>
        <v>0</v>
      </c>
      <c r="P617" s="13">
        <f>('1.Data Entry'!D621*'2.Variables'!$A$5)*'1.Data Entry'!H621*'2.Variables'!$D$5</f>
        <v>0</v>
      </c>
      <c r="Q617" s="13">
        <f>('1.Data Entry'!D621*'2.Variables'!$A$5)*'1.Data Entry'!H621*'2.Variables'!$C$5*'2.Variables'!$D$5</f>
        <v>0</v>
      </c>
      <c r="R617" s="13">
        <f>(Q617*'2.Variables'!$E$5)/150</f>
        <v>0</v>
      </c>
      <c r="S617" s="13">
        <f>(Q617*'2.Variables'!$F$5)/150</f>
        <v>0</v>
      </c>
    </row>
    <row r="618" spans="1:19" x14ac:dyDescent="0.4">
      <c r="A618" s="2">
        <f>'1.Data Entry'!A622</f>
        <v>0</v>
      </c>
      <c r="B618" s="2">
        <f>'1.Data Entry'!B622</f>
        <v>0</v>
      </c>
      <c r="C618" s="2">
        <f>'1.Data Entry'!C622</f>
        <v>0</v>
      </c>
      <c r="D618" s="13">
        <f>('1.Data Entry'!D622*'2.Variables'!$A$5)*'1.Data Entry'!E622*'2.Variables'!$D$5</f>
        <v>0</v>
      </c>
      <c r="E618" s="13">
        <f>('1.Data Entry'!D622*'2.Variables'!$A$5)*'1.Data Entry'!E622*'2.Variables'!$D$5*'2.Variables'!$B$5</f>
        <v>0</v>
      </c>
      <c r="F618" s="13">
        <f>(E618*'2.Variables'!$E$5)/150</f>
        <v>0</v>
      </c>
      <c r="G618" s="13">
        <f>(E618*'2.Variables'!$F$5)/150</f>
        <v>0</v>
      </c>
      <c r="H618" s="13">
        <f>('1.Data Entry'!D622*'2.Variables'!$A$5)*'1.Data Entry'!F622*'2.Variables'!$D$5</f>
        <v>0</v>
      </c>
      <c r="I618" s="13">
        <f>('1.Data Entry'!D622*'2.Variables'!$A$5)*'1.Data Entry'!F622*'2.Variables'!$D$5*'2.Variables'!$B$5</f>
        <v>0</v>
      </c>
      <c r="J618" s="13">
        <f>(I618*'2.Variables'!$E$5)/150</f>
        <v>0</v>
      </c>
      <c r="K618" s="13">
        <f>(I618*'2.Variables'!$F$5)/150</f>
        <v>0</v>
      </c>
      <c r="L618" s="13">
        <f>('1.Data Entry'!D622*'2.Variables'!$A$5)*'1.Data Entry'!G622*'2.Variables'!$D$5</f>
        <v>0</v>
      </c>
      <c r="M618" s="13">
        <f>('1.Data Entry'!D622*'2.Variables'!$A$5)*'1.Data Entry'!G622*'2.Variables'!$C$5*'2.Variables'!$D$5</f>
        <v>0</v>
      </c>
      <c r="N618" s="13">
        <f>(M618*'2.Variables'!$E$5)/150</f>
        <v>0</v>
      </c>
      <c r="O618" s="13">
        <f>(M618*'2.Variables'!$F$5)/150</f>
        <v>0</v>
      </c>
      <c r="P618" s="13">
        <f>('1.Data Entry'!D622*'2.Variables'!$A$5)*'1.Data Entry'!H622*'2.Variables'!$D$5</f>
        <v>0</v>
      </c>
      <c r="Q618" s="13">
        <f>('1.Data Entry'!D622*'2.Variables'!$A$5)*'1.Data Entry'!H622*'2.Variables'!$C$5*'2.Variables'!$D$5</f>
        <v>0</v>
      </c>
      <c r="R618" s="13">
        <f>(Q618*'2.Variables'!$E$5)/150</f>
        <v>0</v>
      </c>
      <c r="S618" s="13">
        <f>(Q618*'2.Variables'!$F$5)/150</f>
        <v>0</v>
      </c>
    </row>
    <row r="619" spans="1:19" x14ac:dyDescent="0.4">
      <c r="A619" s="2">
        <f>'1.Data Entry'!A623</f>
        <v>0</v>
      </c>
      <c r="B619" s="2">
        <f>'1.Data Entry'!B623</f>
        <v>0</v>
      </c>
      <c r="C619" s="2">
        <f>'1.Data Entry'!C623</f>
        <v>0</v>
      </c>
      <c r="D619" s="13">
        <f>('1.Data Entry'!D623*'2.Variables'!$A$5)*'1.Data Entry'!E623*'2.Variables'!$D$5</f>
        <v>0</v>
      </c>
      <c r="E619" s="13">
        <f>('1.Data Entry'!D623*'2.Variables'!$A$5)*'1.Data Entry'!E623*'2.Variables'!$D$5*'2.Variables'!$B$5</f>
        <v>0</v>
      </c>
      <c r="F619" s="13">
        <f>(E619*'2.Variables'!$E$5)/150</f>
        <v>0</v>
      </c>
      <c r="G619" s="13">
        <f>(E619*'2.Variables'!$F$5)/150</f>
        <v>0</v>
      </c>
      <c r="H619" s="13">
        <f>('1.Data Entry'!D623*'2.Variables'!$A$5)*'1.Data Entry'!F623*'2.Variables'!$D$5</f>
        <v>0</v>
      </c>
      <c r="I619" s="13">
        <f>('1.Data Entry'!D623*'2.Variables'!$A$5)*'1.Data Entry'!F623*'2.Variables'!$D$5*'2.Variables'!$B$5</f>
        <v>0</v>
      </c>
      <c r="J619" s="13">
        <f>(I619*'2.Variables'!$E$5)/150</f>
        <v>0</v>
      </c>
      <c r="K619" s="13">
        <f>(I619*'2.Variables'!$F$5)/150</f>
        <v>0</v>
      </c>
      <c r="L619" s="13">
        <f>('1.Data Entry'!D623*'2.Variables'!$A$5)*'1.Data Entry'!G623*'2.Variables'!$D$5</f>
        <v>0</v>
      </c>
      <c r="M619" s="13">
        <f>('1.Data Entry'!D623*'2.Variables'!$A$5)*'1.Data Entry'!G623*'2.Variables'!$C$5*'2.Variables'!$D$5</f>
        <v>0</v>
      </c>
      <c r="N619" s="13">
        <f>(M619*'2.Variables'!$E$5)/150</f>
        <v>0</v>
      </c>
      <c r="O619" s="13">
        <f>(M619*'2.Variables'!$F$5)/150</f>
        <v>0</v>
      </c>
      <c r="P619" s="13">
        <f>('1.Data Entry'!D623*'2.Variables'!$A$5)*'1.Data Entry'!H623*'2.Variables'!$D$5</f>
        <v>0</v>
      </c>
      <c r="Q619" s="13">
        <f>('1.Data Entry'!D623*'2.Variables'!$A$5)*'1.Data Entry'!H623*'2.Variables'!$C$5*'2.Variables'!$D$5</f>
        <v>0</v>
      </c>
      <c r="R619" s="13">
        <f>(Q619*'2.Variables'!$E$5)/150</f>
        <v>0</v>
      </c>
      <c r="S619" s="13">
        <f>(Q619*'2.Variables'!$F$5)/150</f>
        <v>0</v>
      </c>
    </row>
    <row r="620" spans="1:19" x14ac:dyDescent="0.4">
      <c r="A620" s="2">
        <f>'1.Data Entry'!A624</f>
        <v>0</v>
      </c>
      <c r="B620" s="2">
        <f>'1.Data Entry'!B624</f>
        <v>0</v>
      </c>
      <c r="C620" s="2">
        <f>'1.Data Entry'!C624</f>
        <v>0</v>
      </c>
      <c r="D620" s="13">
        <f>('1.Data Entry'!D624*'2.Variables'!$A$5)*'1.Data Entry'!E624*'2.Variables'!$D$5</f>
        <v>0</v>
      </c>
      <c r="E620" s="13">
        <f>('1.Data Entry'!D624*'2.Variables'!$A$5)*'1.Data Entry'!E624*'2.Variables'!$D$5*'2.Variables'!$B$5</f>
        <v>0</v>
      </c>
      <c r="F620" s="13">
        <f>(E620*'2.Variables'!$E$5)/150</f>
        <v>0</v>
      </c>
      <c r="G620" s="13">
        <f>(E620*'2.Variables'!$F$5)/150</f>
        <v>0</v>
      </c>
      <c r="H620" s="13">
        <f>('1.Data Entry'!D624*'2.Variables'!$A$5)*'1.Data Entry'!F624*'2.Variables'!$D$5</f>
        <v>0</v>
      </c>
      <c r="I620" s="13">
        <f>('1.Data Entry'!D624*'2.Variables'!$A$5)*'1.Data Entry'!F624*'2.Variables'!$D$5*'2.Variables'!$B$5</f>
        <v>0</v>
      </c>
      <c r="J620" s="13">
        <f>(I620*'2.Variables'!$E$5)/150</f>
        <v>0</v>
      </c>
      <c r="K620" s="13">
        <f>(I620*'2.Variables'!$F$5)/150</f>
        <v>0</v>
      </c>
      <c r="L620" s="13">
        <f>('1.Data Entry'!D624*'2.Variables'!$A$5)*'1.Data Entry'!G624*'2.Variables'!$D$5</f>
        <v>0</v>
      </c>
      <c r="M620" s="13">
        <f>('1.Data Entry'!D624*'2.Variables'!$A$5)*'1.Data Entry'!G624*'2.Variables'!$C$5*'2.Variables'!$D$5</f>
        <v>0</v>
      </c>
      <c r="N620" s="13">
        <f>(M620*'2.Variables'!$E$5)/150</f>
        <v>0</v>
      </c>
      <c r="O620" s="13">
        <f>(M620*'2.Variables'!$F$5)/150</f>
        <v>0</v>
      </c>
      <c r="P620" s="13">
        <f>('1.Data Entry'!D624*'2.Variables'!$A$5)*'1.Data Entry'!H624*'2.Variables'!$D$5</f>
        <v>0</v>
      </c>
      <c r="Q620" s="13">
        <f>('1.Data Entry'!D624*'2.Variables'!$A$5)*'1.Data Entry'!H624*'2.Variables'!$C$5*'2.Variables'!$D$5</f>
        <v>0</v>
      </c>
      <c r="R620" s="13">
        <f>(Q620*'2.Variables'!$E$5)/150</f>
        <v>0</v>
      </c>
      <c r="S620" s="13">
        <f>(Q620*'2.Variables'!$F$5)/150</f>
        <v>0</v>
      </c>
    </row>
    <row r="621" spans="1:19" x14ac:dyDescent="0.4">
      <c r="A621" s="2">
        <f>'1.Data Entry'!A625</f>
        <v>0</v>
      </c>
      <c r="B621" s="2">
        <f>'1.Data Entry'!B625</f>
        <v>0</v>
      </c>
      <c r="C621" s="2">
        <f>'1.Data Entry'!C625</f>
        <v>0</v>
      </c>
      <c r="D621" s="13">
        <f>('1.Data Entry'!D625*'2.Variables'!$A$5)*'1.Data Entry'!E625*'2.Variables'!$D$5</f>
        <v>0</v>
      </c>
      <c r="E621" s="13">
        <f>('1.Data Entry'!D625*'2.Variables'!$A$5)*'1.Data Entry'!E625*'2.Variables'!$D$5*'2.Variables'!$B$5</f>
        <v>0</v>
      </c>
      <c r="F621" s="13">
        <f>(E621*'2.Variables'!$E$5)/150</f>
        <v>0</v>
      </c>
      <c r="G621" s="13">
        <f>(E621*'2.Variables'!$F$5)/150</f>
        <v>0</v>
      </c>
      <c r="H621" s="13">
        <f>('1.Data Entry'!D625*'2.Variables'!$A$5)*'1.Data Entry'!F625*'2.Variables'!$D$5</f>
        <v>0</v>
      </c>
      <c r="I621" s="13">
        <f>('1.Data Entry'!D625*'2.Variables'!$A$5)*'1.Data Entry'!F625*'2.Variables'!$D$5*'2.Variables'!$B$5</f>
        <v>0</v>
      </c>
      <c r="J621" s="13">
        <f>(I621*'2.Variables'!$E$5)/150</f>
        <v>0</v>
      </c>
      <c r="K621" s="13">
        <f>(I621*'2.Variables'!$F$5)/150</f>
        <v>0</v>
      </c>
      <c r="L621" s="13">
        <f>('1.Data Entry'!D625*'2.Variables'!$A$5)*'1.Data Entry'!G625*'2.Variables'!$D$5</f>
        <v>0</v>
      </c>
      <c r="M621" s="13">
        <f>('1.Data Entry'!D625*'2.Variables'!$A$5)*'1.Data Entry'!G625*'2.Variables'!$C$5*'2.Variables'!$D$5</f>
        <v>0</v>
      </c>
      <c r="N621" s="13">
        <f>(M621*'2.Variables'!$E$5)/150</f>
        <v>0</v>
      </c>
      <c r="O621" s="13">
        <f>(M621*'2.Variables'!$F$5)/150</f>
        <v>0</v>
      </c>
      <c r="P621" s="13">
        <f>('1.Data Entry'!D625*'2.Variables'!$A$5)*'1.Data Entry'!H625*'2.Variables'!$D$5</f>
        <v>0</v>
      </c>
      <c r="Q621" s="13">
        <f>('1.Data Entry'!D625*'2.Variables'!$A$5)*'1.Data Entry'!H625*'2.Variables'!$C$5*'2.Variables'!$D$5</f>
        <v>0</v>
      </c>
      <c r="R621" s="13">
        <f>(Q621*'2.Variables'!$E$5)/150</f>
        <v>0</v>
      </c>
      <c r="S621" s="13">
        <f>(Q621*'2.Variables'!$F$5)/150</f>
        <v>0</v>
      </c>
    </row>
    <row r="622" spans="1:19" x14ac:dyDescent="0.4">
      <c r="A622" s="2">
        <f>'1.Data Entry'!A626</f>
        <v>0</v>
      </c>
      <c r="B622" s="2">
        <f>'1.Data Entry'!B626</f>
        <v>0</v>
      </c>
      <c r="C622" s="2">
        <f>'1.Data Entry'!C626</f>
        <v>0</v>
      </c>
      <c r="D622" s="13">
        <f>('1.Data Entry'!D626*'2.Variables'!$A$5)*'1.Data Entry'!E626*'2.Variables'!$D$5</f>
        <v>0</v>
      </c>
      <c r="E622" s="13">
        <f>('1.Data Entry'!D626*'2.Variables'!$A$5)*'1.Data Entry'!E626*'2.Variables'!$D$5*'2.Variables'!$B$5</f>
        <v>0</v>
      </c>
      <c r="F622" s="13">
        <f>(E622*'2.Variables'!$E$5)/150</f>
        <v>0</v>
      </c>
      <c r="G622" s="13">
        <f>(E622*'2.Variables'!$F$5)/150</f>
        <v>0</v>
      </c>
      <c r="H622" s="13">
        <f>('1.Data Entry'!D626*'2.Variables'!$A$5)*'1.Data Entry'!F626*'2.Variables'!$D$5</f>
        <v>0</v>
      </c>
      <c r="I622" s="13">
        <f>('1.Data Entry'!D626*'2.Variables'!$A$5)*'1.Data Entry'!F626*'2.Variables'!$D$5*'2.Variables'!$B$5</f>
        <v>0</v>
      </c>
      <c r="J622" s="13">
        <f>(I622*'2.Variables'!$E$5)/150</f>
        <v>0</v>
      </c>
      <c r="K622" s="13">
        <f>(I622*'2.Variables'!$F$5)/150</f>
        <v>0</v>
      </c>
      <c r="L622" s="13">
        <f>('1.Data Entry'!D626*'2.Variables'!$A$5)*'1.Data Entry'!G626*'2.Variables'!$D$5</f>
        <v>0</v>
      </c>
      <c r="M622" s="13">
        <f>('1.Data Entry'!D626*'2.Variables'!$A$5)*'1.Data Entry'!G626*'2.Variables'!$C$5*'2.Variables'!$D$5</f>
        <v>0</v>
      </c>
      <c r="N622" s="13">
        <f>(M622*'2.Variables'!$E$5)/150</f>
        <v>0</v>
      </c>
      <c r="O622" s="13">
        <f>(M622*'2.Variables'!$F$5)/150</f>
        <v>0</v>
      </c>
      <c r="P622" s="13">
        <f>('1.Data Entry'!D626*'2.Variables'!$A$5)*'1.Data Entry'!H626*'2.Variables'!$D$5</f>
        <v>0</v>
      </c>
      <c r="Q622" s="13">
        <f>('1.Data Entry'!D626*'2.Variables'!$A$5)*'1.Data Entry'!H626*'2.Variables'!$C$5*'2.Variables'!$D$5</f>
        <v>0</v>
      </c>
      <c r="R622" s="13">
        <f>(Q622*'2.Variables'!$E$5)/150</f>
        <v>0</v>
      </c>
      <c r="S622" s="13">
        <f>(Q622*'2.Variables'!$F$5)/150</f>
        <v>0</v>
      </c>
    </row>
    <row r="623" spans="1:19" x14ac:dyDescent="0.4">
      <c r="A623" s="2">
        <f>'1.Data Entry'!A627</f>
        <v>0</v>
      </c>
      <c r="B623" s="2">
        <f>'1.Data Entry'!B627</f>
        <v>0</v>
      </c>
      <c r="C623" s="2">
        <f>'1.Data Entry'!C627</f>
        <v>0</v>
      </c>
      <c r="D623" s="13">
        <f>('1.Data Entry'!D627*'2.Variables'!$A$5)*'1.Data Entry'!E627*'2.Variables'!$D$5</f>
        <v>0</v>
      </c>
      <c r="E623" s="13">
        <f>('1.Data Entry'!D627*'2.Variables'!$A$5)*'1.Data Entry'!E627*'2.Variables'!$D$5*'2.Variables'!$B$5</f>
        <v>0</v>
      </c>
      <c r="F623" s="13">
        <f>(E623*'2.Variables'!$E$5)/150</f>
        <v>0</v>
      </c>
      <c r="G623" s="13">
        <f>(E623*'2.Variables'!$F$5)/150</f>
        <v>0</v>
      </c>
      <c r="H623" s="13">
        <f>('1.Data Entry'!D627*'2.Variables'!$A$5)*'1.Data Entry'!F627*'2.Variables'!$D$5</f>
        <v>0</v>
      </c>
      <c r="I623" s="13">
        <f>('1.Data Entry'!D627*'2.Variables'!$A$5)*'1.Data Entry'!F627*'2.Variables'!$D$5*'2.Variables'!$B$5</f>
        <v>0</v>
      </c>
      <c r="J623" s="13">
        <f>(I623*'2.Variables'!$E$5)/150</f>
        <v>0</v>
      </c>
      <c r="K623" s="13">
        <f>(I623*'2.Variables'!$F$5)/150</f>
        <v>0</v>
      </c>
      <c r="L623" s="13">
        <f>('1.Data Entry'!D627*'2.Variables'!$A$5)*'1.Data Entry'!G627*'2.Variables'!$D$5</f>
        <v>0</v>
      </c>
      <c r="M623" s="13">
        <f>('1.Data Entry'!D627*'2.Variables'!$A$5)*'1.Data Entry'!G627*'2.Variables'!$C$5*'2.Variables'!$D$5</f>
        <v>0</v>
      </c>
      <c r="N623" s="13">
        <f>(M623*'2.Variables'!$E$5)/150</f>
        <v>0</v>
      </c>
      <c r="O623" s="13">
        <f>(M623*'2.Variables'!$F$5)/150</f>
        <v>0</v>
      </c>
      <c r="P623" s="13">
        <f>('1.Data Entry'!D627*'2.Variables'!$A$5)*'1.Data Entry'!H627*'2.Variables'!$D$5</f>
        <v>0</v>
      </c>
      <c r="Q623" s="13">
        <f>('1.Data Entry'!D627*'2.Variables'!$A$5)*'1.Data Entry'!H627*'2.Variables'!$C$5*'2.Variables'!$D$5</f>
        <v>0</v>
      </c>
      <c r="R623" s="13">
        <f>(Q623*'2.Variables'!$E$5)/150</f>
        <v>0</v>
      </c>
      <c r="S623" s="13">
        <f>(Q623*'2.Variables'!$F$5)/150</f>
        <v>0</v>
      </c>
    </row>
    <row r="624" spans="1:19" x14ac:dyDescent="0.4">
      <c r="A624" s="2">
        <f>'1.Data Entry'!A628</f>
        <v>0</v>
      </c>
      <c r="B624" s="2">
        <f>'1.Data Entry'!B628</f>
        <v>0</v>
      </c>
      <c r="C624" s="2">
        <f>'1.Data Entry'!C628</f>
        <v>0</v>
      </c>
      <c r="D624" s="13">
        <f>('1.Data Entry'!D628*'2.Variables'!$A$5)*'1.Data Entry'!E628*'2.Variables'!$D$5</f>
        <v>0</v>
      </c>
      <c r="E624" s="13">
        <f>('1.Data Entry'!D628*'2.Variables'!$A$5)*'1.Data Entry'!E628*'2.Variables'!$D$5*'2.Variables'!$B$5</f>
        <v>0</v>
      </c>
      <c r="F624" s="13">
        <f>(E624*'2.Variables'!$E$5)/150</f>
        <v>0</v>
      </c>
      <c r="G624" s="13">
        <f>(E624*'2.Variables'!$F$5)/150</f>
        <v>0</v>
      </c>
      <c r="H624" s="13">
        <f>('1.Data Entry'!D628*'2.Variables'!$A$5)*'1.Data Entry'!F628*'2.Variables'!$D$5</f>
        <v>0</v>
      </c>
      <c r="I624" s="13">
        <f>('1.Data Entry'!D628*'2.Variables'!$A$5)*'1.Data Entry'!F628*'2.Variables'!$D$5*'2.Variables'!$B$5</f>
        <v>0</v>
      </c>
      <c r="J624" s="13">
        <f>(I624*'2.Variables'!$E$5)/150</f>
        <v>0</v>
      </c>
      <c r="K624" s="13">
        <f>(I624*'2.Variables'!$F$5)/150</f>
        <v>0</v>
      </c>
      <c r="L624" s="13">
        <f>('1.Data Entry'!D628*'2.Variables'!$A$5)*'1.Data Entry'!G628*'2.Variables'!$D$5</f>
        <v>0</v>
      </c>
      <c r="M624" s="13">
        <f>('1.Data Entry'!D628*'2.Variables'!$A$5)*'1.Data Entry'!G628*'2.Variables'!$C$5*'2.Variables'!$D$5</f>
        <v>0</v>
      </c>
      <c r="N624" s="13">
        <f>(M624*'2.Variables'!$E$5)/150</f>
        <v>0</v>
      </c>
      <c r="O624" s="13">
        <f>(M624*'2.Variables'!$F$5)/150</f>
        <v>0</v>
      </c>
      <c r="P624" s="13">
        <f>('1.Data Entry'!D628*'2.Variables'!$A$5)*'1.Data Entry'!H628*'2.Variables'!$D$5</f>
        <v>0</v>
      </c>
      <c r="Q624" s="13">
        <f>('1.Data Entry'!D628*'2.Variables'!$A$5)*'1.Data Entry'!H628*'2.Variables'!$C$5*'2.Variables'!$D$5</f>
        <v>0</v>
      </c>
      <c r="R624" s="13">
        <f>(Q624*'2.Variables'!$E$5)/150</f>
        <v>0</v>
      </c>
      <c r="S624" s="13">
        <f>(Q624*'2.Variables'!$F$5)/150</f>
        <v>0</v>
      </c>
    </row>
    <row r="625" spans="1:19" x14ac:dyDescent="0.4">
      <c r="A625" s="2">
        <f>'1.Data Entry'!A629</f>
        <v>0</v>
      </c>
      <c r="B625" s="2">
        <f>'1.Data Entry'!B629</f>
        <v>0</v>
      </c>
      <c r="C625" s="2">
        <f>'1.Data Entry'!C629</f>
        <v>0</v>
      </c>
      <c r="D625" s="13">
        <f>('1.Data Entry'!D629*'2.Variables'!$A$5)*'1.Data Entry'!E629*'2.Variables'!$D$5</f>
        <v>0</v>
      </c>
      <c r="E625" s="13">
        <f>('1.Data Entry'!D629*'2.Variables'!$A$5)*'1.Data Entry'!E629*'2.Variables'!$D$5*'2.Variables'!$B$5</f>
        <v>0</v>
      </c>
      <c r="F625" s="13">
        <f>(E625*'2.Variables'!$E$5)/150</f>
        <v>0</v>
      </c>
      <c r="G625" s="13">
        <f>(E625*'2.Variables'!$F$5)/150</f>
        <v>0</v>
      </c>
      <c r="H625" s="13">
        <f>('1.Data Entry'!D629*'2.Variables'!$A$5)*'1.Data Entry'!F629*'2.Variables'!$D$5</f>
        <v>0</v>
      </c>
      <c r="I625" s="13">
        <f>('1.Data Entry'!D629*'2.Variables'!$A$5)*'1.Data Entry'!F629*'2.Variables'!$D$5*'2.Variables'!$B$5</f>
        <v>0</v>
      </c>
      <c r="J625" s="13">
        <f>(I625*'2.Variables'!$E$5)/150</f>
        <v>0</v>
      </c>
      <c r="K625" s="13">
        <f>(I625*'2.Variables'!$F$5)/150</f>
        <v>0</v>
      </c>
      <c r="L625" s="13">
        <f>('1.Data Entry'!D629*'2.Variables'!$A$5)*'1.Data Entry'!G629*'2.Variables'!$D$5</f>
        <v>0</v>
      </c>
      <c r="M625" s="13">
        <f>('1.Data Entry'!D629*'2.Variables'!$A$5)*'1.Data Entry'!G629*'2.Variables'!$C$5*'2.Variables'!$D$5</f>
        <v>0</v>
      </c>
      <c r="N625" s="13">
        <f>(M625*'2.Variables'!$E$5)/150</f>
        <v>0</v>
      </c>
      <c r="O625" s="13">
        <f>(M625*'2.Variables'!$F$5)/150</f>
        <v>0</v>
      </c>
      <c r="P625" s="13">
        <f>('1.Data Entry'!D629*'2.Variables'!$A$5)*'1.Data Entry'!H629*'2.Variables'!$D$5</f>
        <v>0</v>
      </c>
      <c r="Q625" s="13">
        <f>('1.Data Entry'!D629*'2.Variables'!$A$5)*'1.Data Entry'!H629*'2.Variables'!$C$5*'2.Variables'!$D$5</f>
        <v>0</v>
      </c>
      <c r="R625" s="13">
        <f>(Q625*'2.Variables'!$E$5)/150</f>
        <v>0</v>
      </c>
      <c r="S625" s="13">
        <f>(Q625*'2.Variables'!$F$5)/150</f>
        <v>0</v>
      </c>
    </row>
    <row r="626" spans="1:19" x14ac:dyDescent="0.4">
      <c r="A626" s="2">
        <f>'1.Data Entry'!A630</f>
        <v>0</v>
      </c>
      <c r="B626" s="2">
        <f>'1.Data Entry'!B630</f>
        <v>0</v>
      </c>
      <c r="C626" s="2">
        <f>'1.Data Entry'!C630</f>
        <v>0</v>
      </c>
      <c r="D626" s="13">
        <f>('1.Data Entry'!D630*'2.Variables'!$A$5)*'1.Data Entry'!E630*'2.Variables'!$D$5</f>
        <v>0</v>
      </c>
      <c r="E626" s="13">
        <f>('1.Data Entry'!D630*'2.Variables'!$A$5)*'1.Data Entry'!E630*'2.Variables'!$D$5*'2.Variables'!$B$5</f>
        <v>0</v>
      </c>
      <c r="F626" s="13">
        <f>(E626*'2.Variables'!$E$5)/150</f>
        <v>0</v>
      </c>
      <c r="G626" s="13">
        <f>(E626*'2.Variables'!$F$5)/150</f>
        <v>0</v>
      </c>
      <c r="H626" s="13">
        <f>('1.Data Entry'!D630*'2.Variables'!$A$5)*'1.Data Entry'!F630*'2.Variables'!$D$5</f>
        <v>0</v>
      </c>
      <c r="I626" s="13">
        <f>('1.Data Entry'!D630*'2.Variables'!$A$5)*'1.Data Entry'!F630*'2.Variables'!$D$5*'2.Variables'!$B$5</f>
        <v>0</v>
      </c>
      <c r="J626" s="13">
        <f>(I626*'2.Variables'!$E$5)/150</f>
        <v>0</v>
      </c>
      <c r="K626" s="13">
        <f>(I626*'2.Variables'!$F$5)/150</f>
        <v>0</v>
      </c>
      <c r="L626" s="13">
        <f>('1.Data Entry'!D630*'2.Variables'!$A$5)*'1.Data Entry'!G630*'2.Variables'!$D$5</f>
        <v>0</v>
      </c>
      <c r="M626" s="13">
        <f>('1.Data Entry'!D630*'2.Variables'!$A$5)*'1.Data Entry'!G630*'2.Variables'!$C$5*'2.Variables'!$D$5</f>
        <v>0</v>
      </c>
      <c r="N626" s="13">
        <f>(M626*'2.Variables'!$E$5)/150</f>
        <v>0</v>
      </c>
      <c r="O626" s="13">
        <f>(M626*'2.Variables'!$F$5)/150</f>
        <v>0</v>
      </c>
      <c r="P626" s="13">
        <f>('1.Data Entry'!D630*'2.Variables'!$A$5)*'1.Data Entry'!H630*'2.Variables'!$D$5</f>
        <v>0</v>
      </c>
      <c r="Q626" s="13">
        <f>('1.Data Entry'!D630*'2.Variables'!$A$5)*'1.Data Entry'!H630*'2.Variables'!$C$5*'2.Variables'!$D$5</f>
        <v>0</v>
      </c>
      <c r="R626" s="13">
        <f>(Q626*'2.Variables'!$E$5)/150</f>
        <v>0</v>
      </c>
      <c r="S626" s="13">
        <f>(Q626*'2.Variables'!$F$5)/150</f>
        <v>0</v>
      </c>
    </row>
    <row r="627" spans="1:19" x14ac:dyDescent="0.4">
      <c r="A627" s="2">
        <f>'1.Data Entry'!A631</f>
        <v>0</v>
      </c>
      <c r="B627" s="2">
        <f>'1.Data Entry'!B631</f>
        <v>0</v>
      </c>
      <c r="C627" s="2">
        <f>'1.Data Entry'!C631</f>
        <v>0</v>
      </c>
      <c r="D627" s="13">
        <f>('1.Data Entry'!D631*'2.Variables'!$A$5)*'1.Data Entry'!E631*'2.Variables'!$D$5</f>
        <v>0</v>
      </c>
      <c r="E627" s="13">
        <f>('1.Data Entry'!D631*'2.Variables'!$A$5)*'1.Data Entry'!E631*'2.Variables'!$D$5*'2.Variables'!$B$5</f>
        <v>0</v>
      </c>
      <c r="F627" s="13">
        <f>(E627*'2.Variables'!$E$5)/150</f>
        <v>0</v>
      </c>
      <c r="G627" s="13">
        <f>(E627*'2.Variables'!$F$5)/150</f>
        <v>0</v>
      </c>
      <c r="H627" s="13">
        <f>('1.Data Entry'!D631*'2.Variables'!$A$5)*'1.Data Entry'!F631*'2.Variables'!$D$5</f>
        <v>0</v>
      </c>
      <c r="I627" s="13">
        <f>('1.Data Entry'!D631*'2.Variables'!$A$5)*'1.Data Entry'!F631*'2.Variables'!$D$5*'2.Variables'!$B$5</f>
        <v>0</v>
      </c>
      <c r="J627" s="13">
        <f>(I627*'2.Variables'!$E$5)/150</f>
        <v>0</v>
      </c>
      <c r="K627" s="13">
        <f>(I627*'2.Variables'!$F$5)/150</f>
        <v>0</v>
      </c>
      <c r="L627" s="13">
        <f>('1.Data Entry'!D631*'2.Variables'!$A$5)*'1.Data Entry'!G631*'2.Variables'!$D$5</f>
        <v>0</v>
      </c>
      <c r="M627" s="13">
        <f>('1.Data Entry'!D631*'2.Variables'!$A$5)*'1.Data Entry'!G631*'2.Variables'!$C$5*'2.Variables'!$D$5</f>
        <v>0</v>
      </c>
      <c r="N627" s="13">
        <f>(M627*'2.Variables'!$E$5)/150</f>
        <v>0</v>
      </c>
      <c r="O627" s="13">
        <f>(M627*'2.Variables'!$F$5)/150</f>
        <v>0</v>
      </c>
      <c r="P627" s="13">
        <f>('1.Data Entry'!D631*'2.Variables'!$A$5)*'1.Data Entry'!H631*'2.Variables'!$D$5</f>
        <v>0</v>
      </c>
      <c r="Q627" s="13">
        <f>('1.Data Entry'!D631*'2.Variables'!$A$5)*'1.Data Entry'!H631*'2.Variables'!$C$5*'2.Variables'!$D$5</f>
        <v>0</v>
      </c>
      <c r="R627" s="13">
        <f>(Q627*'2.Variables'!$E$5)/150</f>
        <v>0</v>
      </c>
      <c r="S627" s="13">
        <f>(Q627*'2.Variables'!$F$5)/150</f>
        <v>0</v>
      </c>
    </row>
    <row r="628" spans="1:19" x14ac:dyDescent="0.4">
      <c r="A628" s="2">
        <f>'1.Data Entry'!A632</f>
        <v>0</v>
      </c>
      <c r="B628" s="2">
        <f>'1.Data Entry'!B632</f>
        <v>0</v>
      </c>
      <c r="C628" s="2">
        <f>'1.Data Entry'!C632</f>
        <v>0</v>
      </c>
      <c r="D628" s="13">
        <f>('1.Data Entry'!D632*'2.Variables'!$A$5)*'1.Data Entry'!E632*'2.Variables'!$D$5</f>
        <v>0</v>
      </c>
      <c r="E628" s="13">
        <f>('1.Data Entry'!D632*'2.Variables'!$A$5)*'1.Data Entry'!E632*'2.Variables'!$D$5*'2.Variables'!$B$5</f>
        <v>0</v>
      </c>
      <c r="F628" s="13">
        <f>(E628*'2.Variables'!$E$5)/150</f>
        <v>0</v>
      </c>
      <c r="G628" s="13">
        <f>(E628*'2.Variables'!$F$5)/150</f>
        <v>0</v>
      </c>
      <c r="H628" s="13">
        <f>('1.Data Entry'!D632*'2.Variables'!$A$5)*'1.Data Entry'!F632*'2.Variables'!$D$5</f>
        <v>0</v>
      </c>
      <c r="I628" s="13">
        <f>('1.Data Entry'!D632*'2.Variables'!$A$5)*'1.Data Entry'!F632*'2.Variables'!$D$5*'2.Variables'!$B$5</f>
        <v>0</v>
      </c>
      <c r="J628" s="13">
        <f>(I628*'2.Variables'!$E$5)/150</f>
        <v>0</v>
      </c>
      <c r="K628" s="13">
        <f>(I628*'2.Variables'!$F$5)/150</f>
        <v>0</v>
      </c>
      <c r="L628" s="13">
        <f>('1.Data Entry'!D632*'2.Variables'!$A$5)*'1.Data Entry'!G632*'2.Variables'!$D$5</f>
        <v>0</v>
      </c>
      <c r="M628" s="13">
        <f>('1.Data Entry'!D632*'2.Variables'!$A$5)*'1.Data Entry'!G632*'2.Variables'!$C$5*'2.Variables'!$D$5</f>
        <v>0</v>
      </c>
      <c r="N628" s="13">
        <f>(M628*'2.Variables'!$E$5)/150</f>
        <v>0</v>
      </c>
      <c r="O628" s="13">
        <f>(M628*'2.Variables'!$F$5)/150</f>
        <v>0</v>
      </c>
      <c r="P628" s="13">
        <f>('1.Data Entry'!D632*'2.Variables'!$A$5)*'1.Data Entry'!H632*'2.Variables'!$D$5</f>
        <v>0</v>
      </c>
      <c r="Q628" s="13">
        <f>('1.Data Entry'!D632*'2.Variables'!$A$5)*'1.Data Entry'!H632*'2.Variables'!$C$5*'2.Variables'!$D$5</f>
        <v>0</v>
      </c>
      <c r="R628" s="13">
        <f>(Q628*'2.Variables'!$E$5)/150</f>
        <v>0</v>
      </c>
      <c r="S628" s="13">
        <f>(Q628*'2.Variables'!$F$5)/150</f>
        <v>0</v>
      </c>
    </row>
    <row r="629" spans="1:19" x14ac:dyDescent="0.4">
      <c r="A629" s="2">
        <f>'1.Data Entry'!A633</f>
        <v>0</v>
      </c>
      <c r="B629" s="2">
        <f>'1.Data Entry'!B633</f>
        <v>0</v>
      </c>
      <c r="C629" s="2">
        <f>'1.Data Entry'!C633</f>
        <v>0</v>
      </c>
      <c r="D629" s="13">
        <f>('1.Data Entry'!D633*'2.Variables'!$A$5)*'1.Data Entry'!E633*'2.Variables'!$D$5</f>
        <v>0</v>
      </c>
      <c r="E629" s="13">
        <f>('1.Data Entry'!D633*'2.Variables'!$A$5)*'1.Data Entry'!E633*'2.Variables'!$D$5*'2.Variables'!$B$5</f>
        <v>0</v>
      </c>
      <c r="F629" s="13">
        <f>(E629*'2.Variables'!$E$5)/150</f>
        <v>0</v>
      </c>
      <c r="G629" s="13">
        <f>(E629*'2.Variables'!$F$5)/150</f>
        <v>0</v>
      </c>
      <c r="H629" s="13">
        <f>('1.Data Entry'!D633*'2.Variables'!$A$5)*'1.Data Entry'!F633*'2.Variables'!$D$5</f>
        <v>0</v>
      </c>
      <c r="I629" s="13">
        <f>('1.Data Entry'!D633*'2.Variables'!$A$5)*'1.Data Entry'!F633*'2.Variables'!$D$5*'2.Variables'!$B$5</f>
        <v>0</v>
      </c>
      <c r="J629" s="13">
        <f>(I629*'2.Variables'!$E$5)/150</f>
        <v>0</v>
      </c>
      <c r="K629" s="13">
        <f>(I629*'2.Variables'!$F$5)/150</f>
        <v>0</v>
      </c>
      <c r="L629" s="13">
        <f>('1.Data Entry'!D633*'2.Variables'!$A$5)*'1.Data Entry'!G633*'2.Variables'!$D$5</f>
        <v>0</v>
      </c>
      <c r="M629" s="13">
        <f>('1.Data Entry'!D633*'2.Variables'!$A$5)*'1.Data Entry'!G633*'2.Variables'!$C$5*'2.Variables'!$D$5</f>
        <v>0</v>
      </c>
      <c r="N629" s="13">
        <f>(M629*'2.Variables'!$E$5)/150</f>
        <v>0</v>
      </c>
      <c r="O629" s="13">
        <f>(M629*'2.Variables'!$F$5)/150</f>
        <v>0</v>
      </c>
      <c r="P629" s="13">
        <f>('1.Data Entry'!D633*'2.Variables'!$A$5)*'1.Data Entry'!H633*'2.Variables'!$D$5</f>
        <v>0</v>
      </c>
      <c r="Q629" s="13">
        <f>('1.Data Entry'!D633*'2.Variables'!$A$5)*'1.Data Entry'!H633*'2.Variables'!$C$5*'2.Variables'!$D$5</f>
        <v>0</v>
      </c>
      <c r="R629" s="13">
        <f>(Q629*'2.Variables'!$E$5)/150</f>
        <v>0</v>
      </c>
      <c r="S629" s="13">
        <f>(Q629*'2.Variables'!$F$5)/150</f>
        <v>0</v>
      </c>
    </row>
    <row r="630" spans="1:19" x14ac:dyDescent="0.4">
      <c r="A630" s="2">
        <f>'1.Data Entry'!A634</f>
        <v>0</v>
      </c>
      <c r="B630" s="2">
        <f>'1.Data Entry'!B634</f>
        <v>0</v>
      </c>
      <c r="C630" s="2">
        <f>'1.Data Entry'!C634</f>
        <v>0</v>
      </c>
      <c r="D630" s="13">
        <f>('1.Data Entry'!D634*'2.Variables'!$A$5)*'1.Data Entry'!E634*'2.Variables'!$D$5</f>
        <v>0</v>
      </c>
      <c r="E630" s="13">
        <f>('1.Data Entry'!D634*'2.Variables'!$A$5)*'1.Data Entry'!E634*'2.Variables'!$D$5*'2.Variables'!$B$5</f>
        <v>0</v>
      </c>
      <c r="F630" s="13">
        <f>(E630*'2.Variables'!$E$5)/150</f>
        <v>0</v>
      </c>
      <c r="G630" s="13">
        <f>(E630*'2.Variables'!$F$5)/150</f>
        <v>0</v>
      </c>
      <c r="H630" s="13">
        <f>('1.Data Entry'!D634*'2.Variables'!$A$5)*'1.Data Entry'!F634*'2.Variables'!$D$5</f>
        <v>0</v>
      </c>
      <c r="I630" s="13">
        <f>('1.Data Entry'!D634*'2.Variables'!$A$5)*'1.Data Entry'!F634*'2.Variables'!$D$5*'2.Variables'!$B$5</f>
        <v>0</v>
      </c>
      <c r="J630" s="13">
        <f>(I630*'2.Variables'!$E$5)/150</f>
        <v>0</v>
      </c>
      <c r="K630" s="13">
        <f>(I630*'2.Variables'!$F$5)/150</f>
        <v>0</v>
      </c>
      <c r="L630" s="13">
        <f>('1.Data Entry'!D634*'2.Variables'!$A$5)*'1.Data Entry'!G634*'2.Variables'!$D$5</f>
        <v>0</v>
      </c>
      <c r="M630" s="13">
        <f>('1.Data Entry'!D634*'2.Variables'!$A$5)*'1.Data Entry'!G634*'2.Variables'!$C$5*'2.Variables'!$D$5</f>
        <v>0</v>
      </c>
      <c r="N630" s="13">
        <f>(M630*'2.Variables'!$E$5)/150</f>
        <v>0</v>
      </c>
      <c r="O630" s="13">
        <f>(M630*'2.Variables'!$F$5)/150</f>
        <v>0</v>
      </c>
      <c r="P630" s="13">
        <f>('1.Data Entry'!D634*'2.Variables'!$A$5)*'1.Data Entry'!H634*'2.Variables'!$D$5</f>
        <v>0</v>
      </c>
      <c r="Q630" s="13">
        <f>('1.Data Entry'!D634*'2.Variables'!$A$5)*'1.Data Entry'!H634*'2.Variables'!$C$5*'2.Variables'!$D$5</f>
        <v>0</v>
      </c>
      <c r="R630" s="13">
        <f>(Q630*'2.Variables'!$E$5)/150</f>
        <v>0</v>
      </c>
      <c r="S630" s="13">
        <f>(Q630*'2.Variables'!$F$5)/150</f>
        <v>0</v>
      </c>
    </row>
    <row r="631" spans="1:19" x14ac:dyDescent="0.4">
      <c r="A631" s="2">
        <f>'1.Data Entry'!A635</f>
        <v>0</v>
      </c>
      <c r="B631" s="2">
        <f>'1.Data Entry'!B635</f>
        <v>0</v>
      </c>
      <c r="C631" s="2">
        <f>'1.Data Entry'!C635</f>
        <v>0</v>
      </c>
      <c r="D631" s="13">
        <f>('1.Data Entry'!D635*'2.Variables'!$A$5)*'1.Data Entry'!E635*'2.Variables'!$D$5</f>
        <v>0</v>
      </c>
      <c r="E631" s="13">
        <f>('1.Data Entry'!D635*'2.Variables'!$A$5)*'1.Data Entry'!E635*'2.Variables'!$D$5*'2.Variables'!$B$5</f>
        <v>0</v>
      </c>
      <c r="F631" s="13">
        <f>(E631*'2.Variables'!$E$5)/150</f>
        <v>0</v>
      </c>
      <c r="G631" s="13">
        <f>(E631*'2.Variables'!$F$5)/150</f>
        <v>0</v>
      </c>
      <c r="H631" s="13">
        <f>('1.Data Entry'!D635*'2.Variables'!$A$5)*'1.Data Entry'!F635*'2.Variables'!$D$5</f>
        <v>0</v>
      </c>
      <c r="I631" s="13">
        <f>('1.Data Entry'!D635*'2.Variables'!$A$5)*'1.Data Entry'!F635*'2.Variables'!$D$5*'2.Variables'!$B$5</f>
        <v>0</v>
      </c>
      <c r="J631" s="13">
        <f>(I631*'2.Variables'!$E$5)/150</f>
        <v>0</v>
      </c>
      <c r="K631" s="13">
        <f>(I631*'2.Variables'!$F$5)/150</f>
        <v>0</v>
      </c>
      <c r="L631" s="13">
        <f>('1.Data Entry'!D635*'2.Variables'!$A$5)*'1.Data Entry'!G635*'2.Variables'!$D$5</f>
        <v>0</v>
      </c>
      <c r="M631" s="13">
        <f>('1.Data Entry'!D635*'2.Variables'!$A$5)*'1.Data Entry'!G635*'2.Variables'!$C$5*'2.Variables'!$D$5</f>
        <v>0</v>
      </c>
      <c r="N631" s="13">
        <f>(M631*'2.Variables'!$E$5)/150</f>
        <v>0</v>
      </c>
      <c r="O631" s="13">
        <f>(M631*'2.Variables'!$F$5)/150</f>
        <v>0</v>
      </c>
      <c r="P631" s="13">
        <f>('1.Data Entry'!D635*'2.Variables'!$A$5)*'1.Data Entry'!H635*'2.Variables'!$D$5</f>
        <v>0</v>
      </c>
      <c r="Q631" s="13">
        <f>('1.Data Entry'!D635*'2.Variables'!$A$5)*'1.Data Entry'!H635*'2.Variables'!$C$5*'2.Variables'!$D$5</f>
        <v>0</v>
      </c>
      <c r="R631" s="13">
        <f>(Q631*'2.Variables'!$E$5)/150</f>
        <v>0</v>
      </c>
      <c r="S631" s="13">
        <f>(Q631*'2.Variables'!$F$5)/150</f>
        <v>0</v>
      </c>
    </row>
    <row r="632" spans="1:19" x14ac:dyDescent="0.4">
      <c r="A632" s="2">
        <f>'1.Data Entry'!A636</f>
        <v>0</v>
      </c>
      <c r="B632" s="2">
        <f>'1.Data Entry'!B636</f>
        <v>0</v>
      </c>
      <c r="C632" s="2">
        <f>'1.Data Entry'!C636</f>
        <v>0</v>
      </c>
      <c r="D632" s="13">
        <f>('1.Data Entry'!D636*'2.Variables'!$A$5)*'1.Data Entry'!E636*'2.Variables'!$D$5</f>
        <v>0</v>
      </c>
      <c r="E632" s="13">
        <f>('1.Data Entry'!D636*'2.Variables'!$A$5)*'1.Data Entry'!E636*'2.Variables'!$D$5*'2.Variables'!$B$5</f>
        <v>0</v>
      </c>
      <c r="F632" s="13">
        <f>(E632*'2.Variables'!$E$5)/150</f>
        <v>0</v>
      </c>
      <c r="G632" s="13">
        <f>(E632*'2.Variables'!$F$5)/150</f>
        <v>0</v>
      </c>
      <c r="H632" s="13">
        <f>('1.Data Entry'!D636*'2.Variables'!$A$5)*'1.Data Entry'!F636*'2.Variables'!$D$5</f>
        <v>0</v>
      </c>
      <c r="I632" s="13">
        <f>('1.Data Entry'!D636*'2.Variables'!$A$5)*'1.Data Entry'!F636*'2.Variables'!$D$5*'2.Variables'!$B$5</f>
        <v>0</v>
      </c>
      <c r="J632" s="13">
        <f>(I632*'2.Variables'!$E$5)/150</f>
        <v>0</v>
      </c>
      <c r="K632" s="13">
        <f>(I632*'2.Variables'!$F$5)/150</f>
        <v>0</v>
      </c>
      <c r="L632" s="13">
        <f>('1.Data Entry'!D636*'2.Variables'!$A$5)*'1.Data Entry'!G636*'2.Variables'!$D$5</f>
        <v>0</v>
      </c>
      <c r="M632" s="13">
        <f>('1.Data Entry'!D636*'2.Variables'!$A$5)*'1.Data Entry'!G636*'2.Variables'!$C$5*'2.Variables'!$D$5</f>
        <v>0</v>
      </c>
      <c r="N632" s="13">
        <f>(M632*'2.Variables'!$E$5)/150</f>
        <v>0</v>
      </c>
      <c r="O632" s="13">
        <f>(M632*'2.Variables'!$F$5)/150</f>
        <v>0</v>
      </c>
      <c r="P632" s="13">
        <f>('1.Data Entry'!D636*'2.Variables'!$A$5)*'1.Data Entry'!H636*'2.Variables'!$D$5</f>
        <v>0</v>
      </c>
      <c r="Q632" s="13">
        <f>('1.Data Entry'!D636*'2.Variables'!$A$5)*'1.Data Entry'!H636*'2.Variables'!$C$5*'2.Variables'!$D$5</f>
        <v>0</v>
      </c>
      <c r="R632" s="13">
        <f>(Q632*'2.Variables'!$E$5)/150</f>
        <v>0</v>
      </c>
      <c r="S632" s="13">
        <f>(Q632*'2.Variables'!$F$5)/150</f>
        <v>0</v>
      </c>
    </row>
    <row r="633" spans="1:19" x14ac:dyDescent="0.4">
      <c r="A633" s="2">
        <f>'1.Data Entry'!A637</f>
        <v>0</v>
      </c>
      <c r="B633" s="2">
        <f>'1.Data Entry'!B637</f>
        <v>0</v>
      </c>
      <c r="C633" s="2">
        <f>'1.Data Entry'!C637</f>
        <v>0</v>
      </c>
      <c r="D633" s="13">
        <f>('1.Data Entry'!D637*'2.Variables'!$A$5)*'1.Data Entry'!E637*'2.Variables'!$D$5</f>
        <v>0</v>
      </c>
      <c r="E633" s="13">
        <f>('1.Data Entry'!D637*'2.Variables'!$A$5)*'1.Data Entry'!E637*'2.Variables'!$D$5*'2.Variables'!$B$5</f>
        <v>0</v>
      </c>
      <c r="F633" s="13">
        <f>(E633*'2.Variables'!$E$5)/150</f>
        <v>0</v>
      </c>
      <c r="G633" s="13">
        <f>(E633*'2.Variables'!$F$5)/150</f>
        <v>0</v>
      </c>
      <c r="H633" s="13">
        <f>('1.Data Entry'!D637*'2.Variables'!$A$5)*'1.Data Entry'!F637*'2.Variables'!$D$5</f>
        <v>0</v>
      </c>
      <c r="I633" s="13">
        <f>('1.Data Entry'!D637*'2.Variables'!$A$5)*'1.Data Entry'!F637*'2.Variables'!$D$5*'2.Variables'!$B$5</f>
        <v>0</v>
      </c>
      <c r="J633" s="13">
        <f>(I633*'2.Variables'!$E$5)/150</f>
        <v>0</v>
      </c>
      <c r="K633" s="13">
        <f>(I633*'2.Variables'!$F$5)/150</f>
        <v>0</v>
      </c>
      <c r="L633" s="13">
        <f>('1.Data Entry'!D637*'2.Variables'!$A$5)*'1.Data Entry'!G637*'2.Variables'!$D$5</f>
        <v>0</v>
      </c>
      <c r="M633" s="13">
        <f>('1.Data Entry'!D637*'2.Variables'!$A$5)*'1.Data Entry'!G637*'2.Variables'!$C$5*'2.Variables'!$D$5</f>
        <v>0</v>
      </c>
      <c r="N633" s="13">
        <f>(M633*'2.Variables'!$E$5)/150</f>
        <v>0</v>
      </c>
      <c r="O633" s="13">
        <f>(M633*'2.Variables'!$F$5)/150</f>
        <v>0</v>
      </c>
      <c r="P633" s="13">
        <f>('1.Data Entry'!D637*'2.Variables'!$A$5)*'1.Data Entry'!H637*'2.Variables'!$D$5</f>
        <v>0</v>
      </c>
      <c r="Q633" s="13">
        <f>('1.Data Entry'!D637*'2.Variables'!$A$5)*'1.Data Entry'!H637*'2.Variables'!$C$5*'2.Variables'!$D$5</f>
        <v>0</v>
      </c>
      <c r="R633" s="13">
        <f>(Q633*'2.Variables'!$E$5)/150</f>
        <v>0</v>
      </c>
      <c r="S633" s="13">
        <f>(Q633*'2.Variables'!$F$5)/150</f>
        <v>0</v>
      </c>
    </row>
    <row r="634" spans="1:19" x14ac:dyDescent="0.4">
      <c r="A634" s="2">
        <f>'1.Data Entry'!A638</f>
        <v>0</v>
      </c>
      <c r="B634" s="2">
        <f>'1.Data Entry'!B638</f>
        <v>0</v>
      </c>
      <c r="C634" s="2">
        <f>'1.Data Entry'!C638</f>
        <v>0</v>
      </c>
      <c r="D634" s="13">
        <f>('1.Data Entry'!D638*'2.Variables'!$A$5)*'1.Data Entry'!E638*'2.Variables'!$D$5</f>
        <v>0</v>
      </c>
      <c r="E634" s="13">
        <f>('1.Data Entry'!D638*'2.Variables'!$A$5)*'1.Data Entry'!E638*'2.Variables'!$D$5*'2.Variables'!$B$5</f>
        <v>0</v>
      </c>
      <c r="F634" s="13">
        <f>(E634*'2.Variables'!$E$5)/150</f>
        <v>0</v>
      </c>
      <c r="G634" s="13">
        <f>(E634*'2.Variables'!$F$5)/150</f>
        <v>0</v>
      </c>
      <c r="H634" s="13">
        <f>('1.Data Entry'!D638*'2.Variables'!$A$5)*'1.Data Entry'!F638*'2.Variables'!$D$5</f>
        <v>0</v>
      </c>
      <c r="I634" s="13">
        <f>('1.Data Entry'!D638*'2.Variables'!$A$5)*'1.Data Entry'!F638*'2.Variables'!$D$5*'2.Variables'!$B$5</f>
        <v>0</v>
      </c>
      <c r="J634" s="13">
        <f>(I634*'2.Variables'!$E$5)/150</f>
        <v>0</v>
      </c>
      <c r="K634" s="13">
        <f>(I634*'2.Variables'!$F$5)/150</f>
        <v>0</v>
      </c>
      <c r="L634" s="13">
        <f>('1.Data Entry'!D638*'2.Variables'!$A$5)*'1.Data Entry'!G638*'2.Variables'!$D$5</f>
        <v>0</v>
      </c>
      <c r="M634" s="13">
        <f>('1.Data Entry'!D638*'2.Variables'!$A$5)*'1.Data Entry'!G638*'2.Variables'!$C$5*'2.Variables'!$D$5</f>
        <v>0</v>
      </c>
      <c r="N634" s="13">
        <f>(M634*'2.Variables'!$E$5)/150</f>
        <v>0</v>
      </c>
      <c r="O634" s="13">
        <f>(M634*'2.Variables'!$F$5)/150</f>
        <v>0</v>
      </c>
      <c r="P634" s="13">
        <f>('1.Data Entry'!D638*'2.Variables'!$A$5)*'1.Data Entry'!H638*'2.Variables'!$D$5</f>
        <v>0</v>
      </c>
      <c r="Q634" s="13">
        <f>('1.Data Entry'!D638*'2.Variables'!$A$5)*'1.Data Entry'!H638*'2.Variables'!$C$5*'2.Variables'!$D$5</f>
        <v>0</v>
      </c>
      <c r="R634" s="13">
        <f>(Q634*'2.Variables'!$E$5)/150</f>
        <v>0</v>
      </c>
      <c r="S634" s="13">
        <f>(Q634*'2.Variables'!$F$5)/150</f>
        <v>0</v>
      </c>
    </row>
    <row r="635" spans="1:19" x14ac:dyDescent="0.4">
      <c r="A635" s="2">
        <f>'1.Data Entry'!A639</f>
        <v>0</v>
      </c>
      <c r="B635" s="2">
        <f>'1.Data Entry'!B639</f>
        <v>0</v>
      </c>
      <c r="C635" s="2">
        <f>'1.Data Entry'!C639</f>
        <v>0</v>
      </c>
      <c r="D635" s="13">
        <f>('1.Data Entry'!D639*'2.Variables'!$A$5)*'1.Data Entry'!E639*'2.Variables'!$D$5</f>
        <v>0</v>
      </c>
      <c r="E635" s="13">
        <f>('1.Data Entry'!D639*'2.Variables'!$A$5)*'1.Data Entry'!E639*'2.Variables'!$D$5*'2.Variables'!$B$5</f>
        <v>0</v>
      </c>
      <c r="F635" s="13">
        <f>(E635*'2.Variables'!$E$5)/150</f>
        <v>0</v>
      </c>
      <c r="G635" s="13">
        <f>(E635*'2.Variables'!$F$5)/150</f>
        <v>0</v>
      </c>
      <c r="H635" s="13">
        <f>('1.Data Entry'!D639*'2.Variables'!$A$5)*'1.Data Entry'!F639*'2.Variables'!$D$5</f>
        <v>0</v>
      </c>
      <c r="I635" s="13">
        <f>('1.Data Entry'!D639*'2.Variables'!$A$5)*'1.Data Entry'!F639*'2.Variables'!$D$5*'2.Variables'!$B$5</f>
        <v>0</v>
      </c>
      <c r="J635" s="13">
        <f>(I635*'2.Variables'!$E$5)/150</f>
        <v>0</v>
      </c>
      <c r="K635" s="13">
        <f>(I635*'2.Variables'!$F$5)/150</f>
        <v>0</v>
      </c>
      <c r="L635" s="13">
        <f>('1.Data Entry'!D639*'2.Variables'!$A$5)*'1.Data Entry'!G639*'2.Variables'!$D$5</f>
        <v>0</v>
      </c>
      <c r="M635" s="13">
        <f>('1.Data Entry'!D639*'2.Variables'!$A$5)*'1.Data Entry'!G639*'2.Variables'!$C$5*'2.Variables'!$D$5</f>
        <v>0</v>
      </c>
      <c r="N635" s="13">
        <f>(M635*'2.Variables'!$E$5)/150</f>
        <v>0</v>
      </c>
      <c r="O635" s="13">
        <f>(M635*'2.Variables'!$F$5)/150</f>
        <v>0</v>
      </c>
      <c r="P635" s="13">
        <f>('1.Data Entry'!D639*'2.Variables'!$A$5)*'1.Data Entry'!H639*'2.Variables'!$D$5</f>
        <v>0</v>
      </c>
      <c r="Q635" s="13">
        <f>('1.Data Entry'!D639*'2.Variables'!$A$5)*'1.Data Entry'!H639*'2.Variables'!$C$5*'2.Variables'!$D$5</f>
        <v>0</v>
      </c>
      <c r="R635" s="13">
        <f>(Q635*'2.Variables'!$E$5)/150</f>
        <v>0</v>
      </c>
      <c r="S635" s="13">
        <f>(Q635*'2.Variables'!$F$5)/150</f>
        <v>0</v>
      </c>
    </row>
    <row r="636" spans="1:19" x14ac:dyDescent="0.4">
      <c r="A636" s="2">
        <f>'1.Data Entry'!A640</f>
        <v>0</v>
      </c>
      <c r="B636" s="2">
        <f>'1.Data Entry'!B640</f>
        <v>0</v>
      </c>
      <c r="C636" s="2">
        <f>'1.Data Entry'!C640</f>
        <v>0</v>
      </c>
      <c r="D636" s="13">
        <f>('1.Data Entry'!D640*'2.Variables'!$A$5)*'1.Data Entry'!E640*'2.Variables'!$D$5</f>
        <v>0</v>
      </c>
      <c r="E636" s="13">
        <f>('1.Data Entry'!D640*'2.Variables'!$A$5)*'1.Data Entry'!E640*'2.Variables'!$D$5*'2.Variables'!$B$5</f>
        <v>0</v>
      </c>
      <c r="F636" s="13">
        <f>(E636*'2.Variables'!$E$5)/150</f>
        <v>0</v>
      </c>
      <c r="G636" s="13">
        <f>(E636*'2.Variables'!$F$5)/150</f>
        <v>0</v>
      </c>
      <c r="H636" s="13">
        <f>('1.Data Entry'!D640*'2.Variables'!$A$5)*'1.Data Entry'!F640*'2.Variables'!$D$5</f>
        <v>0</v>
      </c>
      <c r="I636" s="13">
        <f>('1.Data Entry'!D640*'2.Variables'!$A$5)*'1.Data Entry'!F640*'2.Variables'!$D$5*'2.Variables'!$B$5</f>
        <v>0</v>
      </c>
      <c r="J636" s="13">
        <f>(I636*'2.Variables'!$E$5)/150</f>
        <v>0</v>
      </c>
      <c r="K636" s="13">
        <f>(I636*'2.Variables'!$F$5)/150</f>
        <v>0</v>
      </c>
      <c r="L636" s="13">
        <f>('1.Data Entry'!D640*'2.Variables'!$A$5)*'1.Data Entry'!G640*'2.Variables'!$D$5</f>
        <v>0</v>
      </c>
      <c r="M636" s="13">
        <f>('1.Data Entry'!D640*'2.Variables'!$A$5)*'1.Data Entry'!G640*'2.Variables'!$C$5*'2.Variables'!$D$5</f>
        <v>0</v>
      </c>
      <c r="N636" s="13">
        <f>(M636*'2.Variables'!$E$5)/150</f>
        <v>0</v>
      </c>
      <c r="O636" s="13">
        <f>(M636*'2.Variables'!$F$5)/150</f>
        <v>0</v>
      </c>
      <c r="P636" s="13">
        <f>('1.Data Entry'!D640*'2.Variables'!$A$5)*'1.Data Entry'!H640*'2.Variables'!$D$5</f>
        <v>0</v>
      </c>
      <c r="Q636" s="13">
        <f>('1.Data Entry'!D640*'2.Variables'!$A$5)*'1.Data Entry'!H640*'2.Variables'!$C$5*'2.Variables'!$D$5</f>
        <v>0</v>
      </c>
      <c r="R636" s="13">
        <f>(Q636*'2.Variables'!$E$5)/150</f>
        <v>0</v>
      </c>
      <c r="S636" s="13">
        <f>(Q636*'2.Variables'!$F$5)/150</f>
        <v>0</v>
      </c>
    </row>
    <row r="637" spans="1:19" x14ac:dyDescent="0.4">
      <c r="A637" s="2">
        <f>'1.Data Entry'!A641</f>
        <v>0</v>
      </c>
      <c r="B637" s="2">
        <f>'1.Data Entry'!B641</f>
        <v>0</v>
      </c>
      <c r="C637" s="2">
        <f>'1.Data Entry'!C641</f>
        <v>0</v>
      </c>
      <c r="D637" s="13">
        <f>('1.Data Entry'!D641*'2.Variables'!$A$5)*'1.Data Entry'!E641*'2.Variables'!$D$5</f>
        <v>0</v>
      </c>
      <c r="E637" s="13">
        <f>('1.Data Entry'!D641*'2.Variables'!$A$5)*'1.Data Entry'!E641*'2.Variables'!$D$5*'2.Variables'!$B$5</f>
        <v>0</v>
      </c>
      <c r="F637" s="13">
        <f>(E637*'2.Variables'!$E$5)/150</f>
        <v>0</v>
      </c>
      <c r="G637" s="13">
        <f>(E637*'2.Variables'!$F$5)/150</f>
        <v>0</v>
      </c>
      <c r="H637" s="13">
        <f>('1.Data Entry'!D641*'2.Variables'!$A$5)*'1.Data Entry'!F641*'2.Variables'!$D$5</f>
        <v>0</v>
      </c>
      <c r="I637" s="13">
        <f>('1.Data Entry'!D641*'2.Variables'!$A$5)*'1.Data Entry'!F641*'2.Variables'!$D$5*'2.Variables'!$B$5</f>
        <v>0</v>
      </c>
      <c r="J637" s="13">
        <f>(I637*'2.Variables'!$E$5)/150</f>
        <v>0</v>
      </c>
      <c r="K637" s="13">
        <f>(I637*'2.Variables'!$F$5)/150</f>
        <v>0</v>
      </c>
      <c r="L637" s="13">
        <f>('1.Data Entry'!D641*'2.Variables'!$A$5)*'1.Data Entry'!G641*'2.Variables'!$D$5</f>
        <v>0</v>
      </c>
      <c r="M637" s="13">
        <f>('1.Data Entry'!D641*'2.Variables'!$A$5)*'1.Data Entry'!G641*'2.Variables'!$C$5*'2.Variables'!$D$5</f>
        <v>0</v>
      </c>
      <c r="N637" s="13">
        <f>(M637*'2.Variables'!$E$5)/150</f>
        <v>0</v>
      </c>
      <c r="O637" s="13">
        <f>(M637*'2.Variables'!$F$5)/150</f>
        <v>0</v>
      </c>
      <c r="P637" s="13">
        <f>('1.Data Entry'!D641*'2.Variables'!$A$5)*'1.Data Entry'!H641*'2.Variables'!$D$5</f>
        <v>0</v>
      </c>
      <c r="Q637" s="13">
        <f>('1.Data Entry'!D641*'2.Variables'!$A$5)*'1.Data Entry'!H641*'2.Variables'!$C$5*'2.Variables'!$D$5</f>
        <v>0</v>
      </c>
      <c r="R637" s="13">
        <f>(Q637*'2.Variables'!$E$5)/150</f>
        <v>0</v>
      </c>
      <c r="S637" s="13">
        <f>(Q637*'2.Variables'!$F$5)/150</f>
        <v>0</v>
      </c>
    </row>
    <row r="638" spans="1:19" x14ac:dyDescent="0.4">
      <c r="A638" s="2">
        <f>'1.Data Entry'!A642</f>
        <v>0</v>
      </c>
      <c r="B638" s="2">
        <f>'1.Data Entry'!B642</f>
        <v>0</v>
      </c>
      <c r="C638" s="2">
        <f>'1.Data Entry'!C642</f>
        <v>0</v>
      </c>
      <c r="D638" s="13">
        <f>('1.Data Entry'!D642*'2.Variables'!$A$5)*'1.Data Entry'!E642*'2.Variables'!$D$5</f>
        <v>0</v>
      </c>
      <c r="E638" s="13">
        <f>('1.Data Entry'!D642*'2.Variables'!$A$5)*'1.Data Entry'!E642*'2.Variables'!$D$5*'2.Variables'!$B$5</f>
        <v>0</v>
      </c>
      <c r="F638" s="13">
        <f>(E638*'2.Variables'!$E$5)/150</f>
        <v>0</v>
      </c>
      <c r="G638" s="13">
        <f>(E638*'2.Variables'!$F$5)/150</f>
        <v>0</v>
      </c>
      <c r="H638" s="13">
        <f>('1.Data Entry'!D642*'2.Variables'!$A$5)*'1.Data Entry'!F642*'2.Variables'!$D$5</f>
        <v>0</v>
      </c>
      <c r="I638" s="13">
        <f>('1.Data Entry'!D642*'2.Variables'!$A$5)*'1.Data Entry'!F642*'2.Variables'!$D$5*'2.Variables'!$B$5</f>
        <v>0</v>
      </c>
      <c r="J638" s="13">
        <f>(I638*'2.Variables'!$E$5)/150</f>
        <v>0</v>
      </c>
      <c r="K638" s="13">
        <f>(I638*'2.Variables'!$F$5)/150</f>
        <v>0</v>
      </c>
      <c r="L638" s="13">
        <f>('1.Data Entry'!D642*'2.Variables'!$A$5)*'1.Data Entry'!G642*'2.Variables'!$D$5</f>
        <v>0</v>
      </c>
      <c r="M638" s="13">
        <f>('1.Data Entry'!D642*'2.Variables'!$A$5)*'1.Data Entry'!G642*'2.Variables'!$C$5*'2.Variables'!$D$5</f>
        <v>0</v>
      </c>
      <c r="N638" s="13">
        <f>(M638*'2.Variables'!$E$5)/150</f>
        <v>0</v>
      </c>
      <c r="O638" s="13">
        <f>(M638*'2.Variables'!$F$5)/150</f>
        <v>0</v>
      </c>
      <c r="P638" s="13">
        <f>('1.Data Entry'!D642*'2.Variables'!$A$5)*'1.Data Entry'!H642*'2.Variables'!$D$5</f>
        <v>0</v>
      </c>
      <c r="Q638" s="13">
        <f>('1.Data Entry'!D642*'2.Variables'!$A$5)*'1.Data Entry'!H642*'2.Variables'!$C$5*'2.Variables'!$D$5</f>
        <v>0</v>
      </c>
      <c r="R638" s="13">
        <f>(Q638*'2.Variables'!$E$5)/150</f>
        <v>0</v>
      </c>
      <c r="S638" s="13">
        <f>(Q638*'2.Variables'!$F$5)/150</f>
        <v>0</v>
      </c>
    </row>
    <row r="639" spans="1:19" x14ac:dyDescent="0.4">
      <c r="A639" s="2">
        <f>'1.Data Entry'!A643</f>
        <v>0</v>
      </c>
      <c r="B639" s="2">
        <f>'1.Data Entry'!B643</f>
        <v>0</v>
      </c>
      <c r="C639" s="2">
        <f>'1.Data Entry'!C643</f>
        <v>0</v>
      </c>
      <c r="D639" s="13">
        <f>('1.Data Entry'!D643*'2.Variables'!$A$5)*'1.Data Entry'!E643*'2.Variables'!$D$5</f>
        <v>0</v>
      </c>
      <c r="E639" s="13">
        <f>('1.Data Entry'!D643*'2.Variables'!$A$5)*'1.Data Entry'!E643*'2.Variables'!$D$5*'2.Variables'!$B$5</f>
        <v>0</v>
      </c>
      <c r="F639" s="13">
        <f>(E639*'2.Variables'!$E$5)/150</f>
        <v>0</v>
      </c>
      <c r="G639" s="13">
        <f>(E639*'2.Variables'!$F$5)/150</f>
        <v>0</v>
      </c>
      <c r="H639" s="13">
        <f>('1.Data Entry'!D643*'2.Variables'!$A$5)*'1.Data Entry'!F643*'2.Variables'!$D$5</f>
        <v>0</v>
      </c>
      <c r="I639" s="13">
        <f>('1.Data Entry'!D643*'2.Variables'!$A$5)*'1.Data Entry'!F643*'2.Variables'!$D$5*'2.Variables'!$B$5</f>
        <v>0</v>
      </c>
      <c r="J639" s="13">
        <f>(I639*'2.Variables'!$E$5)/150</f>
        <v>0</v>
      </c>
      <c r="K639" s="13">
        <f>(I639*'2.Variables'!$F$5)/150</f>
        <v>0</v>
      </c>
      <c r="L639" s="13">
        <f>('1.Data Entry'!D643*'2.Variables'!$A$5)*'1.Data Entry'!G643*'2.Variables'!$D$5</f>
        <v>0</v>
      </c>
      <c r="M639" s="13">
        <f>('1.Data Entry'!D643*'2.Variables'!$A$5)*'1.Data Entry'!G643*'2.Variables'!$C$5*'2.Variables'!$D$5</f>
        <v>0</v>
      </c>
      <c r="N639" s="13">
        <f>(M639*'2.Variables'!$E$5)/150</f>
        <v>0</v>
      </c>
      <c r="O639" s="13">
        <f>(M639*'2.Variables'!$F$5)/150</f>
        <v>0</v>
      </c>
      <c r="P639" s="13">
        <f>('1.Data Entry'!D643*'2.Variables'!$A$5)*'1.Data Entry'!H643*'2.Variables'!$D$5</f>
        <v>0</v>
      </c>
      <c r="Q639" s="13">
        <f>('1.Data Entry'!D643*'2.Variables'!$A$5)*'1.Data Entry'!H643*'2.Variables'!$C$5*'2.Variables'!$D$5</f>
        <v>0</v>
      </c>
      <c r="R639" s="13">
        <f>(Q639*'2.Variables'!$E$5)/150</f>
        <v>0</v>
      </c>
      <c r="S639" s="13">
        <f>(Q639*'2.Variables'!$F$5)/150</f>
        <v>0</v>
      </c>
    </row>
    <row r="640" spans="1:19" x14ac:dyDescent="0.4">
      <c r="A640" s="2">
        <f>'1.Data Entry'!A644</f>
        <v>0</v>
      </c>
      <c r="B640" s="2">
        <f>'1.Data Entry'!B644</f>
        <v>0</v>
      </c>
      <c r="C640" s="2">
        <f>'1.Data Entry'!C644</f>
        <v>0</v>
      </c>
      <c r="D640" s="13">
        <f>('1.Data Entry'!D644*'2.Variables'!$A$5)*'1.Data Entry'!E644*'2.Variables'!$D$5</f>
        <v>0</v>
      </c>
      <c r="E640" s="13">
        <f>('1.Data Entry'!D644*'2.Variables'!$A$5)*'1.Data Entry'!E644*'2.Variables'!$D$5*'2.Variables'!$B$5</f>
        <v>0</v>
      </c>
      <c r="F640" s="13">
        <f>(E640*'2.Variables'!$E$5)/150</f>
        <v>0</v>
      </c>
      <c r="G640" s="13">
        <f>(E640*'2.Variables'!$F$5)/150</f>
        <v>0</v>
      </c>
      <c r="H640" s="13">
        <f>('1.Data Entry'!D644*'2.Variables'!$A$5)*'1.Data Entry'!F644*'2.Variables'!$D$5</f>
        <v>0</v>
      </c>
      <c r="I640" s="13">
        <f>('1.Data Entry'!D644*'2.Variables'!$A$5)*'1.Data Entry'!F644*'2.Variables'!$D$5*'2.Variables'!$B$5</f>
        <v>0</v>
      </c>
      <c r="J640" s="13">
        <f>(I640*'2.Variables'!$E$5)/150</f>
        <v>0</v>
      </c>
      <c r="K640" s="13">
        <f>(I640*'2.Variables'!$F$5)/150</f>
        <v>0</v>
      </c>
      <c r="L640" s="13">
        <f>('1.Data Entry'!D644*'2.Variables'!$A$5)*'1.Data Entry'!G644*'2.Variables'!$D$5</f>
        <v>0</v>
      </c>
      <c r="M640" s="13">
        <f>('1.Data Entry'!D644*'2.Variables'!$A$5)*'1.Data Entry'!G644*'2.Variables'!$C$5*'2.Variables'!$D$5</f>
        <v>0</v>
      </c>
      <c r="N640" s="13">
        <f>(M640*'2.Variables'!$E$5)/150</f>
        <v>0</v>
      </c>
      <c r="O640" s="13">
        <f>(M640*'2.Variables'!$F$5)/150</f>
        <v>0</v>
      </c>
      <c r="P640" s="13">
        <f>('1.Data Entry'!D644*'2.Variables'!$A$5)*'1.Data Entry'!H644*'2.Variables'!$D$5</f>
        <v>0</v>
      </c>
      <c r="Q640" s="13">
        <f>('1.Data Entry'!D644*'2.Variables'!$A$5)*'1.Data Entry'!H644*'2.Variables'!$C$5*'2.Variables'!$D$5</f>
        <v>0</v>
      </c>
      <c r="R640" s="13">
        <f>(Q640*'2.Variables'!$E$5)/150</f>
        <v>0</v>
      </c>
      <c r="S640" s="13">
        <f>(Q640*'2.Variables'!$F$5)/150</f>
        <v>0</v>
      </c>
    </row>
    <row r="641" spans="1:19" x14ac:dyDescent="0.4">
      <c r="A641" s="2">
        <f>'1.Data Entry'!A645</f>
        <v>0</v>
      </c>
      <c r="B641" s="2">
        <f>'1.Data Entry'!B645</f>
        <v>0</v>
      </c>
      <c r="C641" s="2">
        <f>'1.Data Entry'!C645</f>
        <v>0</v>
      </c>
      <c r="D641" s="13">
        <f>('1.Data Entry'!D645*'2.Variables'!$A$5)*'1.Data Entry'!E645*'2.Variables'!$D$5</f>
        <v>0</v>
      </c>
      <c r="E641" s="13">
        <f>('1.Data Entry'!D645*'2.Variables'!$A$5)*'1.Data Entry'!E645*'2.Variables'!$D$5*'2.Variables'!$B$5</f>
        <v>0</v>
      </c>
      <c r="F641" s="13">
        <f>(E641*'2.Variables'!$E$5)/150</f>
        <v>0</v>
      </c>
      <c r="G641" s="13">
        <f>(E641*'2.Variables'!$F$5)/150</f>
        <v>0</v>
      </c>
      <c r="H641" s="13">
        <f>('1.Data Entry'!D645*'2.Variables'!$A$5)*'1.Data Entry'!F645*'2.Variables'!$D$5</f>
        <v>0</v>
      </c>
      <c r="I641" s="13">
        <f>('1.Data Entry'!D645*'2.Variables'!$A$5)*'1.Data Entry'!F645*'2.Variables'!$D$5*'2.Variables'!$B$5</f>
        <v>0</v>
      </c>
      <c r="J641" s="13">
        <f>(I641*'2.Variables'!$E$5)/150</f>
        <v>0</v>
      </c>
      <c r="K641" s="13">
        <f>(I641*'2.Variables'!$F$5)/150</f>
        <v>0</v>
      </c>
      <c r="L641" s="13">
        <f>('1.Data Entry'!D645*'2.Variables'!$A$5)*'1.Data Entry'!G645*'2.Variables'!$D$5</f>
        <v>0</v>
      </c>
      <c r="M641" s="13">
        <f>('1.Data Entry'!D645*'2.Variables'!$A$5)*'1.Data Entry'!G645*'2.Variables'!$C$5*'2.Variables'!$D$5</f>
        <v>0</v>
      </c>
      <c r="N641" s="13">
        <f>(M641*'2.Variables'!$E$5)/150</f>
        <v>0</v>
      </c>
      <c r="O641" s="13">
        <f>(M641*'2.Variables'!$F$5)/150</f>
        <v>0</v>
      </c>
      <c r="P641" s="13">
        <f>('1.Data Entry'!D645*'2.Variables'!$A$5)*'1.Data Entry'!H645*'2.Variables'!$D$5</f>
        <v>0</v>
      </c>
      <c r="Q641" s="13">
        <f>('1.Data Entry'!D645*'2.Variables'!$A$5)*'1.Data Entry'!H645*'2.Variables'!$C$5*'2.Variables'!$D$5</f>
        <v>0</v>
      </c>
      <c r="R641" s="13">
        <f>(Q641*'2.Variables'!$E$5)/150</f>
        <v>0</v>
      </c>
      <c r="S641" s="13">
        <f>(Q641*'2.Variables'!$F$5)/150</f>
        <v>0</v>
      </c>
    </row>
    <row r="642" spans="1:19" x14ac:dyDescent="0.4">
      <c r="A642" s="2">
        <f>'1.Data Entry'!A646</f>
        <v>0</v>
      </c>
      <c r="B642" s="2">
        <f>'1.Data Entry'!B646</f>
        <v>0</v>
      </c>
      <c r="C642" s="2">
        <f>'1.Data Entry'!C646</f>
        <v>0</v>
      </c>
      <c r="D642" s="13">
        <f>('1.Data Entry'!D646*'2.Variables'!$A$5)*'1.Data Entry'!E646*'2.Variables'!$D$5</f>
        <v>0</v>
      </c>
      <c r="E642" s="13">
        <f>('1.Data Entry'!D646*'2.Variables'!$A$5)*'1.Data Entry'!E646*'2.Variables'!$D$5*'2.Variables'!$B$5</f>
        <v>0</v>
      </c>
      <c r="F642" s="13">
        <f>(E642*'2.Variables'!$E$5)/150</f>
        <v>0</v>
      </c>
      <c r="G642" s="13">
        <f>(E642*'2.Variables'!$F$5)/150</f>
        <v>0</v>
      </c>
      <c r="H642" s="13">
        <f>('1.Data Entry'!D646*'2.Variables'!$A$5)*'1.Data Entry'!F646*'2.Variables'!$D$5</f>
        <v>0</v>
      </c>
      <c r="I642" s="13">
        <f>('1.Data Entry'!D646*'2.Variables'!$A$5)*'1.Data Entry'!F646*'2.Variables'!$D$5*'2.Variables'!$B$5</f>
        <v>0</v>
      </c>
      <c r="J642" s="13">
        <f>(I642*'2.Variables'!$E$5)/150</f>
        <v>0</v>
      </c>
      <c r="K642" s="13">
        <f>(I642*'2.Variables'!$F$5)/150</f>
        <v>0</v>
      </c>
      <c r="L642" s="13">
        <f>('1.Data Entry'!D646*'2.Variables'!$A$5)*'1.Data Entry'!G646*'2.Variables'!$D$5</f>
        <v>0</v>
      </c>
      <c r="M642" s="13">
        <f>('1.Data Entry'!D646*'2.Variables'!$A$5)*'1.Data Entry'!G646*'2.Variables'!$C$5*'2.Variables'!$D$5</f>
        <v>0</v>
      </c>
      <c r="N642" s="13">
        <f>(M642*'2.Variables'!$E$5)/150</f>
        <v>0</v>
      </c>
      <c r="O642" s="13">
        <f>(M642*'2.Variables'!$F$5)/150</f>
        <v>0</v>
      </c>
      <c r="P642" s="13">
        <f>('1.Data Entry'!D646*'2.Variables'!$A$5)*'1.Data Entry'!H646*'2.Variables'!$D$5</f>
        <v>0</v>
      </c>
      <c r="Q642" s="13">
        <f>('1.Data Entry'!D646*'2.Variables'!$A$5)*'1.Data Entry'!H646*'2.Variables'!$C$5*'2.Variables'!$D$5</f>
        <v>0</v>
      </c>
      <c r="R642" s="13">
        <f>(Q642*'2.Variables'!$E$5)/150</f>
        <v>0</v>
      </c>
      <c r="S642" s="13">
        <f>(Q642*'2.Variables'!$F$5)/150</f>
        <v>0</v>
      </c>
    </row>
    <row r="643" spans="1:19" x14ac:dyDescent="0.4">
      <c r="A643" s="2">
        <f>'1.Data Entry'!A647</f>
        <v>0</v>
      </c>
      <c r="B643" s="2">
        <f>'1.Data Entry'!B647</f>
        <v>0</v>
      </c>
      <c r="C643" s="2">
        <f>'1.Data Entry'!C647</f>
        <v>0</v>
      </c>
      <c r="D643" s="13">
        <f>('1.Data Entry'!D647*'2.Variables'!$A$5)*'1.Data Entry'!E647*'2.Variables'!$D$5</f>
        <v>0</v>
      </c>
      <c r="E643" s="13">
        <f>('1.Data Entry'!D647*'2.Variables'!$A$5)*'1.Data Entry'!E647*'2.Variables'!$D$5*'2.Variables'!$B$5</f>
        <v>0</v>
      </c>
      <c r="F643" s="13">
        <f>(E643*'2.Variables'!$E$5)/150</f>
        <v>0</v>
      </c>
      <c r="G643" s="13">
        <f>(E643*'2.Variables'!$F$5)/150</f>
        <v>0</v>
      </c>
      <c r="H643" s="13">
        <f>('1.Data Entry'!D647*'2.Variables'!$A$5)*'1.Data Entry'!F647*'2.Variables'!$D$5</f>
        <v>0</v>
      </c>
      <c r="I643" s="13">
        <f>('1.Data Entry'!D647*'2.Variables'!$A$5)*'1.Data Entry'!F647*'2.Variables'!$D$5*'2.Variables'!$B$5</f>
        <v>0</v>
      </c>
      <c r="J643" s="13">
        <f>(I643*'2.Variables'!$E$5)/150</f>
        <v>0</v>
      </c>
      <c r="K643" s="13">
        <f>(I643*'2.Variables'!$F$5)/150</f>
        <v>0</v>
      </c>
      <c r="L643" s="13">
        <f>('1.Data Entry'!D647*'2.Variables'!$A$5)*'1.Data Entry'!G647*'2.Variables'!$D$5</f>
        <v>0</v>
      </c>
      <c r="M643" s="13">
        <f>('1.Data Entry'!D647*'2.Variables'!$A$5)*'1.Data Entry'!G647*'2.Variables'!$C$5*'2.Variables'!$D$5</f>
        <v>0</v>
      </c>
      <c r="N643" s="13">
        <f>(M643*'2.Variables'!$E$5)/150</f>
        <v>0</v>
      </c>
      <c r="O643" s="13">
        <f>(M643*'2.Variables'!$F$5)/150</f>
        <v>0</v>
      </c>
      <c r="P643" s="13">
        <f>('1.Data Entry'!D647*'2.Variables'!$A$5)*'1.Data Entry'!H647*'2.Variables'!$D$5</f>
        <v>0</v>
      </c>
      <c r="Q643" s="13">
        <f>('1.Data Entry'!D647*'2.Variables'!$A$5)*'1.Data Entry'!H647*'2.Variables'!$C$5*'2.Variables'!$D$5</f>
        <v>0</v>
      </c>
      <c r="R643" s="13">
        <f>(Q643*'2.Variables'!$E$5)/150</f>
        <v>0</v>
      </c>
      <c r="S643" s="13">
        <f>(Q643*'2.Variables'!$F$5)/150</f>
        <v>0</v>
      </c>
    </row>
    <row r="644" spans="1:19" x14ac:dyDescent="0.4">
      <c r="A644" s="2">
        <f>'1.Data Entry'!A648</f>
        <v>0</v>
      </c>
      <c r="B644" s="2">
        <f>'1.Data Entry'!B648</f>
        <v>0</v>
      </c>
      <c r="C644" s="2">
        <f>'1.Data Entry'!C648</f>
        <v>0</v>
      </c>
      <c r="D644" s="13">
        <f>('1.Data Entry'!D648*'2.Variables'!$A$5)*'1.Data Entry'!E648*'2.Variables'!$D$5</f>
        <v>0</v>
      </c>
      <c r="E644" s="13">
        <f>('1.Data Entry'!D648*'2.Variables'!$A$5)*'1.Data Entry'!E648*'2.Variables'!$D$5*'2.Variables'!$B$5</f>
        <v>0</v>
      </c>
      <c r="F644" s="13">
        <f>(E644*'2.Variables'!$E$5)/150</f>
        <v>0</v>
      </c>
      <c r="G644" s="13">
        <f>(E644*'2.Variables'!$F$5)/150</f>
        <v>0</v>
      </c>
      <c r="H644" s="13">
        <f>('1.Data Entry'!D648*'2.Variables'!$A$5)*'1.Data Entry'!F648*'2.Variables'!$D$5</f>
        <v>0</v>
      </c>
      <c r="I644" s="13">
        <f>('1.Data Entry'!D648*'2.Variables'!$A$5)*'1.Data Entry'!F648*'2.Variables'!$D$5*'2.Variables'!$B$5</f>
        <v>0</v>
      </c>
      <c r="J644" s="13">
        <f>(I644*'2.Variables'!$E$5)/150</f>
        <v>0</v>
      </c>
      <c r="K644" s="13">
        <f>(I644*'2.Variables'!$F$5)/150</f>
        <v>0</v>
      </c>
      <c r="L644" s="13">
        <f>('1.Data Entry'!D648*'2.Variables'!$A$5)*'1.Data Entry'!G648*'2.Variables'!$D$5</f>
        <v>0</v>
      </c>
      <c r="M644" s="13">
        <f>('1.Data Entry'!D648*'2.Variables'!$A$5)*'1.Data Entry'!G648*'2.Variables'!$C$5*'2.Variables'!$D$5</f>
        <v>0</v>
      </c>
      <c r="N644" s="13">
        <f>(M644*'2.Variables'!$E$5)/150</f>
        <v>0</v>
      </c>
      <c r="O644" s="13">
        <f>(M644*'2.Variables'!$F$5)/150</f>
        <v>0</v>
      </c>
      <c r="P644" s="13">
        <f>('1.Data Entry'!D648*'2.Variables'!$A$5)*'1.Data Entry'!H648*'2.Variables'!$D$5</f>
        <v>0</v>
      </c>
      <c r="Q644" s="13">
        <f>('1.Data Entry'!D648*'2.Variables'!$A$5)*'1.Data Entry'!H648*'2.Variables'!$C$5*'2.Variables'!$D$5</f>
        <v>0</v>
      </c>
      <c r="R644" s="13">
        <f>(Q644*'2.Variables'!$E$5)/150</f>
        <v>0</v>
      </c>
      <c r="S644" s="13">
        <f>(Q644*'2.Variables'!$F$5)/150</f>
        <v>0</v>
      </c>
    </row>
    <row r="645" spans="1:19" x14ac:dyDescent="0.4">
      <c r="A645" s="2">
        <f>'1.Data Entry'!A649</f>
        <v>0</v>
      </c>
      <c r="B645" s="2">
        <f>'1.Data Entry'!B649</f>
        <v>0</v>
      </c>
      <c r="C645" s="2">
        <f>'1.Data Entry'!C649</f>
        <v>0</v>
      </c>
      <c r="D645" s="13">
        <f>('1.Data Entry'!D649*'2.Variables'!$A$5)*'1.Data Entry'!E649*'2.Variables'!$D$5</f>
        <v>0</v>
      </c>
      <c r="E645" s="13">
        <f>('1.Data Entry'!D649*'2.Variables'!$A$5)*'1.Data Entry'!E649*'2.Variables'!$D$5*'2.Variables'!$B$5</f>
        <v>0</v>
      </c>
      <c r="F645" s="13">
        <f>(E645*'2.Variables'!$E$5)/150</f>
        <v>0</v>
      </c>
      <c r="G645" s="13">
        <f>(E645*'2.Variables'!$F$5)/150</f>
        <v>0</v>
      </c>
      <c r="H645" s="13">
        <f>('1.Data Entry'!D649*'2.Variables'!$A$5)*'1.Data Entry'!F649*'2.Variables'!$D$5</f>
        <v>0</v>
      </c>
      <c r="I645" s="13">
        <f>('1.Data Entry'!D649*'2.Variables'!$A$5)*'1.Data Entry'!F649*'2.Variables'!$D$5*'2.Variables'!$B$5</f>
        <v>0</v>
      </c>
      <c r="J645" s="13">
        <f>(I645*'2.Variables'!$E$5)/150</f>
        <v>0</v>
      </c>
      <c r="K645" s="13">
        <f>(I645*'2.Variables'!$F$5)/150</f>
        <v>0</v>
      </c>
      <c r="L645" s="13">
        <f>('1.Data Entry'!D649*'2.Variables'!$A$5)*'1.Data Entry'!G649*'2.Variables'!$D$5</f>
        <v>0</v>
      </c>
      <c r="M645" s="13">
        <f>('1.Data Entry'!D649*'2.Variables'!$A$5)*'1.Data Entry'!G649*'2.Variables'!$C$5*'2.Variables'!$D$5</f>
        <v>0</v>
      </c>
      <c r="N645" s="13">
        <f>(M645*'2.Variables'!$E$5)/150</f>
        <v>0</v>
      </c>
      <c r="O645" s="13">
        <f>(M645*'2.Variables'!$F$5)/150</f>
        <v>0</v>
      </c>
      <c r="P645" s="13">
        <f>('1.Data Entry'!D649*'2.Variables'!$A$5)*'1.Data Entry'!H649*'2.Variables'!$D$5</f>
        <v>0</v>
      </c>
      <c r="Q645" s="13">
        <f>('1.Data Entry'!D649*'2.Variables'!$A$5)*'1.Data Entry'!H649*'2.Variables'!$C$5*'2.Variables'!$D$5</f>
        <v>0</v>
      </c>
      <c r="R645" s="13">
        <f>(Q645*'2.Variables'!$E$5)/150</f>
        <v>0</v>
      </c>
      <c r="S645" s="13">
        <f>(Q645*'2.Variables'!$F$5)/150</f>
        <v>0</v>
      </c>
    </row>
    <row r="646" spans="1:19" x14ac:dyDescent="0.4">
      <c r="A646" s="2">
        <f>'1.Data Entry'!A650</f>
        <v>0</v>
      </c>
      <c r="B646" s="2">
        <f>'1.Data Entry'!B650</f>
        <v>0</v>
      </c>
      <c r="C646" s="2">
        <f>'1.Data Entry'!C650</f>
        <v>0</v>
      </c>
      <c r="D646" s="13">
        <f>('1.Data Entry'!D650*'2.Variables'!$A$5)*'1.Data Entry'!E650*'2.Variables'!$D$5</f>
        <v>0</v>
      </c>
      <c r="E646" s="13">
        <f>('1.Data Entry'!D650*'2.Variables'!$A$5)*'1.Data Entry'!E650*'2.Variables'!$D$5*'2.Variables'!$B$5</f>
        <v>0</v>
      </c>
      <c r="F646" s="13">
        <f>(E646*'2.Variables'!$E$5)/150</f>
        <v>0</v>
      </c>
      <c r="G646" s="13">
        <f>(E646*'2.Variables'!$F$5)/150</f>
        <v>0</v>
      </c>
      <c r="H646" s="13">
        <f>('1.Data Entry'!D650*'2.Variables'!$A$5)*'1.Data Entry'!F650*'2.Variables'!$D$5</f>
        <v>0</v>
      </c>
      <c r="I646" s="13">
        <f>('1.Data Entry'!D650*'2.Variables'!$A$5)*'1.Data Entry'!F650*'2.Variables'!$D$5*'2.Variables'!$B$5</f>
        <v>0</v>
      </c>
      <c r="J646" s="13">
        <f>(I646*'2.Variables'!$E$5)/150</f>
        <v>0</v>
      </c>
      <c r="K646" s="13">
        <f>(I646*'2.Variables'!$F$5)/150</f>
        <v>0</v>
      </c>
      <c r="L646" s="13">
        <f>('1.Data Entry'!D650*'2.Variables'!$A$5)*'1.Data Entry'!G650*'2.Variables'!$D$5</f>
        <v>0</v>
      </c>
      <c r="M646" s="13">
        <f>('1.Data Entry'!D650*'2.Variables'!$A$5)*'1.Data Entry'!G650*'2.Variables'!$C$5*'2.Variables'!$D$5</f>
        <v>0</v>
      </c>
      <c r="N646" s="13">
        <f>(M646*'2.Variables'!$E$5)/150</f>
        <v>0</v>
      </c>
      <c r="O646" s="13">
        <f>(M646*'2.Variables'!$F$5)/150</f>
        <v>0</v>
      </c>
      <c r="P646" s="13">
        <f>('1.Data Entry'!D650*'2.Variables'!$A$5)*'1.Data Entry'!H650*'2.Variables'!$D$5</f>
        <v>0</v>
      </c>
      <c r="Q646" s="13">
        <f>('1.Data Entry'!D650*'2.Variables'!$A$5)*'1.Data Entry'!H650*'2.Variables'!$C$5*'2.Variables'!$D$5</f>
        <v>0</v>
      </c>
      <c r="R646" s="13">
        <f>(Q646*'2.Variables'!$E$5)/150</f>
        <v>0</v>
      </c>
      <c r="S646" s="13">
        <f>(Q646*'2.Variables'!$F$5)/150</f>
        <v>0</v>
      </c>
    </row>
    <row r="647" spans="1:19" x14ac:dyDescent="0.4">
      <c r="A647" s="2">
        <f>'1.Data Entry'!A651</f>
        <v>0</v>
      </c>
      <c r="B647" s="2">
        <f>'1.Data Entry'!B651</f>
        <v>0</v>
      </c>
      <c r="C647" s="2">
        <f>'1.Data Entry'!C651</f>
        <v>0</v>
      </c>
      <c r="D647" s="13">
        <f>('1.Data Entry'!D651*'2.Variables'!$A$5)*'1.Data Entry'!E651*'2.Variables'!$D$5</f>
        <v>0</v>
      </c>
      <c r="E647" s="13">
        <f>('1.Data Entry'!D651*'2.Variables'!$A$5)*'1.Data Entry'!E651*'2.Variables'!$D$5*'2.Variables'!$B$5</f>
        <v>0</v>
      </c>
      <c r="F647" s="13">
        <f>(E647*'2.Variables'!$E$5)/150</f>
        <v>0</v>
      </c>
      <c r="G647" s="13">
        <f>(E647*'2.Variables'!$F$5)/150</f>
        <v>0</v>
      </c>
      <c r="H647" s="13">
        <f>('1.Data Entry'!D651*'2.Variables'!$A$5)*'1.Data Entry'!F651*'2.Variables'!$D$5</f>
        <v>0</v>
      </c>
      <c r="I647" s="13">
        <f>('1.Data Entry'!D651*'2.Variables'!$A$5)*'1.Data Entry'!F651*'2.Variables'!$D$5*'2.Variables'!$B$5</f>
        <v>0</v>
      </c>
      <c r="J647" s="13">
        <f>(I647*'2.Variables'!$E$5)/150</f>
        <v>0</v>
      </c>
      <c r="K647" s="13">
        <f>(I647*'2.Variables'!$F$5)/150</f>
        <v>0</v>
      </c>
      <c r="L647" s="13">
        <f>('1.Data Entry'!D651*'2.Variables'!$A$5)*'1.Data Entry'!G651*'2.Variables'!$D$5</f>
        <v>0</v>
      </c>
      <c r="M647" s="13">
        <f>('1.Data Entry'!D651*'2.Variables'!$A$5)*'1.Data Entry'!G651*'2.Variables'!$C$5*'2.Variables'!$D$5</f>
        <v>0</v>
      </c>
      <c r="N647" s="13">
        <f>(M647*'2.Variables'!$E$5)/150</f>
        <v>0</v>
      </c>
      <c r="O647" s="13">
        <f>(M647*'2.Variables'!$F$5)/150</f>
        <v>0</v>
      </c>
      <c r="P647" s="13">
        <f>('1.Data Entry'!D651*'2.Variables'!$A$5)*'1.Data Entry'!H651*'2.Variables'!$D$5</f>
        <v>0</v>
      </c>
      <c r="Q647" s="13">
        <f>('1.Data Entry'!D651*'2.Variables'!$A$5)*'1.Data Entry'!H651*'2.Variables'!$C$5*'2.Variables'!$D$5</f>
        <v>0</v>
      </c>
      <c r="R647" s="13">
        <f>(Q647*'2.Variables'!$E$5)/150</f>
        <v>0</v>
      </c>
      <c r="S647" s="13">
        <f>(Q647*'2.Variables'!$F$5)/150</f>
        <v>0</v>
      </c>
    </row>
    <row r="648" spans="1:19" x14ac:dyDescent="0.4">
      <c r="A648" s="2">
        <f>'1.Data Entry'!A652</f>
        <v>0</v>
      </c>
      <c r="B648" s="2">
        <f>'1.Data Entry'!B652</f>
        <v>0</v>
      </c>
      <c r="C648" s="2">
        <f>'1.Data Entry'!C652</f>
        <v>0</v>
      </c>
      <c r="D648" s="13">
        <f>('1.Data Entry'!D652*'2.Variables'!$A$5)*'1.Data Entry'!E652*'2.Variables'!$D$5</f>
        <v>0</v>
      </c>
      <c r="E648" s="13">
        <f>('1.Data Entry'!D652*'2.Variables'!$A$5)*'1.Data Entry'!E652*'2.Variables'!$D$5*'2.Variables'!$B$5</f>
        <v>0</v>
      </c>
      <c r="F648" s="13">
        <f>(E648*'2.Variables'!$E$5)/150</f>
        <v>0</v>
      </c>
      <c r="G648" s="13">
        <f>(E648*'2.Variables'!$F$5)/150</f>
        <v>0</v>
      </c>
      <c r="H648" s="13">
        <f>('1.Data Entry'!D652*'2.Variables'!$A$5)*'1.Data Entry'!F652*'2.Variables'!$D$5</f>
        <v>0</v>
      </c>
      <c r="I648" s="13">
        <f>('1.Data Entry'!D652*'2.Variables'!$A$5)*'1.Data Entry'!F652*'2.Variables'!$D$5*'2.Variables'!$B$5</f>
        <v>0</v>
      </c>
      <c r="J648" s="13">
        <f>(I648*'2.Variables'!$E$5)/150</f>
        <v>0</v>
      </c>
      <c r="K648" s="13">
        <f>(I648*'2.Variables'!$F$5)/150</f>
        <v>0</v>
      </c>
      <c r="L648" s="13">
        <f>('1.Data Entry'!D652*'2.Variables'!$A$5)*'1.Data Entry'!G652*'2.Variables'!$D$5</f>
        <v>0</v>
      </c>
      <c r="M648" s="13">
        <f>('1.Data Entry'!D652*'2.Variables'!$A$5)*'1.Data Entry'!G652*'2.Variables'!$C$5*'2.Variables'!$D$5</f>
        <v>0</v>
      </c>
      <c r="N648" s="13">
        <f>(M648*'2.Variables'!$E$5)/150</f>
        <v>0</v>
      </c>
      <c r="O648" s="13">
        <f>(M648*'2.Variables'!$F$5)/150</f>
        <v>0</v>
      </c>
      <c r="P648" s="13">
        <f>('1.Data Entry'!D652*'2.Variables'!$A$5)*'1.Data Entry'!H652*'2.Variables'!$D$5</f>
        <v>0</v>
      </c>
      <c r="Q648" s="13">
        <f>('1.Data Entry'!D652*'2.Variables'!$A$5)*'1.Data Entry'!H652*'2.Variables'!$C$5*'2.Variables'!$D$5</f>
        <v>0</v>
      </c>
      <c r="R648" s="13">
        <f>(Q648*'2.Variables'!$E$5)/150</f>
        <v>0</v>
      </c>
      <c r="S648" s="13">
        <f>(Q648*'2.Variables'!$F$5)/150</f>
        <v>0</v>
      </c>
    </row>
    <row r="649" spans="1:19" x14ac:dyDescent="0.4">
      <c r="A649" s="2">
        <f>'1.Data Entry'!A653</f>
        <v>0</v>
      </c>
      <c r="B649" s="2">
        <f>'1.Data Entry'!B653</f>
        <v>0</v>
      </c>
      <c r="C649" s="2">
        <f>'1.Data Entry'!C653</f>
        <v>0</v>
      </c>
      <c r="D649" s="13">
        <f>('1.Data Entry'!D653*'2.Variables'!$A$5)*'1.Data Entry'!E653*'2.Variables'!$D$5</f>
        <v>0</v>
      </c>
      <c r="E649" s="13">
        <f>('1.Data Entry'!D653*'2.Variables'!$A$5)*'1.Data Entry'!E653*'2.Variables'!$D$5*'2.Variables'!$B$5</f>
        <v>0</v>
      </c>
      <c r="F649" s="13">
        <f>(E649*'2.Variables'!$E$5)/150</f>
        <v>0</v>
      </c>
      <c r="G649" s="13">
        <f>(E649*'2.Variables'!$F$5)/150</f>
        <v>0</v>
      </c>
      <c r="H649" s="13">
        <f>('1.Data Entry'!D653*'2.Variables'!$A$5)*'1.Data Entry'!F653*'2.Variables'!$D$5</f>
        <v>0</v>
      </c>
      <c r="I649" s="13">
        <f>('1.Data Entry'!D653*'2.Variables'!$A$5)*'1.Data Entry'!F653*'2.Variables'!$D$5*'2.Variables'!$B$5</f>
        <v>0</v>
      </c>
      <c r="J649" s="13">
        <f>(I649*'2.Variables'!$E$5)/150</f>
        <v>0</v>
      </c>
      <c r="K649" s="13">
        <f>(I649*'2.Variables'!$F$5)/150</f>
        <v>0</v>
      </c>
      <c r="L649" s="13">
        <f>('1.Data Entry'!D653*'2.Variables'!$A$5)*'1.Data Entry'!G653*'2.Variables'!$D$5</f>
        <v>0</v>
      </c>
      <c r="M649" s="13">
        <f>('1.Data Entry'!D653*'2.Variables'!$A$5)*'1.Data Entry'!G653*'2.Variables'!$C$5*'2.Variables'!$D$5</f>
        <v>0</v>
      </c>
      <c r="N649" s="13">
        <f>(M649*'2.Variables'!$E$5)/150</f>
        <v>0</v>
      </c>
      <c r="O649" s="13">
        <f>(M649*'2.Variables'!$F$5)/150</f>
        <v>0</v>
      </c>
      <c r="P649" s="13">
        <f>('1.Data Entry'!D653*'2.Variables'!$A$5)*'1.Data Entry'!H653*'2.Variables'!$D$5</f>
        <v>0</v>
      </c>
      <c r="Q649" s="13">
        <f>('1.Data Entry'!D653*'2.Variables'!$A$5)*'1.Data Entry'!H653*'2.Variables'!$C$5*'2.Variables'!$D$5</f>
        <v>0</v>
      </c>
      <c r="R649" s="13">
        <f>(Q649*'2.Variables'!$E$5)/150</f>
        <v>0</v>
      </c>
      <c r="S649" s="13">
        <f>(Q649*'2.Variables'!$F$5)/150</f>
        <v>0</v>
      </c>
    </row>
    <row r="650" spans="1:19" x14ac:dyDescent="0.4">
      <c r="A650" s="2">
        <f>'1.Data Entry'!A654</f>
        <v>0</v>
      </c>
      <c r="B650" s="2">
        <f>'1.Data Entry'!B654</f>
        <v>0</v>
      </c>
      <c r="C650" s="2">
        <f>'1.Data Entry'!C654</f>
        <v>0</v>
      </c>
      <c r="D650" s="13">
        <f>('1.Data Entry'!D654*'2.Variables'!$A$5)*'1.Data Entry'!E654*'2.Variables'!$D$5</f>
        <v>0</v>
      </c>
      <c r="E650" s="13">
        <f>('1.Data Entry'!D654*'2.Variables'!$A$5)*'1.Data Entry'!E654*'2.Variables'!$D$5*'2.Variables'!$B$5</f>
        <v>0</v>
      </c>
      <c r="F650" s="13">
        <f>(E650*'2.Variables'!$E$5)/150</f>
        <v>0</v>
      </c>
      <c r="G650" s="13">
        <f>(E650*'2.Variables'!$F$5)/150</f>
        <v>0</v>
      </c>
      <c r="H650" s="13">
        <f>('1.Data Entry'!D654*'2.Variables'!$A$5)*'1.Data Entry'!F654*'2.Variables'!$D$5</f>
        <v>0</v>
      </c>
      <c r="I650" s="13">
        <f>('1.Data Entry'!D654*'2.Variables'!$A$5)*'1.Data Entry'!F654*'2.Variables'!$D$5*'2.Variables'!$B$5</f>
        <v>0</v>
      </c>
      <c r="J650" s="13">
        <f>(I650*'2.Variables'!$E$5)/150</f>
        <v>0</v>
      </c>
      <c r="K650" s="13">
        <f>(I650*'2.Variables'!$F$5)/150</f>
        <v>0</v>
      </c>
      <c r="L650" s="13">
        <f>('1.Data Entry'!D654*'2.Variables'!$A$5)*'1.Data Entry'!G654*'2.Variables'!$D$5</f>
        <v>0</v>
      </c>
      <c r="M650" s="13">
        <f>('1.Data Entry'!D654*'2.Variables'!$A$5)*'1.Data Entry'!G654*'2.Variables'!$C$5*'2.Variables'!$D$5</f>
        <v>0</v>
      </c>
      <c r="N650" s="13">
        <f>(M650*'2.Variables'!$E$5)/150</f>
        <v>0</v>
      </c>
      <c r="O650" s="13">
        <f>(M650*'2.Variables'!$F$5)/150</f>
        <v>0</v>
      </c>
      <c r="P650" s="13">
        <f>('1.Data Entry'!D654*'2.Variables'!$A$5)*'1.Data Entry'!H654*'2.Variables'!$D$5</f>
        <v>0</v>
      </c>
      <c r="Q650" s="13">
        <f>('1.Data Entry'!D654*'2.Variables'!$A$5)*'1.Data Entry'!H654*'2.Variables'!$C$5*'2.Variables'!$D$5</f>
        <v>0</v>
      </c>
      <c r="R650" s="13">
        <f>(Q650*'2.Variables'!$E$5)/150</f>
        <v>0</v>
      </c>
      <c r="S650" s="13">
        <f>(Q650*'2.Variables'!$F$5)/150</f>
        <v>0</v>
      </c>
    </row>
    <row r="651" spans="1:19" x14ac:dyDescent="0.4">
      <c r="A651" s="2">
        <f>'1.Data Entry'!A655</f>
        <v>0</v>
      </c>
      <c r="B651" s="2">
        <f>'1.Data Entry'!B655</f>
        <v>0</v>
      </c>
      <c r="C651" s="2">
        <f>'1.Data Entry'!C655</f>
        <v>0</v>
      </c>
      <c r="D651" s="13">
        <f>('1.Data Entry'!D655*'2.Variables'!$A$5)*'1.Data Entry'!E655*'2.Variables'!$D$5</f>
        <v>0</v>
      </c>
      <c r="E651" s="13">
        <f>('1.Data Entry'!D655*'2.Variables'!$A$5)*'1.Data Entry'!E655*'2.Variables'!$D$5*'2.Variables'!$B$5</f>
        <v>0</v>
      </c>
      <c r="F651" s="13">
        <f>(E651*'2.Variables'!$E$5)/150</f>
        <v>0</v>
      </c>
      <c r="G651" s="13">
        <f>(E651*'2.Variables'!$F$5)/150</f>
        <v>0</v>
      </c>
      <c r="H651" s="13">
        <f>('1.Data Entry'!D655*'2.Variables'!$A$5)*'1.Data Entry'!F655*'2.Variables'!$D$5</f>
        <v>0</v>
      </c>
      <c r="I651" s="13">
        <f>('1.Data Entry'!D655*'2.Variables'!$A$5)*'1.Data Entry'!F655*'2.Variables'!$D$5*'2.Variables'!$B$5</f>
        <v>0</v>
      </c>
      <c r="J651" s="13">
        <f>(I651*'2.Variables'!$E$5)/150</f>
        <v>0</v>
      </c>
      <c r="K651" s="13">
        <f>(I651*'2.Variables'!$F$5)/150</f>
        <v>0</v>
      </c>
      <c r="L651" s="13">
        <f>('1.Data Entry'!D655*'2.Variables'!$A$5)*'1.Data Entry'!G655*'2.Variables'!$D$5</f>
        <v>0</v>
      </c>
      <c r="M651" s="13">
        <f>('1.Data Entry'!D655*'2.Variables'!$A$5)*'1.Data Entry'!G655*'2.Variables'!$C$5*'2.Variables'!$D$5</f>
        <v>0</v>
      </c>
      <c r="N651" s="13">
        <f>(M651*'2.Variables'!$E$5)/150</f>
        <v>0</v>
      </c>
      <c r="O651" s="13">
        <f>(M651*'2.Variables'!$F$5)/150</f>
        <v>0</v>
      </c>
      <c r="P651" s="13">
        <f>('1.Data Entry'!D655*'2.Variables'!$A$5)*'1.Data Entry'!H655*'2.Variables'!$D$5</f>
        <v>0</v>
      </c>
      <c r="Q651" s="13">
        <f>('1.Data Entry'!D655*'2.Variables'!$A$5)*'1.Data Entry'!H655*'2.Variables'!$C$5*'2.Variables'!$D$5</f>
        <v>0</v>
      </c>
      <c r="R651" s="13">
        <f>(Q651*'2.Variables'!$E$5)/150</f>
        <v>0</v>
      </c>
      <c r="S651" s="13">
        <f>(Q651*'2.Variables'!$F$5)/150</f>
        <v>0</v>
      </c>
    </row>
    <row r="652" spans="1:19" x14ac:dyDescent="0.4">
      <c r="A652" s="2">
        <f>'1.Data Entry'!A656</f>
        <v>0</v>
      </c>
      <c r="B652" s="2">
        <f>'1.Data Entry'!B656</f>
        <v>0</v>
      </c>
      <c r="C652" s="2">
        <f>'1.Data Entry'!C656</f>
        <v>0</v>
      </c>
      <c r="D652" s="13">
        <f>('1.Data Entry'!D656*'2.Variables'!$A$5)*'1.Data Entry'!E656*'2.Variables'!$D$5</f>
        <v>0</v>
      </c>
      <c r="E652" s="13">
        <f>('1.Data Entry'!D656*'2.Variables'!$A$5)*'1.Data Entry'!E656*'2.Variables'!$D$5*'2.Variables'!$B$5</f>
        <v>0</v>
      </c>
      <c r="F652" s="13">
        <f>(E652*'2.Variables'!$E$5)/150</f>
        <v>0</v>
      </c>
      <c r="G652" s="13">
        <f>(E652*'2.Variables'!$F$5)/150</f>
        <v>0</v>
      </c>
      <c r="H652" s="13">
        <f>('1.Data Entry'!D656*'2.Variables'!$A$5)*'1.Data Entry'!F656*'2.Variables'!$D$5</f>
        <v>0</v>
      </c>
      <c r="I652" s="13">
        <f>('1.Data Entry'!D656*'2.Variables'!$A$5)*'1.Data Entry'!F656*'2.Variables'!$D$5*'2.Variables'!$B$5</f>
        <v>0</v>
      </c>
      <c r="J652" s="13">
        <f>(I652*'2.Variables'!$E$5)/150</f>
        <v>0</v>
      </c>
      <c r="K652" s="13">
        <f>(I652*'2.Variables'!$F$5)/150</f>
        <v>0</v>
      </c>
      <c r="L652" s="13">
        <f>('1.Data Entry'!D656*'2.Variables'!$A$5)*'1.Data Entry'!G656*'2.Variables'!$D$5</f>
        <v>0</v>
      </c>
      <c r="M652" s="13">
        <f>('1.Data Entry'!D656*'2.Variables'!$A$5)*'1.Data Entry'!G656*'2.Variables'!$C$5*'2.Variables'!$D$5</f>
        <v>0</v>
      </c>
      <c r="N652" s="13">
        <f>(M652*'2.Variables'!$E$5)/150</f>
        <v>0</v>
      </c>
      <c r="O652" s="13">
        <f>(M652*'2.Variables'!$F$5)/150</f>
        <v>0</v>
      </c>
      <c r="P652" s="13">
        <f>('1.Data Entry'!D656*'2.Variables'!$A$5)*'1.Data Entry'!H656*'2.Variables'!$D$5</f>
        <v>0</v>
      </c>
      <c r="Q652" s="13">
        <f>('1.Data Entry'!D656*'2.Variables'!$A$5)*'1.Data Entry'!H656*'2.Variables'!$C$5*'2.Variables'!$D$5</f>
        <v>0</v>
      </c>
      <c r="R652" s="13">
        <f>(Q652*'2.Variables'!$E$5)/150</f>
        <v>0</v>
      </c>
      <c r="S652" s="13">
        <f>(Q652*'2.Variables'!$F$5)/150</f>
        <v>0</v>
      </c>
    </row>
    <row r="653" spans="1:19" x14ac:dyDescent="0.4">
      <c r="A653" s="2">
        <f>'1.Data Entry'!A657</f>
        <v>0</v>
      </c>
      <c r="B653" s="2">
        <f>'1.Data Entry'!B657</f>
        <v>0</v>
      </c>
      <c r="C653" s="2">
        <f>'1.Data Entry'!C657</f>
        <v>0</v>
      </c>
      <c r="D653" s="13">
        <f>('1.Data Entry'!D657*'2.Variables'!$A$5)*'1.Data Entry'!E657*'2.Variables'!$D$5</f>
        <v>0</v>
      </c>
      <c r="E653" s="13">
        <f>('1.Data Entry'!D657*'2.Variables'!$A$5)*'1.Data Entry'!E657*'2.Variables'!$D$5*'2.Variables'!$B$5</f>
        <v>0</v>
      </c>
      <c r="F653" s="13">
        <f>(E653*'2.Variables'!$E$5)/150</f>
        <v>0</v>
      </c>
      <c r="G653" s="13">
        <f>(E653*'2.Variables'!$F$5)/150</f>
        <v>0</v>
      </c>
      <c r="H653" s="13">
        <f>('1.Data Entry'!D657*'2.Variables'!$A$5)*'1.Data Entry'!F657*'2.Variables'!$D$5</f>
        <v>0</v>
      </c>
      <c r="I653" s="13">
        <f>('1.Data Entry'!D657*'2.Variables'!$A$5)*'1.Data Entry'!F657*'2.Variables'!$D$5*'2.Variables'!$B$5</f>
        <v>0</v>
      </c>
      <c r="J653" s="13">
        <f>(I653*'2.Variables'!$E$5)/150</f>
        <v>0</v>
      </c>
      <c r="K653" s="13">
        <f>(I653*'2.Variables'!$F$5)/150</f>
        <v>0</v>
      </c>
      <c r="L653" s="13">
        <f>('1.Data Entry'!D657*'2.Variables'!$A$5)*'1.Data Entry'!G657*'2.Variables'!$D$5</f>
        <v>0</v>
      </c>
      <c r="M653" s="13">
        <f>('1.Data Entry'!D657*'2.Variables'!$A$5)*'1.Data Entry'!G657*'2.Variables'!$C$5*'2.Variables'!$D$5</f>
        <v>0</v>
      </c>
      <c r="N653" s="13">
        <f>(M653*'2.Variables'!$E$5)/150</f>
        <v>0</v>
      </c>
      <c r="O653" s="13">
        <f>(M653*'2.Variables'!$F$5)/150</f>
        <v>0</v>
      </c>
      <c r="P653" s="13">
        <f>('1.Data Entry'!D657*'2.Variables'!$A$5)*'1.Data Entry'!H657*'2.Variables'!$D$5</f>
        <v>0</v>
      </c>
      <c r="Q653" s="13">
        <f>('1.Data Entry'!D657*'2.Variables'!$A$5)*'1.Data Entry'!H657*'2.Variables'!$C$5*'2.Variables'!$D$5</f>
        <v>0</v>
      </c>
      <c r="R653" s="13">
        <f>(Q653*'2.Variables'!$E$5)/150</f>
        <v>0</v>
      </c>
      <c r="S653" s="13">
        <f>(Q653*'2.Variables'!$F$5)/150</f>
        <v>0</v>
      </c>
    </row>
    <row r="654" spans="1:19" x14ac:dyDescent="0.4">
      <c r="A654" s="2">
        <f>'1.Data Entry'!A658</f>
        <v>0</v>
      </c>
      <c r="B654" s="2">
        <f>'1.Data Entry'!B658</f>
        <v>0</v>
      </c>
      <c r="C654" s="2">
        <f>'1.Data Entry'!C658</f>
        <v>0</v>
      </c>
      <c r="D654" s="13">
        <f>('1.Data Entry'!D658*'2.Variables'!$A$5)*'1.Data Entry'!E658*'2.Variables'!$D$5</f>
        <v>0</v>
      </c>
      <c r="E654" s="13">
        <f>('1.Data Entry'!D658*'2.Variables'!$A$5)*'1.Data Entry'!E658*'2.Variables'!$D$5*'2.Variables'!$B$5</f>
        <v>0</v>
      </c>
      <c r="F654" s="13">
        <f>(E654*'2.Variables'!$E$5)/150</f>
        <v>0</v>
      </c>
      <c r="G654" s="13">
        <f>(E654*'2.Variables'!$F$5)/150</f>
        <v>0</v>
      </c>
      <c r="H654" s="13">
        <f>('1.Data Entry'!D658*'2.Variables'!$A$5)*'1.Data Entry'!F658*'2.Variables'!$D$5</f>
        <v>0</v>
      </c>
      <c r="I654" s="13">
        <f>('1.Data Entry'!D658*'2.Variables'!$A$5)*'1.Data Entry'!F658*'2.Variables'!$D$5*'2.Variables'!$B$5</f>
        <v>0</v>
      </c>
      <c r="J654" s="13">
        <f>(I654*'2.Variables'!$E$5)/150</f>
        <v>0</v>
      </c>
      <c r="K654" s="13">
        <f>(I654*'2.Variables'!$F$5)/150</f>
        <v>0</v>
      </c>
      <c r="L654" s="13">
        <f>('1.Data Entry'!D658*'2.Variables'!$A$5)*'1.Data Entry'!G658*'2.Variables'!$D$5</f>
        <v>0</v>
      </c>
      <c r="M654" s="13">
        <f>('1.Data Entry'!D658*'2.Variables'!$A$5)*'1.Data Entry'!G658*'2.Variables'!$C$5*'2.Variables'!$D$5</f>
        <v>0</v>
      </c>
      <c r="N654" s="13">
        <f>(M654*'2.Variables'!$E$5)/150</f>
        <v>0</v>
      </c>
      <c r="O654" s="13">
        <f>(M654*'2.Variables'!$F$5)/150</f>
        <v>0</v>
      </c>
      <c r="P654" s="13">
        <f>('1.Data Entry'!D658*'2.Variables'!$A$5)*'1.Data Entry'!H658*'2.Variables'!$D$5</f>
        <v>0</v>
      </c>
      <c r="Q654" s="13">
        <f>('1.Data Entry'!D658*'2.Variables'!$A$5)*'1.Data Entry'!H658*'2.Variables'!$C$5*'2.Variables'!$D$5</f>
        <v>0</v>
      </c>
      <c r="R654" s="13">
        <f>(Q654*'2.Variables'!$E$5)/150</f>
        <v>0</v>
      </c>
      <c r="S654" s="13">
        <f>(Q654*'2.Variables'!$F$5)/150</f>
        <v>0</v>
      </c>
    </row>
    <row r="655" spans="1:19" x14ac:dyDescent="0.4">
      <c r="A655" s="2">
        <f>'1.Data Entry'!A659</f>
        <v>0</v>
      </c>
      <c r="B655" s="2">
        <f>'1.Data Entry'!B659</f>
        <v>0</v>
      </c>
      <c r="C655" s="2">
        <f>'1.Data Entry'!C659</f>
        <v>0</v>
      </c>
      <c r="D655" s="13">
        <f>('1.Data Entry'!D659*'2.Variables'!$A$5)*'1.Data Entry'!E659*'2.Variables'!$D$5</f>
        <v>0</v>
      </c>
      <c r="E655" s="13">
        <f>('1.Data Entry'!D659*'2.Variables'!$A$5)*'1.Data Entry'!E659*'2.Variables'!$D$5*'2.Variables'!$B$5</f>
        <v>0</v>
      </c>
      <c r="F655" s="13">
        <f>(E655*'2.Variables'!$E$5)/150</f>
        <v>0</v>
      </c>
      <c r="G655" s="13">
        <f>(E655*'2.Variables'!$F$5)/150</f>
        <v>0</v>
      </c>
      <c r="H655" s="13">
        <f>('1.Data Entry'!D659*'2.Variables'!$A$5)*'1.Data Entry'!F659*'2.Variables'!$D$5</f>
        <v>0</v>
      </c>
      <c r="I655" s="13">
        <f>('1.Data Entry'!D659*'2.Variables'!$A$5)*'1.Data Entry'!F659*'2.Variables'!$D$5*'2.Variables'!$B$5</f>
        <v>0</v>
      </c>
      <c r="J655" s="13">
        <f>(I655*'2.Variables'!$E$5)/150</f>
        <v>0</v>
      </c>
      <c r="K655" s="13">
        <f>(I655*'2.Variables'!$F$5)/150</f>
        <v>0</v>
      </c>
      <c r="L655" s="13">
        <f>('1.Data Entry'!D659*'2.Variables'!$A$5)*'1.Data Entry'!G659*'2.Variables'!$D$5</f>
        <v>0</v>
      </c>
      <c r="M655" s="13">
        <f>('1.Data Entry'!D659*'2.Variables'!$A$5)*'1.Data Entry'!G659*'2.Variables'!$C$5*'2.Variables'!$D$5</f>
        <v>0</v>
      </c>
      <c r="N655" s="13">
        <f>(M655*'2.Variables'!$E$5)/150</f>
        <v>0</v>
      </c>
      <c r="O655" s="13">
        <f>(M655*'2.Variables'!$F$5)/150</f>
        <v>0</v>
      </c>
      <c r="P655" s="13">
        <f>('1.Data Entry'!D659*'2.Variables'!$A$5)*'1.Data Entry'!H659*'2.Variables'!$D$5</f>
        <v>0</v>
      </c>
      <c r="Q655" s="13">
        <f>('1.Data Entry'!D659*'2.Variables'!$A$5)*'1.Data Entry'!H659*'2.Variables'!$C$5*'2.Variables'!$D$5</f>
        <v>0</v>
      </c>
      <c r="R655" s="13">
        <f>(Q655*'2.Variables'!$E$5)/150</f>
        <v>0</v>
      </c>
      <c r="S655" s="13">
        <f>(Q655*'2.Variables'!$F$5)/150</f>
        <v>0</v>
      </c>
    </row>
    <row r="656" spans="1:19" x14ac:dyDescent="0.4">
      <c r="A656" s="2">
        <f>'1.Data Entry'!A660</f>
        <v>0</v>
      </c>
      <c r="B656" s="2">
        <f>'1.Data Entry'!B660</f>
        <v>0</v>
      </c>
      <c r="C656" s="2">
        <f>'1.Data Entry'!C660</f>
        <v>0</v>
      </c>
      <c r="D656" s="13">
        <f>('1.Data Entry'!D660*'2.Variables'!$A$5)*'1.Data Entry'!E660*'2.Variables'!$D$5</f>
        <v>0</v>
      </c>
      <c r="E656" s="13">
        <f>('1.Data Entry'!D660*'2.Variables'!$A$5)*'1.Data Entry'!E660*'2.Variables'!$D$5*'2.Variables'!$B$5</f>
        <v>0</v>
      </c>
      <c r="F656" s="13">
        <f>(E656*'2.Variables'!$E$5)/150</f>
        <v>0</v>
      </c>
      <c r="G656" s="13">
        <f>(E656*'2.Variables'!$F$5)/150</f>
        <v>0</v>
      </c>
      <c r="H656" s="13">
        <f>('1.Data Entry'!D660*'2.Variables'!$A$5)*'1.Data Entry'!F660*'2.Variables'!$D$5</f>
        <v>0</v>
      </c>
      <c r="I656" s="13">
        <f>('1.Data Entry'!D660*'2.Variables'!$A$5)*'1.Data Entry'!F660*'2.Variables'!$D$5*'2.Variables'!$B$5</f>
        <v>0</v>
      </c>
      <c r="J656" s="13">
        <f>(I656*'2.Variables'!$E$5)/150</f>
        <v>0</v>
      </c>
      <c r="K656" s="13">
        <f>(I656*'2.Variables'!$F$5)/150</f>
        <v>0</v>
      </c>
      <c r="L656" s="13">
        <f>('1.Data Entry'!D660*'2.Variables'!$A$5)*'1.Data Entry'!G660*'2.Variables'!$D$5</f>
        <v>0</v>
      </c>
      <c r="M656" s="13">
        <f>('1.Data Entry'!D660*'2.Variables'!$A$5)*'1.Data Entry'!G660*'2.Variables'!$C$5*'2.Variables'!$D$5</f>
        <v>0</v>
      </c>
      <c r="N656" s="13">
        <f>(M656*'2.Variables'!$E$5)/150</f>
        <v>0</v>
      </c>
      <c r="O656" s="13">
        <f>(M656*'2.Variables'!$F$5)/150</f>
        <v>0</v>
      </c>
      <c r="P656" s="13">
        <f>('1.Data Entry'!D660*'2.Variables'!$A$5)*'1.Data Entry'!H660*'2.Variables'!$D$5</f>
        <v>0</v>
      </c>
      <c r="Q656" s="13">
        <f>('1.Data Entry'!D660*'2.Variables'!$A$5)*'1.Data Entry'!H660*'2.Variables'!$C$5*'2.Variables'!$D$5</f>
        <v>0</v>
      </c>
      <c r="R656" s="13">
        <f>(Q656*'2.Variables'!$E$5)/150</f>
        <v>0</v>
      </c>
      <c r="S656" s="13">
        <f>(Q656*'2.Variables'!$F$5)/150</f>
        <v>0</v>
      </c>
    </row>
    <row r="657" spans="1:19" x14ac:dyDescent="0.4">
      <c r="A657" s="2">
        <f>'1.Data Entry'!A661</f>
        <v>0</v>
      </c>
      <c r="B657" s="2">
        <f>'1.Data Entry'!B661</f>
        <v>0</v>
      </c>
      <c r="C657" s="2">
        <f>'1.Data Entry'!C661</f>
        <v>0</v>
      </c>
      <c r="D657" s="13">
        <f>('1.Data Entry'!D661*'2.Variables'!$A$5)*'1.Data Entry'!E661*'2.Variables'!$D$5</f>
        <v>0</v>
      </c>
      <c r="E657" s="13">
        <f>('1.Data Entry'!D661*'2.Variables'!$A$5)*'1.Data Entry'!E661*'2.Variables'!$D$5*'2.Variables'!$B$5</f>
        <v>0</v>
      </c>
      <c r="F657" s="13">
        <f>(E657*'2.Variables'!$E$5)/150</f>
        <v>0</v>
      </c>
      <c r="G657" s="13">
        <f>(E657*'2.Variables'!$F$5)/150</f>
        <v>0</v>
      </c>
      <c r="H657" s="13">
        <f>('1.Data Entry'!D661*'2.Variables'!$A$5)*'1.Data Entry'!F661*'2.Variables'!$D$5</f>
        <v>0</v>
      </c>
      <c r="I657" s="13">
        <f>('1.Data Entry'!D661*'2.Variables'!$A$5)*'1.Data Entry'!F661*'2.Variables'!$D$5*'2.Variables'!$B$5</f>
        <v>0</v>
      </c>
      <c r="J657" s="13">
        <f>(I657*'2.Variables'!$E$5)/150</f>
        <v>0</v>
      </c>
      <c r="K657" s="13">
        <f>(I657*'2.Variables'!$F$5)/150</f>
        <v>0</v>
      </c>
      <c r="L657" s="13">
        <f>('1.Data Entry'!D661*'2.Variables'!$A$5)*'1.Data Entry'!G661*'2.Variables'!$D$5</f>
        <v>0</v>
      </c>
      <c r="M657" s="13">
        <f>('1.Data Entry'!D661*'2.Variables'!$A$5)*'1.Data Entry'!G661*'2.Variables'!$C$5*'2.Variables'!$D$5</f>
        <v>0</v>
      </c>
      <c r="N657" s="13">
        <f>(M657*'2.Variables'!$E$5)/150</f>
        <v>0</v>
      </c>
      <c r="O657" s="13">
        <f>(M657*'2.Variables'!$F$5)/150</f>
        <v>0</v>
      </c>
      <c r="P657" s="13">
        <f>('1.Data Entry'!D661*'2.Variables'!$A$5)*'1.Data Entry'!H661*'2.Variables'!$D$5</f>
        <v>0</v>
      </c>
      <c r="Q657" s="13">
        <f>('1.Data Entry'!D661*'2.Variables'!$A$5)*'1.Data Entry'!H661*'2.Variables'!$C$5*'2.Variables'!$D$5</f>
        <v>0</v>
      </c>
      <c r="R657" s="13">
        <f>(Q657*'2.Variables'!$E$5)/150</f>
        <v>0</v>
      </c>
      <c r="S657" s="13">
        <f>(Q657*'2.Variables'!$F$5)/150</f>
        <v>0</v>
      </c>
    </row>
    <row r="658" spans="1:19" x14ac:dyDescent="0.4">
      <c r="A658" s="2">
        <f>'1.Data Entry'!A662</f>
        <v>0</v>
      </c>
      <c r="B658" s="2">
        <f>'1.Data Entry'!B662</f>
        <v>0</v>
      </c>
      <c r="C658" s="2">
        <f>'1.Data Entry'!C662</f>
        <v>0</v>
      </c>
      <c r="D658" s="13">
        <f>('1.Data Entry'!D662*'2.Variables'!$A$5)*'1.Data Entry'!E662*'2.Variables'!$D$5</f>
        <v>0</v>
      </c>
      <c r="E658" s="13">
        <f>('1.Data Entry'!D662*'2.Variables'!$A$5)*'1.Data Entry'!E662*'2.Variables'!$D$5*'2.Variables'!$B$5</f>
        <v>0</v>
      </c>
      <c r="F658" s="13">
        <f>(E658*'2.Variables'!$E$5)/150</f>
        <v>0</v>
      </c>
      <c r="G658" s="13">
        <f>(E658*'2.Variables'!$F$5)/150</f>
        <v>0</v>
      </c>
      <c r="H658" s="13">
        <f>('1.Data Entry'!D662*'2.Variables'!$A$5)*'1.Data Entry'!F662*'2.Variables'!$D$5</f>
        <v>0</v>
      </c>
      <c r="I658" s="13">
        <f>('1.Data Entry'!D662*'2.Variables'!$A$5)*'1.Data Entry'!F662*'2.Variables'!$D$5*'2.Variables'!$B$5</f>
        <v>0</v>
      </c>
      <c r="J658" s="13">
        <f>(I658*'2.Variables'!$E$5)/150</f>
        <v>0</v>
      </c>
      <c r="K658" s="13">
        <f>(I658*'2.Variables'!$F$5)/150</f>
        <v>0</v>
      </c>
      <c r="L658" s="13">
        <f>('1.Data Entry'!D662*'2.Variables'!$A$5)*'1.Data Entry'!G662*'2.Variables'!$D$5</f>
        <v>0</v>
      </c>
      <c r="M658" s="13">
        <f>('1.Data Entry'!D662*'2.Variables'!$A$5)*'1.Data Entry'!G662*'2.Variables'!$C$5*'2.Variables'!$D$5</f>
        <v>0</v>
      </c>
      <c r="N658" s="13">
        <f>(M658*'2.Variables'!$E$5)/150</f>
        <v>0</v>
      </c>
      <c r="O658" s="13">
        <f>(M658*'2.Variables'!$F$5)/150</f>
        <v>0</v>
      </c>
      <c r="P658" s="13">
        <f>('1.Data Entry'!D662*'2.Variables'!$A$5)*'1.Data Entry'!H662*'2.Variables'!$D$5</f>
        <v>0</v>
      </c>
      <c r="Q658" s="13">
        <f>('1.Data Entry'!D662*'2.Variables'!$A$5)*'1.Data Entry'!H662*'2.Variables'!$C$5*'2.Variables'!$D$5</f>
        <v>0</v>
      </c>
      <c r="R658" s="13">
        <f>(Q658*'2.Variables'!$E$5)/150</f>
        <v>0</v>
      </c>
      <c r="S658" s="13">
        <f>(Q658*'2.Variables'!$F$5)/150</f>
        <v>0</v>
      </c>
    </row>
    <row r="659" spans="1:19" x14ac:dyDescent="0.4">
      <c r="A659" s="2">
        <f>'1.Data Entry'!A663</f>
        <v>0</v>
      </c>
      <c r="B659" s="2">
        <f>'1.Data Entry'!B663</f>
        <v>0</v>
      </c>
      <c r="C659" s="2">
        <f>'1.Data Entry'!C663</f>
        <v>0</v>
      </c>
      <c r="D659" s="13">
        <f>('1.Data Entry'!D663*'2.Variables'!$A$5)*'1.Data Entry'!E663*'2.Variables'!$D$5</f>
        <v>0</v>
      </c>
      <c r="E659" s="13">
        <f>('1.Data Entry'!D663*'2.Variables'!$A$5)*'1.Data Entry'!E663*'2.Variables'!$D$5*'2.Variables'!$B$5</f>
        <v>0</v>
      </c>
      <c r="F659" s="13">
        <f>(E659*'2.Variables'!$E$5)/150</f>
        <v>0</v>
      </c>
      <c r="G659" s="13">
        <f>(E659*'2.Variables'!$F$5)/150</f>
        <v>0</v>
      </c>
      <c r="H659" s="13">
        <f>('1.Data Entry'!D663*'2.Variables'!$A$5)*'1.Data Entry'!F663*'2.Variables'!$D$5</f>
        <v>0</v>
      </c>
      <c r="I659" s="13">
        <f>('1.Data Entry'!D663*'2.Variables'!$A$5)*'1.Data Entry'!F663*'2.Variables'!$D$5*'2.Variables'!$B$5</f>
        <v>0</v>
      </c>
      <c r="J659" s="13">
        <f>(I659*'2.Variables'!$E$5)/150</f>
        <v>0</v>
      </c>
      <c r="K659" s="13">
        <f>(I659*'2.Variables'!$F$5)/150</f>
        <v>0</v>
      </c>
      <c r="L659" s="13">
        <f>('1.Data Entry'!D663*'2.Variables'!$A$5)*'1.Data Entry'!G663*'2.Variables'!$D$5</f>
        <v>0</v>
      </c>
      <c r="M659" s="13">
        <f>('1.Data Entry'!D663*'2.Variables'!$A$5)*'1.Data Entry'!G663*'2.Variables'!$C$5*'2.Variables'!$D$5</f>
        <v>0</v>
      </c>
      <c r="N659" s="13">
        <f>(M659*'2.Variables'!$E$5)/150</f>
        <v>0</v>
      </c>
      <c r="O659" s="13">
        <f>(M659*'2.Variables'!$F$5)/150</f>
        <v>0</v>
      </c>
      <c r="P659" s="13">
        <f>('1.Data Entry'!D663*'2.Variables'!$A$5)*'1.Data Entry'!H663*'2.Variables'!$D$5</f>
        <v>0</v>
      </c>
      <c r="Q659" s="13">
        <f>('1.Data Entry'!D663*'2.Variables'!$A$5)*'1.Data Entry'!H663*'2.Variables'!$C$5*'2.Variables'!$D$5</f>
        <v>0</v>
      </c>
      <c r="R659" s="13">
        <f>(Q659*'2.Variables'!$E$5)/150</f>
        <v>0</v>
      </c>
      <c r="S659" s="13">
        <f>(Q659*'2.Variables'!$F$5)/150</f>
        <v>0</v>
      </c>
    </row>
    <row r="660" spans="1:19" x14ac:dyDescent="0.4">
      <c r="A660" s="2">
        <f>'1.Data Entry'!A664</f>
        <v>0</v>
      </c>
      <c r="B660" s="2">
        <f>'1.Data Entry'!B664</f>
        <v>0</v>
      </c>
      <c r="C660" s="2">
        <f>'1.Data Entry'!C664</f>
        <v>0</v>
      </c>
      <c r="D660" s="13">
        <f>('1.Data Entry'!D664*'2.Variables'!$A$5)*'1.Data Entry'!E664*'2.Variables'!$D$5</f>
        <v>0</v>
      </c>
      <c r="E660" s="13">
        <f>('1.Data Entry'!D664*'2.Variables'!$A$5)*'1.Data Entry'!E664*'2.Variables'!$D$5*'2.Variables'!$B$5</f>
        <v>0</v>
      </c>
      <c r="F660" s="13">
        <f>(E660*'2.Variables'!$E$5)/150</f>
        <v>0</v>
      </c>
      <c r="G660" s="13">
        <f>(E660*'2.Variables'!$F$5)/150</f>
        <v>0</v>
      </c>
      <c r="H660" s="13">
        <f>('1.Data Entry'!D664*'2.Variables'!$A$5)*'1.Data Entry'!F664*'2.Variables'!$D$5</f>
        <v>0</v>
      </c>
      <c r="I660" s="13">
        <f>('1.Data Entry'!D664*'2.Variables'!$A$5)*'1.Data Entry'!F664*'2.Variables'!$D$5*'2.Variables'!$B$5</f>
        <v>0</v>
      </c>
      <c r="J660" s="13">
        <f>(I660*'2.Variables'!$E$5)/150</f>
        <v>0</v>
      </c>
      <c r="K660" s="13">
        <f>(I660*'2.Variables'!$F$5)/150</f>
        <v>0</v>
      </c>
      <c r="L660" s="13">
        <f>('1.Data Entry'!D664*'2.Variables'!$A$5)*'1.Data Entry'!G664*'2.Variables'!$D$5</f>
        <v>0</v>
      </c>
      <c r="M660" s="13">
        <f>('1.Data Entry'!D664*'2.Variables'!$A$5)*'1.Data Entry'!G664*'2.Variables'!$C$5*'2.Variables'!$D$5</f>
        <v>0</v>
      </c>
      <c r="N660" s="13">
        <f>(M660*'2.Variables'!$E$5)/150</f>
        <v>0</v>
      </c>
      <c r="O660" s="13">
        <f>(M660*'2.Variables'!$F$5)/150</f>
        <v>0</v>
      </c>
      <c r="P660" s="13">
        <f>('1.Data Entry'!D664*'2.Variables'!$A$5)*'1.Data Entry'!H664*'2.Variables'!$D$5</f>
        <v>0</v>
      </c>
      <c r="Q660" s="13">
        <f>('1.Data Entry'!D664*'2.Variables'!$A$5)*'1.Data Entry'!H664*'2.Variables'!$C$5*'2.Variables'!$D$5</f>
        <v>0</v>
      </c>
      <c r="R660" s="13">
        <f>(Q660*'2.Variables'!$E$5)/150</f>
        <v>0</v>
      </c>
      <c r="S660" s="13">
        <f>(Q660*'2.Variables'!$F$5)/150</f>
        <v>0</v>
      </c>
    </row>
    <row r="661" spans="1:19" x14ac:dyDescent="0.4">
      <c r="A661" s="2">
        <f>'1.Data Entry'!A665</f>
        <v>0</v>
      </c>
      <c r="B661" s="2">
        <f>'1.Data Entry'!B665</f>
        <v>0</v>
      </c>
      <c r="C661" s="2">
        <f>'1.Data Entry'!C665</f>
        <v>0</v>
      </c>
      <c r="D661" s="13">
        <f>('1.Data Entry'!D665*'2.Variables'!$A$5)*'1.Data Entry'!E665*'2.Variables'!$D$5</f>
        <v>0</v>
      </c>
      <c r="E661" s="13">
        <f>('1.Data Entry'!D665*'2.Variables'!$A$5)*'1.Data Entry'!E665*'2.Variables'!$D$5*'2.Variables'!$B$5</f>
        <v>0</v>
      </c>
      <c r="F661" s="13">
        <f>(E661*'2.Variables'!$E$5)/150</f>
        <v>0</v>
      </c>
      <c r="G661" s="13">
        <f>(E661*'2.Variables'!$F$5)/150</f>
        <v>0</v>
      </c>
      <c r="H661" s="13">
        <f>('1.Data Entry'!D665*'2.Variables'!$A$5)*'1.Data Entry'!F665*'2.Variables'!$D$5</f>
        <v>0</v>
      </c>
      <c r="I661" s="13">
        <f>('1.Data Entry'!D665*'2.Variables'!$A$5)*'1.Data Entry'!F665*'2.Variables'!$D$5*'2.Variables'!$B$5</f>
        <v>0</v>
      </c>
      <c r="J661" s="13">
        <f>(I661*'2.Variables'!$E$5)/150</f>
        <v>0</v>
      </c>
      <c r="K661" s="13">
        <f>(I661*'2.Variables'!$F$5)/150</f>
        <v>0</v>
      </c>
      <c r="L661" s="13">
        <f>('1.Data Entry'!D665*'2.Variables'!$A$5)*'1.Data Entry'!G665*'2.Variables'!$D$5</f>
        <v>0</v>
      </c>
      <c r="M661" s="13">
        <f>('1.Data Entry'!D665*'2.Variables'!$A$5)*'1.Data Entry'!G665*'2.Variables'!$C$5*'2.Variables'!$D$5</f>
        <v>0</v>
      </c>
      <c r="N661" s="13">
        <f>(M661*'2.Variables'!$E$5)/150</f>
        <v>0</v>
      </c>
      <c r="O661" s="13">
        <f>(M661*'2.Variables'!$F$5)/150</f>
        <v>0</v>
      </c>
      <c r="P661" s="13">
        <f>('1.Data Entry'!D665*'2.Variables'!$A$5)*'1.Data Entry'!H665*'2.Variables'!$D$5</f>
        <v>0</v>
      </c>
      <c r="Q661" s="13">
        <f>('1.Data Entry'!D665*'2.Variables'!$A$5)*'1.Data Entry'!H665*'2.Variables'!$C$5*'2.Variables'!$D$5</f>
        <v>0</v>
      </c>
      <c r="R661" s="13">
        <f>(Q661*'2.Variables'!$E$5)/150</f>
        <v>0</v>
      </c>
      <c r="S661" s="13">
        <f>(Q661*'2.Variables'!$F$5)/150</f>
        <v>0</v>
      </c>
    </row>
    <row r="662" spans="1:19" x14ac:dyDescent="0.4">
      <c r="A662" s="2">
        <f>'1.Data Entry'!A666</f>
        <v>0</v>
      </c>
      <c r="B662" s="2">
        <f>'1.Data Entry'!B666</f>
        <v>0</v>
      </c>
      <c r="C662" s="2">
        <f>'1.Data Entry'!C666</f>
        <v>0</v>
      </c>
      <c r="D662" s="13">
        <f>('1.Data Entry'!D666*'2.Variables'!$A$5)*'1.Data Entry'!E666*'2.Variables'!$D$5</f>
        <v>0</v>
      </c>
      <c r="E662" s="13">
        <f>('1.Data Entry'!D666*'2.Variables'!$A$5)*'1.Data Entry'!E666*'2.Variables'!$D$5*'2.Variables'!$B$5</f>
        <v>0</v>
      </c>
      <c r="F662" s="13">
        <f>(E662*'2.Variables'!$E$5)/150</f>
        <v>0</v>
      </c>
      <c r="G662" s="13">
        <f>(E662*'2.Variables'!$F$5)/150</f>
        <v>0</v>
      </c>
      <c r="H662" s="13">
        <f>('1.Data Entry'!D666*'2.Variables'!$A$5)*'1.Data Entry'!F666*'2.Variables'!$D$5</f>
        <v>0</v>
      </c>
      <c r="I662" s="13">
        <f>('1.Data Entry'!D666*'2.Variables'!$A$5)*'1.Data Entry'!F666*'2.Variables'!$D$5*'2.Variables'!$B$5</f>
        <v>0</v>
      </c>
      <c r="J662" s="13">
        <f>(I662*'2.Variables'!$E$5)/150</f>
        <v>0</v>
      </c>
      <c r="K662" s="13">
        <f>(I662*'2.Variables'!$F$5)/150</f>
        <v>0</v>
      </c>
      <c r="L662" s="13">
        <f>('1.Data Entry'!D666*'2.Variables'!$A$5)*'1.Data Entry'!G666*'2.Variables'!$D$5</f>
        <v>0</v>
      </c>
      <c r="M662" s="13">
        <f>('1.Data Entry'!D666*'2.Variables'!$A$5)*'1.Data Entry'!G666*'2.Variables'!$C$5*'2.Variables'!$D$5</f>
        <v>0</v>
      </c>
      <c r="N662" s="13">
        <f>(M662*'2.Variables'!$E$5)/150</f>
        <v>0</v>
      </c>
      <c r="O662" s="13">
        <f>(M662*'2.Variables'!$F$5)/150</f>
        <v>0</v>
      </c>
      <c r="P662" s="13">
        <f>('1.Data Entry'!D666*'2.Variables'!$A$5)*'1.Data Entry'!H666*'2.Variables'!$D$5</f>
        <v>0</v>
      </c>
      <c r="Q662" s="13">
        <f>('1.Data Entry'!D666*'2.Variables'!$A$5)*'1.Data Entry'!H666*'2.Variables'!$C$5*'2.Variables'!$D$5</f>
        <v>0</v>
      </c>
      <c r="R662" s="13">
        <f>(Q662*'2.Variables'!$E$5)/150</f>
        <v>0</v>
      </c>
      <c r="S662" s="13">
        <f>(Q662*'2.Variables'!$F$5)/150</f>
        <v>0</v>
      </c>
    </row>
    <row r="663" spans="1:19" x14ac:dyDescent="0.4">
      <c r="A663" s="2">
        <f>'1.Data Entry'!A667</f>
        <v>0</v>
      </c>
      <c r="B663" s="2">
        <f>'1.Data Entry'!B667</f>
        <v>0</v>
      </c>
      <c r="C663" s="2">
        <f>'1.Data Entry'!C667</f>
        <v>0</v>
      </c>
      <c r="D663" s="13">
        <f>('1.Data Entry'!D667*'2.Variables'!$A$5)*'1.Data Entry'!E667*'2.Variables'!$D$5</f>
        <v>0</v>
      </c>
      <c r="E663" s="13">
        <f>('1.Data Entry'!D667*'2.Variables'!$A$5)*'1.Data Entry'!E667*'2.Variables'!$D$5*'2.Variables'!$B$5</f>
        <v>0</v>
      </c>
      <c r="F663" s="13">
        <f>(E663*'2.Variables'!$E$5)/150</f>
        <v>0</v>
      </c>
      <c r="G663" s="13">
        <f>(E663*'2.Variables'!$F$5)/150</f>
        <v>0</v>
      </c>
      <c r="H663" s="13">
        <f>('1.Data Entry'!D667*'2.Variables'!$A$5)*'1.Data Entry'!F667*'2.Variables'!$D$5</f>
        <v>0</v>
      </c>
      <c r="I663" s="13">
        <f>('1.Data Entry'!D667*'2.Variables'!$A$5)*'1.Data Entry'!F667*'2.Variables'!$D$5*'2.Variables'!$B$5</f>
        <v>0</v>
      </c>
      <c r="J663" s="13">
        <f>(I663*'2.Variables'!$E$5)/150</f>
        <v>0</v>
      </c>
      <c r="K663" s="13">
        <f>(I663*'2.Variables'!$F$5)/150</f>
        <v>0</v>
      </c>
      <c r="L663" s="13">
        <f>('1.Data Entry'!D667*'2.Variables'!$A$5)*'1.Data Entry'!G667*'2.Variables'!$D$5</f>
        <v>0</v>
      </c>
      <c r="M663" s="13">
        <f>('1.Data Entry'!D667*'2.Variables'!$A$5)*'1.Data Entry'!G667*'2.Variables'!$C$5*'2.Variables'!$D$5</f>
        <v>0</v>
      </c>
      <c r="N663" s="13">
        <f>(M663*'2.Variables'!$E$5)/150</f>
        <v>0</v>
      </c>
      <c r="O663" s="13">
        <f>(M663*'2.Variables'!$F$5)/150</f>
        <v>0</v>
      </c>
      <c r="P663" s="13">
        <f>('1.Data Entry'!D667*'2.Variables'!$A$5)*'1.Data Entry'!H667*'2.Variables'!$D$5</f>
        <v>0</v>
      </c>
      <c r="Q663" s="13">
        <f>('1.Data Entry'!D667*'2.Variables'!$A$5)*'1.Data Entry'!H667*'2.Variables'!$C$5*'2.Variables'!$D$5</f>
        <v>0</v>
      </c>
      <c r="R663" s="13">
        <f>(Q663*'2.Variables'!$E$5)/150</f>
        <v>0</v>
      </c>
      <c r="S663" s="13">
        <f>(Q663*'2.Variables'!$F$5)/150</f>
        <v>0</v>
      </c>
    </row>
    <row r="664" spans="1:19" x14ac:dyDescent="0.4">
      <c r="A664" s="2">
        <f>'1.Data Entry'!A668</f>
        <v>0</v>
      </c>
      <c r="B664" s="2">
        <f>'1.Data Entry'!B668</f>
        <v>0</v>
      </c>
      <c r="C664" s="2">
        <f>'1.Data Entry'!C668</f>
        <v>0</v>
      </c>
      <c r="D664" s="13">
        <f>('1.Data Entry'!D668*'2.Variables'!$A$5)*'1.Data Entry'!E668*'2.Variables'!$D$5</f>
        <v>0</v>
      </c>
      <c r="E664" s="13">
        <f>('1.Data Entry'!D668*'2.Variables'!$A$5)*'1.Data Entry'!E668*'2.Variables'!$D$5*'2.Variables'!$B$5</f>
        <v>0</v>
      </c>
      <c r="F664" s="13">
        <f>(E664*'2.Variables'!$E$5)/150</f>
        <v>0</v>
      </c>
      <c r="G664" s="13">
        <f>(E664*'2.Variables'!$F$5)/150</f>
        <v>0</v>
      </c>
      <c r="H664" s="13">
        <f>('1.Data Entry'!D668*'2.Variables'!$A$5)*'1.Data Entry'!F668*'2.Variables'!$D$5</f>
        <v>0</v>
      </c>
      <c r="I664" s="13">
        <f>('1.Data Entry'!D668*'2.Variables'!$A$5)*'1.Data Entry'!F668*'2.Variables'!$D$5*'2.Variables'!$B$5</f>
        <v>0</v>
      </c>
      <c r="J664" s="13">
        <f>(I664*'2.Variables'!$E$5)/150</f>
        <v>0</v>
      </c>
      <c r="K664" s="13">
        <f>(I664*'2.Variables'!$F$5)/150</f>
        <v>0</v>
      </c>
      <c r="L664" s="13">
        <f>('1.Data Entry'!D668*'2.Variables'!$A$5)*'1.Data Entry'!G668*'2.Variables'!$D$5</f>
        <v>0</v>
      </c>
      <c r="M664" s="13">
        <f>('1.Data Entry'!D668*'2.Variables'!$A$5)*'1.Data Entry'!G668*'2.Variables'!$C$5*'2.Variables'!$D$5</f>
        <v>0</v>
      </c>
      <c r="N664" s="13">
        <f>(M664*'2.Variables'!$E$5)/150</f>
        <v>0</v>
      </c>
      <c r="O664" s="13">
        <f>(M664*'2.Variables'!$F$5)/150</f>
        <v>0</v>
      </c>
      <c r="P664" s="13">
        <f>('1.Data Entry'!D668*'2.Variables'!$A$5)*'1.Data Entry'!H668*'2.Variables'!$D$5</f>
        <v>0</v>
      </c>
      <c r="Q664" s="13">
        <f>('1.Data Entry'!D668*'2.Variables'!$A$5)*'1.Data Entry'!H668*'2.Variables'!$C$5*'2.Variables'!$D$5</f>
        <v>0</v>
      </c>
      <c r="R664" s="13">
        <f>(Q664*'2.Variables'!$E$5)/150</f>
        <v>0</v>
      </c>
      <c r="S664" s="13">
        <f>(Q664*'2.Variables'!$F$5)/150</f>
        <v>0</v>
      </c>
    </row>
    <row r="665" spans="1:19" x14ac:dyDescent="0.4">
      <c r="A665" s="2">
        <f>'1.Data Entry'!A669</f>
        <v>0</v>
      </c>
      <c r="B665" s="2">
        <f>'1.Data Entry'!B669</f>
        <v>0</v>
      </c>
      <c r="C665" s="2">
        <f>'1.Data Entry'!C669</f>
        <v>0</v>
      </c>
      <c r="D665" s="13">
        <f>('1.Data Entry'!D669*'2.Variables'!$A$5)*'1.Data Entry'!E669*'2.Variables'!$D$5</f>
        <v>0</v>
      </c>
      <c r="E665" s="13">
        <f>('1.Data Entry'!D669*'2.Variables'!$A$5)*'1.Data Entry'!E669*'2.Variables'!$D$5*'2.Variables'!$B$5</f>
        <v>0</v>
      </c>
      <c r="F665" s="13">
        <f>(E665*'2.Variables'!$E$5)/150</f>
        <v>0</v>
      </c>
      <c r="G665" s="13">
        <f>(E665*'2.Variables'!$F$5)/150</f>
        <v>0</v>
      </c>
      <c r="H665" s="13">
        <f>('1.Data Entry'!D669*'2.Variables'!$A$5)*'1.Data Entry'!F669*'2.Variables'!$D$5</f>
        <v>0</v>
      </c>
      <c r="I665" s="13">
        <f>('1.Data Entry'!D669*'2.Variables'!$A$5)*'1.Data Entry'!F669*'2.Variables'!$D$5*'2.Variables'!$B$5</f>
        <v>0</v>
      </c>
      <c r="J665" s="13">
        <f>(I665*'2.Variables'!$E$5)/150</f>
        <v>0</v>
      </c>
      <c r="K665" s="13">
        <f>(I665*'2.Variables'!$F$5)/150</f>
        <v>0</v>
      </c>
      <c r="L665" s="13">
        <f>('1.Data Entry'!D669*'2.Variables'!$A$5)*'1.Data Entry'!G669*'2.Variables'!$D$5</f>
        <v>0</v>
      </c>
      <c r="M665" s="13">
        <f>('1.Data Entry'!D669*'2.Variables'!$A$5)*'1.Data Entry'!G669*'2.Variables'!$C$5*'2.Variables'!$D$5</f>
        <v>0</v>
      </c>
      <c r="N665" s="13">
        <f>(M665*'2.Variables'!$E$5)/150</f>
        <v>0</v>
      </c>
      <c r="O665" s="13">
        <f>(M665*'2.Variables'!$F$5)/150</f>
        <v>0</v>
      </c>
      <c r="P665" s="13">
        <f>('1.Data Entry'!D669*'2.Variables'!$A$5)*'1.Data Entry'!H669*'2.Variables'!$D$5</f>
        <v>0</v>
      </c>
      <c r="Q665" s="13">
        <f>('1.Data Entry'!D669*'2.Variables'!$A$5)*'1.Data Entry'!H669*'2.Variables'!$C$5*'2.Variables'!$D$5</f>
        <v>0</v>
      </c>
      <c r="R665" s="13">
        <f>(Q665*'2.Variables'!$E$5)/150</f>
        <v>0</v>
      </c>
      <c r="S665" s="13">
        <f>(Q665*'2.Variables'!$F$5)/150</f>
        <v>0</v>
      </c>
    </row>
    <row r="666" spans="1:19" x14ac:dyDescent="0.4">
      <c r="A666" s="2">
        <f>'1.Data Entry'!A670</f>
        <v>0</v>
      </c>
      <c r="B666" s="2">
        <f>'1.Data Entry'!B670</f>
        <v>0</v>
      </c>
      <c r="C666" s="2">
        <f>'1.Data Entry'!C670</f>
        <v>0</v>
      </c>
      <c r="D666" s="13">
        <f>('1.Data Entry'!D670*'2.Variables'!$A$5)*'1.Data Entry'!E670*'2.Variables'!$D$5</f>
        <v>0</v>
      </c>
      <c r="E666" s="13">
        <f>('1.Data Entry'!D670*'2.Variables'!$A$5)*'1.Data Entry'!E670*'2.Variables'!$D$5*'2.Variables'!$B$5</f>
        <v>0</v>
      </c>
      <c r="F666" s="13">
        <f>(E666*'2.Variables'!$E$5)/150</f>
        <v>0</v>
      </c>
      <c r="G666" s="13">
        <f>(E666*'2.Variables'!$F$5)/150</f>
        <v>0</v>
      </c>
      <c r="H666" s="13">
        <f>('1.Data Entry'!D670*'2.Variables'!$A$5)*'1.Data Entry'!F670*'2.Variables'!$D$5</f>
        <v>0</v>
      </c>
      <c r="I666" s="13">
        <f>('1.Data Entry'!D670*'2.Variables'!$A$5)*'1.Data Entry'!F670*'2.Variables'!$D$5*'2.Variables'!$B$5</f>
        <v>0</v>
      </c>
      <c r="J666" s="13">
        <f>(I666*'2.Variables'!$E$5)/150</f>
        <v>0</v>
      </c>
      <c r="K666" s="13">
        <f>(I666*'2.Variables'!$F$5)/150</f>
        <v>0</v>
      </c>
      <c r="L666" s="13">
        <f>('1.Data Entry'!D670*'2.Variables'!$A$5)*'1.Data Entry'!G670*'2.Variables'!$D$5</f>
        <v>0</v>
      </c>
      <c r="M666" s="13">
        <f>('1.Data Entry'!D670*'2.Variables'!$A$5)*'1.Data Entry'!G670*'2.Variables'!$C$5*'2.Variables'!$D$5</f>
        <v>0</v>
      </c>
      <c r="N666" s="13">
        <f>(M666*'2.Variables'!$E$5)/150</f>
        <v>0</v>
      </c>
      <c r="O666" s="13">
        <f>(M666*'2.Variables'!$F$5)/150</f>
        <v>0</v>
      </c>
      <c r="P666" s="13">
        <f>('1.Data Entry'!D670*'2.Variables'!$A$5)*'1.Data Entry'!H670*'2.Variables'!$D$5</f>
        <v>0</v>
      </c>
      <c r="Q666" s="13">
        <f>('1.Data Entry'!D670*'2.Variables'!$A$5)*'1.Data Entry'!H670*'2.Variables'!$C$5*'2.Variables'!$D$5</f>
        <v>0</v>
      </c>
      <c r="R666" s="13">
        <f>(Q666*'2.Variables'!$E$5)/150</f>
        <v>0</v>
      </c>
      <c r="S666" s="13">
        <f>(Q666*'2.Variables'!$F$5)/150</f>
        <v>0</v>
      </c>
    </row>
    <row r="667" spans="1:19" x14ac:dyDescent="0.4">
      <c r="A667" s="2">
        <f>'1.Data Entry'!A671</f>
        <v>0</v>
      </c>
      <c r="B667" s="2">
        <f>'1.Data Entry'!B671</f>
        <v>0</v>
      </c>
      <c r="C667" s="2">
        <f>'1.Data Entry'!C671</f>
        <v>0</v>
      </c>
      <c r="D667" s="13">
        <f>('1.Data Entry'!D671*'2.Variables'!$A$5)*'1.Data Entry'!E671*'2.Variables'!$D$5</f>
        <v>0</v>
      </c>
      <c r="E667" s="13">
        <f>('1.Data Entry'!D671*'2.Variables'!$A$5)*'1.Data Entry'!E671*'2.Variables'!$D$5*'2.Variables'!$B$5</f>
        <v>0</v>
      </c>
      <c r="F667" s="13">
        <f>(E667*'2.Variables'!$E$5)/150</f>
        <v>0</v>
      </c>
      <c r="G667" s="13">
        <f>(E667*'2.Variables'!$F$5)/150</f>
        <v>0</v>
      </c>
      <c r="H667" s="13">
        <f>('1.Data Entry'!D671*'2.Variables'!$A$5)*'1.Data Entry'!F671*'2.Variables'!$D$5</f>
        <v>0</v>
      </c>
      <c r="I667" s="13">
        <f>('1.Data Entry'!D671*'2.Variables'!$A$5)*'1.Data Entry'!F671*'2.Variables'!$D$5*'2.Variables'!$B$5</f>
        <v>0</v>
      </c>
      <c r="J667" s="13">
        <f>(I667*'2.Variables'!$E$5)/150</f>
        <v>0</v>
      </c>
      <c r="K667" s="13">
        <f>(I667*'2.Variables'!$F$5)/150</f>
        <v>0</v>
      </c>
      <c r="L667" s="13">
        <f>('1.Data Entry'!D671*'2.Variables'!$A$5)*'1.Data Entry'!G671*'2.Variables'!$D$5</f>
        <v>0</v>
      </c>
      <c r="M667" s="13">
        <f>('1.Data Entry'!D671*'2.Variables'!$A$5)*'1.Data Entry'!G671*'2.Variables'!$C$5*'2.Variables'!$D$5</f>
        <v>0</v>
      </c>
      <c r="N667" s="13">
        <f>(M667*'2.Variables'!$E$5)/150</f>
        <v>0</v>
      </c>
      <c r="O667" s="13">
        <f>(M667*'2.Variables'!$F$5)/150</f>
        <v>0</v>
      </c>
      <c r="P667" s="13">
        <f>('1.Data Entry'!D671*'2.Variables'!$A$5)*'1.Data Entry'!H671*'2.Variables'!$D$5</f>
        <v>0</v>
      </c>
      <c r="Q667" s="13">
        <f>('1.Data Entry'!D671*'2.Variables'!$A$5)*'1.Data Entry'!H671*'2.Variables'!$C$5*'2.Variables'!$D$5</f>
        <v>0</v>
      </c>
      <c r="R667" s="13">
        <f>(Q667*'2.Variables'!$E$5)/150</f>
        <v>0</v>
      </c>
      <c r="S667" s="13">
        <f>(Q667*'2.Variables'!$F$5)/150</f>
        <v>0</v>
      </c>
    </row>
    <row r="668" spans="1:19" x14ac:dyDescent="0.4">
      <c r="A668" s="2">
        <f>'1.Data Entry'!A672</f>
        <v>0</v>
      </c>
      <c r="B668" s="2">
        <f>'1.Data Entry'!B672</f>
        <v>0</v>
      </c>
      <c r="C668" s="2">
        <f>'1.Data Entry'!C672</f>
        <v>0</v>
      </c>
      <c r="D668" s="13">
        <f>('1.Data Entry'!D672*'2.Variables'!$A$5)*'1.Data Entry'!E672*'2.Variables'!$D$5</f>
        <v>0</v>
      </c>
      <c r="E668" s="13">
        <f>('1.Data Entry'!D672*'2.Variables'!$A$5)*'1.Data Entry'!E672*'2.Variables'!$D$5*'2.Variables'!$B$5</f>
        <v>0</v>
      </c>
      <c r="F668" s="13">
        <f>(E668*'2.Variables'!$E$5)/150</f>
        <v>0</v>
      </c>
      <c r="G668" s="13">
        <f>(E668*'2.Variables'!$F$5)/150</f>
        <v>0</v>
      </c>
      <c r="H668" s="13">
        <f>('1.Data Entry'!D672*'2.Variables'!$A$5)*'1.Data Entry'!F672*'2.Variables'!$D$5</f>
        <v>0</v>
      </c>
      <c r="I668" s="13">
        <f>('1.Data Entry'!D672*'2.Variables'!$A$5)*'1.Data Entry'!F672*'2.Variables'!$D$5*'2.Variables'!$B$5</f>
        <v>0</v>
      </c>
      <c r="J668" s="13">
        <f>(I668*'2.Variables'!$E$5)/150</f>
        <v>0</v>
      </c>
      <c r="K668" s="13">
        <f>(I668*'2.Variables'!$F$5)/150</f>
        <v>0</v>
      </c>
      <c r="L668" s="13">
        <f>('1.Data Entry'!D672*'2.Variables'!$A$5)*'1.Data Entry'!G672*'2.Variables'!$D$5</f>
        <v>0</v>
      </c>
      <c r="M668" s="13">
        <f>('1.Data Entry'!D672*'2.Variables'!$A$5)*'1.Data Entry'!G672*'2.Variables'!$C$5*'2.Variables'!$D$5</f>
        <v>0</v>
      </c>
      <c r="N668" s="13">
        <f>(M668*'2.Variables'!$E$5)/150</f>
        <v>0</v>
      </c>
      <c r="O668" s="13">
        <f>(M668*'2.Variables'!$F$5)/150</f>
        <v>0</v>
      </c>
      <c r="P668" s="13">
        <f>('1.Data Entry'!D672*'2.Variables'!$A$5)*'1.Data Entry'!H672*'2.Variables'!$D$5</f>
        <v>0</v>
      </c>
      <c r="Q668" s="13">
        <f>('1.Data Entry'!D672*'2.Variables'!$A$5)*'1.Data Entry'!H672*'2.Variables'!$C$5*'2.Variables'!$D$5</f>
        <v>0</v>
      </c>
      <c r="R668" s="13">
        <f>(Q668*'2.Variables'!$E$5)/150</f>
        <v>0</v>
      </c>
      <c r="S668" s="13">
        <f>(Q668*'2.Variables'!$F$5)/150</f>
        <v>0</v>
      </c>
    </row>
    <row r="669" spans="1:19" x14ac:dyDescent="0.4">
      <c r="A669" s="2">
        <f>'1.Data Entry'!A673</f>
        <v>0</v>
      </c>
      <c r="B669" s="2">
        <f>'1.Data Entry'!B673</f>
        <v>0</v>
      </c>
      <c r="C669" s="2">
        <f>'1.Data Entry'!C673</f>
        <v>0</v>
      </c>
      <c r="D669" s="13">
        <f>('1.Data Entry'!D673*'2.Variables'!$A$5)*'1.Data Entry'!E673*'2.Variables'!$D$5</f>
        <v>0</v>
      </c>
      <c r="E669" s="13">
        <f>('1.Data Entry'!D673*'2.Variables'!$A$5)*'1.Data Entry'!E673*'2.Variables'!$D$5*'2.Variables'!$B$5</f>
        <v>0</v>
      </c>
      <c r="F669" s="13">
        <f>(E669*'2.Variables'!$E$5)/150</f>
        <v>0</v>
      </c>
      <c r="G669" s="13">
        <f>(E669*'2.Variables'!$F$5)/150</f>
        <v>0</v>
      </c>
      <c r="H669" s="13">
        <f>('1.Data Entry'!D673*'2.Variables'!$A$5)*'1.Data Entry'!F673*'2.Variables'!$D$5</f>
        <v>0</v>
      </c>
      <c r="I669" s="13">
        <f>('1.Data Entry'!D673*'2.Variables'!$A$5)*'1.Data Entry'!F673*'2.Variables'!$D$5*'2.Variables'!$B$5</f>
        <v>0</v>
      </c>
      <c r="J669" s="13">
        <f>(I669*'2.Variables'!$E$5)/150</f>
        <v>0</v>
      </c>
      <c r="K669" s="13">
        <f>(I669*'2.Variables'!$F$5)/150</f>
        <v>0</v>
      </c>
      <c r="L669" s="13">
        <f>('1.Data Entry'!D673*'2.Variables'!$A$5)*'1.Data Entry'!G673*'2.Variables'!$D$5</f>
        <v>0</v>
      </c>
      <c r="M669" s="13">
        <f>('1.Data Entry'!D673*'2.Variables'!$A$5)*'1.Data Entry'!G673*'2.Variables'!$C$5*'2.Variables'!$D$5</f>
        <v>0</v>
      </c>
      <c r="N669" s="13">
        <f>(M669*'2.Variables'!$E$5)/150</f>
        <v>0</v>
      </c>
      <c r="O669" s="13">
        <f>(M669*'2.Variables'!$F$5)/150</f>
        <v>0</v>
      </c>
      <c r="P669" s="13">
        <f>('1.Data Entry'!D673*'2.Variables'!$A$5)*'1.Data Entry'!H673*'2.Variables'!$D$5</f>
        <v>0</v>
      </c>
      <c r="Q669" s="13">
        <f>('1.Data Entry'!D673*'2.Variables'!$A$5)*'1.Data Entry'!H673*'2.Variables'!$C$5*'2.Variables'!$D$5</f>
        <v>0</v>
      </c>
      <c r="R669" s="13">
        <f>(Q669*'2.Variables'!$E$5)/150</f>
        <v>0</v>
      </c>
      <c r="S669" s="13">
        <f>(Q669*'2.Variables'!$F$5)/150</f>
        <v>0</v>
      </c>
    </row>
    <row r="670" spans="1:19" x14ac:dyDescent="0.4">
      <c r="A670" s="2">
        <f>'1.Data Entry'!A674</f>
        <v>0</v>
      </c>
      <c r="B670" s="2">
        <f>'1.Data Entry'!B674</f>
        <v>0</v>
      </c>
      <c r="C670" s="2">
        <f>'1.Data Entry'!C674</f>
        <v>0</v>
      </c>
      <c r="D670" s="13">
        <f>('1.Data Entry'!D674*'2.Variables'!$A$5)*'1.Data Entry'!E674*'2.Variables'!$D$5</f>
        <v>0</v>
      </c>
      <c r="E670" s="13">
        <f>('1.Data Entry'!D674*'2.Variables'!$A$5)*'1.Data Entry'!E674*'2.Variables'!$D$5*'2.Variables'!$B$5</f>
        <v>0</v>
      </c>
      <c r="F670" s="13">
        <f>(E670*'2.Variables'!$E$5)/150</f>
        <v>0</v>
      </c>
      <c r="G670" s="13">
        <f>(E670*'2.Variables'!$F$5)/150</f>
        <v>0</v>
      </c>
      <c r="H670" s="13">
        <f>('1.Data Entry'!D674*'2.Variables'!$A$5)*'1.Data Entry'!F674*'2.Variables'!$D$5</f>
        <v>0</v>
      </c>
      <c r="I670" s="13">
        <f>('1.Data Entry'!D674*'2.Variables'!$A$5)*'1.Data Entry'!F674*'2.Variables'!$D$5*'2.Variables'!$B$5</f>
        <v>0</v>
      </c>
      <c r="J670" s="13">
        <f>(I670*'2.Variables'!$E$5)/150</f>
        <v>0</v>
      </c>
      <c r="K670" s="13">
        <f>(I670*'2.Variables'!$F$5)/150</f>
        <v>0</v>
      </c>
      <c r="L670" s="13">
        <f>('1.Data Entry'!D674*'2.Variables'!$A$5)*'1.Data Entry'!G674*'2.Variables'!$D$5</f>
        <v>0</v>
      </c>
      <c r="M670" s="13">
        <f>('1.Data Entry'!D674*'2.Variables'!$A$5)*'1.Data Entry'!G674*'2.Variables'!$C$5*'2.Variables'!$D$5</f>
        <v>0</v>
      </c>
      <c r="N670" s="13">
        <f>(M670*'2.Variables'!$E$5)/150</f>
        <v>0</v>
      </c>
      <c r="O670" s="13">
        <f>(M670*'2.Variables'!$F$5)/150</f>
        <v>0</v>
      </c>
      <c r="P670" s="13">
        <f>('1.Data Entry'!D674*'2.Variables'!$A$5)*'1.Data Entry'!H674*'2.Variables'!$D$5</f>
        <v>0</v>
      </c>
      <c r="Q670" s="13">
        <f>('1.Data Entry'!D674*'2.Variables'!$A$5)*'1.Data Entry'!H674*'2.Variables'!$C$5*'2.Variables'!$D$5</f>
        <v>0</v>
      </c>
      <c r="R670" s="13">
        <f>(Q670*'2.Variables'!$E$5)/150</f>
        <v>0</v>
      </c>
      <c r="S670" s="13">
        <f>(Q670*'2.Variables'!$F$5)/150</f>
        <v>0</v>
      </c>
    </row>
    <row r="671" spans="1:19" x14ac:dyDescent="0.4">
      <c r="A671" s="2">
        <f>'1.Data Entry'!A675</f>
        <v>0</v>
      </c>
      <c r="B671" s="2">
        <f>'1.Data Entry'!B675</f>
        <v>0</v>
      </c>
      <c r="C671" s="2">
        <f>'1.Data Entry'!C675</f>
        <v>0</v>
      </c>
      <c r="D671" s="13">
        <f>('1.Data Entry'!D675*'2.Variables'!$A$5)*'1.Data Entry'!E675*'2.Variables'!$D$5</f>
        <v>0</v>
      </c>
      <c r="E671" s="13">
        <f>('1.Data Entry'!D675*'2.Variables'!$A$5)*'1.Data Entry'!E675*'2.Variables'!$D$5*'2.Variables'!$B$5</f>
        <v>0</v>
      </c>
      <c r="F671" s="13">
        <f>(E671*'2.Variables'!$E$5)/150</f>
        <v>0</v>
      </c>
      <c r="G671" s="13">
        <f>(E671*'2.Variables'!$F$5)/150</f>
        <v>0</v>
      </c>
      <c r="H671" s="13">
        <f>('1.Data Entry'!D675*'2.Variables'!$A$5)*'1.Data Entry'!F675*'2.Variables'!$D$5</f>
        <v>0</v>
      </c>
      <c r="I671" s="13">
        <f>('1.Data Entry'!D675*'2.Variables'!$A$5)*'1.Data Entry'!F675*'2.Variables'!$D$5*'2.Variables'!$B$5</f>
        <v>0</v>
      </c>
      <c r="J671" s="13">
        <f>(I671*'2.Variables'!$E$5)/150</f>
        <v>0</v>
      </c>
      <c r="K671" s="13">
        <f>(I671*'2.Variables'!$F$5)/150</f>
        <v>0</v>
      </c>
      <c r="L671" s="13">
        <f>('1.Data Entry'!D675*'2.Variables'!$A$5)*'1.Data Entry'!G675*'2.Variables'!$D$5</f>
        <v>0</v>
      </c>
      <c r="M671" s="13">
        <f>('1.Data Entry'!D675*'2.Variables'!$A$5)*'1.Data Entry'!G675*'2.Variables'!$C$5*'2.Variables'!$D$5</f>
        <v>0</v>
      </c>
      <c r="N671" s="13">
        <f>(M671*'2.Variables'!$E$5)/150</f>
        <v>0</v>
      </c>
      <c r="O671" s="13">
        <f>(M671*'2.Variables'!$F$5)/150</f>
        <v>0</v>
      </c>
      <c r="P671" s="13">
        <f>('1.Data Entry'!D675*'2.Variables'!$A$5)*'1.Data Entry'!H675*'2.Variables'!$D$5</f>
        <v>0</v>
      </c>
      <c r="Q671" s="13">
        <f>('1.Data Entry'!D675*'2.Variables'!$A$5)*'1.Data Entry'!H675*'2.Variables'!$C$5*'2.Variables'!$D$5</f>
        <v>0</v>
      </c>
      <c r="R671" s="13">
        <f>(Q671*'2.Variables'!$E$5)/150</f>
        <v>0</v>
      </c>
      <c r="S671" s="13">
        <f>(Q671*'2.Variables'!$F$5)/150</f>
        <v>0</v>
      </c>
    </row>
    <row r="672" spans="1:19" x14ac:dyDescent="0.4">
      <c r="A672" s="2">
        <f>'1.Data Entry'!A676</f>
        <v>0</v>
      </c>
      <c r="B672" s="2">
        <f>'1.Data Entry'!B676</f>
        <v>0</v>
      </c>
      <c r="C672" s="2">
        <f>'1.Data Entry'!C676</f>
        <v>0</v>
      </c>
      <c r="D672" s="13">
        <f>('1.Data Entry'!D676*'2.Variables'!$A$5)*'1.Data Entry'!E676*'2.Variables'!$D$5</f>
        <v>0</v>
      </c>
      <c r="E672" s="13">
        <f>('1.Data Entry'!D676*'2.Variables'!$A$5)*'1.Data Entry'!E676*'2.Variables'!$D$5*'2.Variables'!$B$5</f>
        <v>0</v>
      </c>
      <c r="F672" s="13">
        <f>(E672*'2.Variables'!$E$5)/150</f>
        <v>0</v>
      </c>
      <c r="G672" s="13">
        <f>(E672*'2.Variables'!$F$5)/150</f>
        <v>0</v>
      </c>
      <c r="H672" s="13">
        <f>('1.Data Entry'!D676*'2.Variables'!$A$5)*'1.Data Entry'!F676*'2.Variables'!$D$5</f>
        <v>0</v>
      </c>
      <c r="I672" s="13">
        <f>('1.Data Entry'!D676*'2.Variables'!$A$5)*'1.Data Entry'!F676*'2.Variables'!$D$5*'2.Variables'!$B$5</f>
        <v>0</v>
      </c>
      <c r="J672" s="13">
        <f>(I672*'2.Variables'!$E$5)/150</f>
        <v>0</v>
      </c>
      <c r="K672" s="13">
        <f>(I672*'2.Variables'!$F$5)/150</f>
        <v>0</v>
      </c>
      <c r="L672" s="13">
        <f>('1.Data Entry'!D676*'2.Variables'!$A$5)*'1.Data Entry'!G676*'2.Variables'!$D$5</f>
        <v>0</v>
      </c>
      <c r="M672" s="13">
        <f>('1.Data Entry'!D676*'2.Variables'!$A$5)*'1.Data Entry'!G676*'2.Variables'!$C$5*'2.Variables'!$D$5</f>
        <v>0</v>
      </c>
      <c r="N672" s="13">
        <f>(M672*'2.Variables'!$E$5)/150</f>
        <v>0</v>
      </c>
      <c r="O672" s="13">
        <f>(M672*'2.Variables'!$F$5)/150</f>
        <v>0</v>
      </c>
      <c r="P672" s="13">
        <f>('1.Data Entry'!D676*'2.Variables'!$A$5)*'1.Data Entry'!H676*'2.Variables'!$D$5</f>
        <v>0</v>
      </c>
      <c r="Q672" s="13">
        <f>('1.Data Entry'!D676*'2.Variables'!$A$5)*'1.Data Entry'!H676*'2.Variables'!$C$5*'2.Variables'!$D$5</f>
        <v>0</v>
      </c>
      <c r="R672" s="13">
        <f>(Q672*'2.Variables'!$E$5)/150</f>
        <v>0</v>
      </c>
      <c r="S672" s="13">
        <f>(Q672*'2.Variables'!$F$5)/150</f>
        <v>0</v>
      </c>
    </row>
    <row r="673" spans="1:19" x14ac:dyDescent="0.4">
      <c r="A673" s="2">
        <f>'1.Data Entry'!A677</f>
        <v>0</v>
      </c>
      <c r="B673" s="2">
        <f>'1.Data Entry'!B677</f>
        <v>0</v>
      </c>
      <c r="C673" s="2">
        <f>'1.Data Entry'!C677</f>
        <v>0</v>
      </c>
      <c r="D673" s="13">
        <f>('1.Data Entry'!D677*'2.Variables'!$A$5)*'1.Data Entry'!E677*'2.Variables'!$D$5</f>
        <v>0</v>
      </c>
      <c r="E673" s="13">
        <f>('1.Data Entry'!D677*'2.Variables'!$A$5)*'1.Data Entry'!E677*'2.Variables'!$D$5*'2.Variables'!$B$5</f>
        <v>0</v>
      </c>
      <c r="F673" s="13">
        <f>(E673*'2.Variables'!$E$5)/150</f>
        <v>0</v>
      </c>
      <c r="G673" s="13">
        <f>(E673*'2.Variables'!$F$5)/150</f>
        <v>0</v>
      </c>
      <c r="H673" s="13">
        <f>('1.Data Entry'!D677*'2.Variables'!$A$5)*'1.Data Entry'!F677*'2.Variables'!$D$5</f>
        <v>0</v>
      </c>
      <c r="I673" s="13">
        <f>('1.Data Entry'!D677*'2.Variables'!$A$5)*'1.Data Entry'!F677*'2.Variables'!$D$5*'2.Variables'!$B$5</f>
        <v>0</v>
      </c>
      <c r="J673" s="13">
        <f>(I673*'2.Variables'!$E$5)/150</f>
        <v>0</v>
      </c>
      <c r="K673" s="13">
        <f>(I673*'2.Variables'!$F$5)/150</f>
        <v>0</v>
      </c>
      <c r="L673" s="13">
        <f>('1.Data Entry'!D677*'2.Variables'!$A$5)*'1.Data Entry'!G677*'2.Variables'!$D$5</f>
        <v>0</v>
      </c>
      <c r="M673" s="13">
        <f>('1.Data Entry'!D677*'2.Variables'!$A$5)*'1.Data Entry'!G677*'2.Variables'!$C$5*'2.Variables'!$D$5</f>
        <v>0</v>
      </c>
      <c r="N673" s="13">
        <f>(M673*'2.Variables'!$E$5)/150</f>
        <v>0</v>
      </c>
      <c r="O673" s="13">
        <f>(M673*'2.Variables'!$F$5)/150</f>
        <v>0</v>
      </c>
      <c r="P673" s="13">
        <f>('1.Data Entry'!D677*'2.Variables'!$A$5)*'1.Data Entry'!H677*'2.Variables'!$D$5</f>
        <v>0</v>
      </c>
      <c r="Q673" s="13">
        <f>('1.Data Entry'!D677*'2.Variables'!$A$5)*'1.Data Entry'!H677*'2.Variables'!$C$5*'2.Variables'!$D$5</f>
        <v>0</v>
      </c>
      <c r="R673" s="13">
        <f>(Q673*'2.Variables'!$E$5)/150</f>
        <v>0</v>
      </c>
      <c r="S673" s="13">
        <f>(Q673*'2.Variables'!$F$5)/150</f>
        <v>0</v>
      </c>
    </row>
    <row r="674" spans="1:19" x14ac:dyDescent="0.4">
      <c r="A674" s="2">
        <f>'1.Data Entry'!A678</f>
        <v>0</v>
      </c>
      <c r="B674" s="2">
        <f>'1.Data Entry'!B678</f>
        <v>0</v>
      </c>
      <c r="C674" s="2">
        <f>'1.Data Entry'!C678</f>
        <v>0</v>
      </c>
      <c r="D674" s="13">
        <f>('1.Data Entry'!D678*'2.Variables'!$A$5)*'1.Data Entry'!E678*'2.Variables'!$D$5</f>
        <v>0</v>
      </c>
      <c r="E674" s="13">
        <f>('1.Data Entry'!D678*'2.Variables'!$A$5)*'1.Data Entry'!E678*'2.Variables'!$D$5*'2.Variables'!$B$5</f>
        <v>0</v>
      </c>
      <c r="F674" s="13">
        <f>(E674*'2.Variables'!$E$5)/150</f>
        <v>0</v>
      </c>
      <c r="G674" s="13">
        <f>(E674*'2.Variables'!$F$5)/150</f>
        <v>0</v>
      </c>
      <c r="H674" s="13">
        <f>('1.Data Entry'!D678*'2.Variables'!$A$5)*'1.Data Entry'!F678*'2.Variables'!$D$5</f>
        <v>0</v>
      </c>
      <c r="I674" s="13">
        <f>('1.Data Entry'!D678*'2.Variables'!$A$5)*'1.Data Entry'!F678*'2.Variables'!$D$5*'2.Variables'!$B$5</f>
        <v>0</v>
      </c>
      <c r="J674" s="13">
        <f>(I674*'2.Variables'!$E$5)/150</f>
        <v>0</v>
      </c>
      <c r="K674" s="13">
        <f>(I674*'2.Variables'!$F$5)/150</f>
        <v>0</v>
      </c>
      <c r="L674" s="13">
        <f>('1.Data Entry'!D678*'2.Variables'!$A$5)*'1.Data Entry'!G678*'2.Variables'!$D$5</f>
        <v>0</v>
      </c>
      <c r="M674" s="13">
        <f>('1.Data Entry'!D678*'2.Variables'!$A$5)*'1.Data Entry'!G678*'2.Variables'!$C$5*'2.Variables'!$D$5</f>
        <v>0</v>
      </c>
      <c r="N674" s="13">
        <f>(M674*'2.Variables'!$E$5)/150</f>
        <v>0</v>
      </c>
      <c r="O674" s="13">
        <f>(M674*'2.Variables'!$F$5)/150</f>
        <v>0</v>
      </c>
      <c r="P674" s="13">
        <f>('1.Data Entry'!D678*'2.Variables'!$A$5)*'1.Data Entry'!H678*'2.Variables'!$D$5</f>
        <v>0</v>
      </c>
      <c r="Q674" s="13">
        <f>('1.Data Entry'!D678*'2.Variables'!$A$5)*'1.Data Entry'!H678*'2.Variables'!$C$5*'2.Variables'!$D$5</f>
        <v>0</v>
      </c>
      <c r="R674" s="13">
        <f>(Q674*'2.Variables'!$E$5)/150</f>
        <v>0</v>
      </c>
      <c r="S674" s="13">
        <f>(Q674*'2.Variables'!$F$5)/150</f>
        <v>0</v>
      </c>
    </row>
    <row r="675" spans="1:19" x14ac:dyDescent="0.4">
      <c r="A675" s="2">
        <f>'1.Data Entry'!A679</f>
        <v>0</v>
      </c>
      <c r="B675" s="2">
        <f>'1.Data Entry'!B679</f>
        <v>0</v>
      </c>
      <c r="C675" s="2">
        <f>'1.Data Entry'!C679</f>
        <v>0</v>
      </c>
      <c r="D675" s="13">
        <f>('1.Data Entry'!D679*'2.Variables'!$A$5)*'1.Data Entry'!E679*'2.Variables'!$D$5</f>
        <v>0</v>
      </c>
      <c r="E675" s="13">
        <f>('1.Data Entry'!D679*'2.Variables'!$A$5)*'1.Data Entry'!E679*'2.Variables'!$D$5*'2.Variables'!$B$5</f>
        <v>0</v>
      </c>
      <c r="F675" s="13">
        <f>(E675*'2.Variables'!$E$5)/150</f>
        <v>0</v>
      </c>
      <c r="G675" s="13">
        <f>(E675*'2.Variables'!$F$5)/150</f>
        <v>0</v>
      </c>
      <c r="H675" s="13">
        <f>('1.Data Entry'!D679*'2.Variables'!$A$5)*'1.Data Entry'!F679*'2.Variables'!$D$5</f>
        <v>0</v>
      </c>
      <c r="I675" s="13">
        <f>('1.Data Entry'!D679*'2.Variables'!$A$5)*'1.Data Entry'!F679*'2.Variables'!$D$5*'2.Variables'!$B$5</f>
        <v>0</v>
      </c>
      <c r="J675" s="13">
        <f>(I675*'2.Variables'!$E$5)/150</f>
        <v>0</v>
      </c>
      <c r="K675" s="13">
        <f>(I675*'2.Variables'!$F$5)/150</f>
        <v>0</v>
      </c>
      <c r="L675" s="13">
        <f>('1.Data Entry'!D679*'2.Variables'!$A$5)*'1.Data Entry'!G679*'2.Variables'!$D$5</f>
        <v>0</v>
      </c>
      <c r="M675" s="13">
        <f>('1.Data Entry'!D679*'2.Variables'!$A$5)*'1.Data Entry'!G679*'2.Variables'!$C$5*'2.Variables'!$D$5</f>
        <v>0</v>
      </c>
      <c r="N675" s="13">
        <f>(M675*'2.Variables'!$E$5)/150</f>
        <v>0</v>
      </c>
      <c r="O675" s="13">
        <f>(M675*'2.Variables'!$F$5)/150</f>
        <v>0</v>
      </c>
      <c r="P675" s="13">
        <f>('1.Data Entry'!D679*'2.Variables'!$A$5)*'1.Data Entry'!H679*'2.Variables'!$D$5</f>
        <v>0</v>
      </c>
      <c r="Q675" s="13">
        <f>('1.Data Entry'!D679*'2.Variables'!$A$5)*'1.Data Entry'!H679*'2.Variables'!$C$5*'2.Variables'!$D$5</f>
        <v>0</v>
      </c>
      <c r="R675" s="13">
        <f>(Q675*'2.Variables'!$E$5)/150</f>
        <v>0</v>
      </c>
      <c r="S675" s="13">
        <f>(Q675*'2.Variables'!$F$5)/150</f>
        <v>0</v>
      </c>
    </row>
    <row r="676" spans="1:19" x14ac:dyDescent="0.4">
      <c r="A676" s="2">
        <f>'1.Data Entry'!A680</f>
        <v>0</v>
      </c>
      <c r="B676" s="2">
        <f>'1.Data Entry'!B680</f>
        <v>0</v>
      </c>
      <c r="C676" s="2">
        <f>'1.Data Entry'!C680</f>
        <v>0</v>
      </c>
      <c r="D676" s="13">
        <f>('1.Data Entry'!D680*'2.Variables'!$A$5)*'1.Data Entry'!E680*'2.Variables'!$D$5</f>
        <v>0</v>
      </c>
      <c r="E676" s="13">
        <f>('1.Data Entry'!D680*'2.Variables'!$A$5)*'1.Data Entry'!E680*'2.Variables'!$D$5*'2.Variables'!$B$5</f>
        <v>0</v>
      </c>
      <c r="F676" s="13">
        <f>(E676*'2.Variables'!$E$5)/150</f>
        <v>0</v>
      </c>
      <c r="G676" s="13">
        <f>(E676*'2.Variables'!$F$5)/150</f>
        <v>0</v>
      </c>
      <c r="H676" s="13">
        <f>('1.Data Entry'!D680*'2.Variables'!$A$5)*'1.Data Entry'!F680*'2.Variables'!$D$5</f>
        <v>0</v>
      </c>
      <c r="I676" s="13">
        <f>('1.Data Entry'!D680*'2.Variables'!$A$5)*'1.Data Entry'!F680*'2.Variables'!$D$5*'2.Variables'!$B$5</f>
        <v>0</v>
      </c>
      <c r="J676" s="13">
        <f>(I676*'2.Variables'!$E$5)/150</f>
        <v>0</v>
      </c>
      <c r="K676" s="13">
        <f>(I676*'2.Variables'!$F$5)/150</f>
        <v>0</v>
      </c>
      <c r="L676" s="13">
        <f>('1.Data Entry'!D680*'2.Variables'!$A$5)*'1.Data Entry'!G680*'2.Variables'!$D$5</f>
        <v>0</v>
      </c>
      <c r="M676" s="13">
        <f>('1.Data Entry'!D680*'2.Variables'!$A$5)*'1.Data Entry'!G680*'2.Variables'!$C$5*'2.Variables'!$D$5</f>
        <v>0</v>
      </c>
      <c r="N676" s="13">
        <f>(M676*'2.Variables'!$E$5)/150</f>
        <v>0</v>
      </c>
      <c r="O676" s="13">
        <f>(M676*'2.Variables'!$F$5)/150</f>
        <v>0</v>
      </c>
      <c r="P676" s="13">
        <f>('1.Data Entry'!D680*'2.Variables'!$A$5)*'1.Data Entry'!H680*'2.Variables'!$D$5</f>
        <v>0</v>
      </c>
      <c r="Q676" s="13">
        <f>('1.Data Entry'!D680*'2.Variables'!$A$5)*'1.Data Entry'!H680*'2.Variables'!$C$5*'2.Variables'!$D$5</f>
        <v>0</v>
      </c>
      <c r="R676" s="13">
        <f>(Q676*'2.Variables'!$E$5)/150</f>
        <v>0</v>
      </c>
      <c r="S676" s="13">
        <f>(Q676*'2.Variables'!$F$5)/150</f>
        <v>0</v>
      </c>
    </row>
    <row r="677" spans="1:19" x14ac:dyDescent="0.4">
      <c r="A677" s="2">
        <f>'1.Data Entry'!A681</f>
        <v>0</v>
      </c>
      <c r="B677" s="2">
        <f>'1.Data Entry'!B681</f>
        <v>0</v>
      </c>
      <c r="C677" s="2">
        <f>'1.Data Entry'!C681</f>
        <v>0</v>
      </c>
      <c r="D677" s="13">
        <f>('1.Data Entry'!D681*'2.Variables'!$A$5)*'1.Data Entry'!E681*'2.Variables'!$D$5</f>
        <v>0</v>
      </c>
      <c r="E677" s="13">
        <f>('1.Data Entry'!D681*'2.Variables'!$A$5)*'1.Data Entry'!E681*'2.Variables'!$D$5*'2.Variables'!$B$5</f>
        <v>0</v>
      </c>
      <c r="F677" s="13">
        <f>(E677*'2.Variables'!$E$5)/150</f>
        <v>0</v>
      </c>
      <c r="G677" s="13">
        <f>(E677*'2.Variables'!$F$5)/150</f>
        <v>0</v>
      </c>
      <c r="H677" s="13">
        <f>('1.Data Entry'!D681*'2.Variables'!$A$5)*'1.Data Entry'!F681*'2.Variables'!$D$5</f>
        <v>0</v>
      </c>
      <c r="I677" s="13">
        <f>('1.Data Entry'!D681*'2.Variables'!$A$5)*'1.Data Entry'!F681*'2.Variables'!$D$5*'2.Variables'!$B$5</f>
        <v>0</v>
      </c>
      <c r="J677" s="13">
        <f>(I677*'2.Variables'!$E$5)/150</f>
        <v>0</v>
      </c>
      <c r="K677" s="13">
        <f>(I677*'2.Variables'!$F$5)/150</f>
        <v>0</v>
      </c>
      <c r="L677" s="13">
        <f>('1.Data Entry'!D681*'2.Variables'!$A$5)*'1.Data Entry'!G681*'2.Variables'!$D$5</f>
        <v>0</v>
      </c>
      <c r="M677" s="13">
        <f>('1.Data Entry'!D681*'2.Variables'!$A$5)*'1.Data Entry'!G681*'2.Variables'!$C$5*'2.Variables'!$D$5</f>
        <v>0</v>
      </c>
      <c r="N677" s="13">
        <f>(M677*'2.Variables'!$E$5)/150</f>
        <v>0</v>
      </c>
      <c r="O677" s="13">
        <f>(M677*'2.Variables'!$F$5)/150</f>
        <v>0</v>
      </c>
      <c r="P677" s="13">
        <f>('1.Data Entry'!D681*'2.Variables'!$A$5)*'1.Data Entry'!H681*'2.Variables'!$D$5</f>
        <v>0</v>
      </c>
      <c r="Q677" s="13">
        <f>('1.Data Entry'!D681*'2.Variables'!$A$5)*'1.Data Entry'!H681*'2.Variables'!$C$5*'2.Variables'!$D$5</f>
        <v>0</v>
      </c>
      <c r="R677" s="13">
        <f>(Q677*'2.Variables'!$E$5)/150</f>
        <v>0</v>
      </c>
      <c r="S677" s="13">
        <f>(Q677*'2.Variables'!$F$5)/150</f>
        <v>0</v>
      </c>
    </row>
    <row r="678" spans="1:19" x14ac:dyDescent="0.4">
      <c r="A678" s="2">
        <f>'1.Data Entry'!A682</f>
        <v>0</v>
      </c>
      <c r="B678" s="2">
        <f>'1.Data Entry'!B682</f>
        <v>0</v>
      </c>
      <c r="C678" s="2">
        <f>'1.Data Entry'!C682</f>
        <v>0</v>
      </c>
      <c r="D678" s="13">
        <f>('1.Data Entry'!D682*'2.Variables'!$A$5)*'1.Data Entry'!E682*'2.Variables'!$D$5</f>
        <v>0</v>
      </c>
      <c r="E678" s="13">
        <f>('1.Data Entry'!D682*'2.Variables'!$A$5)*'1.Data Entry'!E682*'2.Variables'!$D$5*'2.Variables'!$B$5</f>
        <v>0</v>
      </c>
      <c r="F678" s="13">
        <f>(E678*'2.Variables'!$E$5)/150</f>
        <v>0</v>
      </c>
      <c r="G678" s="13">
        <f>(E678*'2.Variables'!$F$5)/150</f>
        <v>0</v>
      </c>
      <c r="H678" s="13">
        <f>('1.Data Entry'!D682*'2.Variables'!$A$5)*'1.Data Entry'!F682*'2.Variables'!$D$5</f>
        <v>0</v>
      </c>
      <c r="I678" s="13">
        <f>('1.Data Entry'!D682*'2.Variables'!$A$5)*'1.Data Entry'!F682*'2.Variables'!$D$5*'2.Variables'!$B$5</f>
        <v>0</v>
      </c>
      <c r="J678" s="13">
        <f>(I678*'2.Variables'!$E$5)/150</f>
        <v>0</v>
      </c>
      <c r="K678" s="13">
        <f>(I678*'2.Variables'!$F$5)/150</f>
        <v>0</v>
      </c>
      <c r="L678" s="13">
        <f>('1.Data Entry'!D682*'2.Variables'!$A$5)*'1.Data Entry'!G682*'2.Variables'!$D$5</f>
        <v>0</v>
      </c>
      <c r="M678" s="13">
        <f>('1.Data Entry'!D682*'2.Variables'!$A$5)*'1.Data Entry'!G682*'2.Variables'!$C$5*'2.Variables'!$D$5</f>
        <v>0</v>
      </c>
      <c r="N678" s="13">
        <f>(M678*'2.Variables'!$E$5)/150</f>
        <v>0</v>
      </c>
      <c r="O678" s="13">
        <f>(M678*'2.Variables'!$F$5)/150</f>
        <v>0</v>
      </c>
      <c r="P678" s="13">
        <f>('1.Data Entry'!D682*'2.Variables'!$A$5)*'1.Data Entry'!H682*'2.Variables'!$D$5</f>
        <v>0</v>
      </c>
      <c r="Q678" s="13">
        <f>('1.Data Entry'!D682*'2.Variables'!$A$5)*'1.Data Entry'!H682*'2.Variables'!$C$5*'2.Variables'!$D$5</f>
        <v>0</v>
      </c>
      <c r="R678" s="13">
        <f>(Q678*'2.Variables'!$E$5)/150</f>
        <v>0</v>
      </c>
      <c r="S678" s="13">
        <f>(Q678*'2.Variables'!$F$5)/150</f>
        <v>0</v>
      </c>
    </row>
    <row r="679" spans="1:19" x14ac:dyDescent="0.4">
      <c r="A679" s="2">
        <f>'1.Data Entry'!A683</f>
        <v>0</v>
      </c>
      <c r="B679" s="2">
        <f>'1.Data Entry'!B683</f>
        <v>0</v>
      </c>
      <c r="C679" s="2">
        <f>'1.Data Entry'!C683</f>
        <v>0</v>
      </c>
      <c r="D679" s="13">
        <f>('1.Data Entry'!D683*'2.Variables'!$A$5)*'1.Data Entry'!E683*'2.Variables'!$D$5</f>
        <v>0</v>
      </c>
      <c r="E679" s="13">
        <f>('1.Data Entry'!D683*'2.Variables'!$A$5)*'1.Data Entry'!E683*'2.Variables'!$D$5*'2.Variables'!$B$5</f>
        <v>0</v>
      </c>
      <c r="F679" s="13">
        <f>(E679*'2.Variables'!$E$5)/150</f>
        <v>0</v>
      </c>
      <c r="G679" s="13">
        <f>(E679*'2.Variables'!$F$5)/150</f>
        <v>0</v>
      </c>
      <c r="H679" s="13">
        <f>('1.Data Entry'!D683*'2.Variables'!$A$5)*'1.Data Entry'!F683*'2.Variables'!$D$5</f>
        <v>0</v>
      </c>
      <c r="I679" s="13">
        <f>('1.Data Entry'!D683*'2.Variables'!$A$5)*'1.Data Entry'!F683*'2.Variables'!$D$5*'2.Variables'!$B$5</f>
        <v>0</v>
      </c>
      <c r="J679" s="13">
        <f>(I679*'2.Variables'!$E$5)/150</f>
        <v>0</v>
      </c>
      <c r="K679" s="13">
        <f>(I679*'2.Variables'!$F$5)/150</f>
        <v>0</v>
      </c>
      <c r="L679" s="13">
        <f>('1.Data Entry'!D683*'2.Variables'!$A$5)*'1.Data Entry'!G683*'2.Variables'!$D$5</f>
        <v>0</v>
      </c>
      <c r="M679" s="13">
        <f>('1.Data Entry'!D683*'2.Variables'!$A$5)*'1.Data Entry'!G683*'2.Variables'!$C$5*'2.Variables'!$D$5</f>
        <v>0</v>
      </c>
      <c r="N679" s="13">
        <f>(M679*'2.Variables'!$E$5)/150</f>
        <v>0</v>
      </c>
      <c r="O679" s="13">
        <f>(M679*'2.Variables'!$F$5)/150</f>
        <v>0</v>
      </c>
      <c r="P679" s="13">
        <f>('1.Data Entry'!D683*'2.Variables'!$A$5)*'1.Data Entry'!H683*'2.Variables'!$D$5</f>
        <v>0</v>
      </c>
      <c r="Q679" s="13">
        <f>('1.Data Entry'!D683*'2.Variables'!$A$5)*'1.Data Entry'!H683*'2.Variables'!$C$5*'2.Variables'!$D$5</f>
        <v>0</v>
      </c>
      <c r="R679" s="13">
        <f>(Q679*'2.Variables'!$E$5)/150</f>
        <v>0</v>
      </c>
      <c r="S679" s="13">
        <f>(Q679*'2.Variables'!$F$5)/150</f>
        <v>0</v>
      </c>
    </row>
    <row r="680" spans="1:19" x14ac:dyDescent="0.4">
      <c r="A680" s="2">
        <f>'1.Data Entry'!A684</f>
        <v>0</v>
      </c>
      <c r="B680" s="2">
        <f>'1.Data Entry'!B684</f>
        <v>0</v>
      </c>
      <c r="C680" s="2">
        <f>'1.Data Entry'!C684</f>
        <v>0</v>
      </c>
      <c r="D680" s="13">
        <f>('1.Data Entry'!D684*'2.Variables'!$A$5)*'1.Data Entry'!E684*'2.Variables'!$D$5</f>
        <v>0</v>
      </c>
      <c r="E680" s="13">
        <f>('1.Data Entry'!D684*'2.Variables'!$A$5)*'1.Data Entry'!E684*'2.Variables'!$D$5*'2.Variables'!$B$5</f>
        <v>0</v>
      </c>
      <c r="F680" s="13">
        <f>(E680*'2.Variables'!$E$5)/150</f>
        <v>0</v>
      </c>
      <c r="G680" s="13">
        <f>(E680*'2.Variables'!$F$5)/150</f>
        <v>0</v>
      </c>
      <c r="H680" s="13">
        <f>('1.Data Entry'!D684*'2.Variables'!$A$5)*'1.Data Entry'!F684*'2.Variables'!$D$5</f>
        <v>0</v>
      </c>
      <c r="I680" s="13">
        <f>('1.Data Entry'!D684*'2.Variables'!$A$5)*'1.Data Entry'!F684*'2.Variables'!$D$5*'2.Variables'!$B$5</f>
        <v>0</v>
      </c>
      <c r="J680" s="13">
        <f>(I680*'2.Variables'!$E$5)/150</f>
        <v>0</v>
      </c>
      <c r="K680" s="13">
        <f>(I680*'2.Variables'!$F$5)/150</f>
        <v>0</v>
      </c>
      <c r="L680" s="13">
        <f>('1.Data Entry'!D684*'2.Variables'!$A$5)*'1.Data Entry'!G684*'2.Variables'!$D$5</f>
        <v>0</v>
      </c>
      <c r="M680" s="13">
        <f>('1.Data Entry'!D684*'2.Variables'!$A$5)*'1.Data Entry'!G684*'2.Variables'!$C$5*'2.Variables'!$D$5</f>
        <v>0</v>
      </c>
      <c r="N680" s="13">
        <f>(M680*'2.Variables'!$E$5)/150</f>
        <v>0</v>
      </c>
      <c r="O680" s="13">
        <f>(M680*'2.Variables'!$F$5)/150</f>
        <v>0</v>
      </c>
      <c r="P680" s="13">
        <f>('1.Data Entry'!D684*'2.Variables'!$A$5)*'1.Data Entry'!H684*'2.Variables'!$D$5</f>
        <v>0</v>
      </c>
      <c r="Q680" s="13">
        <f>('1.Data Entry'!D684*'2.Variables'!$A$5)*'1.Data Entry'!H684*'2.Variables'!$C$5*'2.Variables'!$D$5</f>
        <v>0</v>
      </c>
      <c r="R680" s="13">
        <f>(Q680*'2.Variables'!$E$5)/150</f>
        <v>0</v>
      </c>
      <c r="S680" s="13">
        <f>(Q680*'2.Variables'!$F$5)/150</f>
        <v>0</v>
      </c>
    </row>
    <row r="681" spans="1:19" x14ac:dyDescent="0.4">
      <c r="A681" s="2">
        <f>'1.Data Entry'!A685</f>
        <v>0</v>
      </c>
      <c r="B681" s="2">
        <f>'1.Data Entry'!B685</f>
        <v>0</v>
      </c>
      <c r="C681" s="2">
        <f>'1.Data Entry'!C685</f>
        <v>0</v>
      </c>
      <c r="D681" s="13">
        <f>('1.Data Entry'!D685*'2.Variables'!$A$5)*'1.Data Entry'!E685*'2.Variables'!$D$5</f>
        <v>0</v>
      </c>
      <c r="E681" s="13">
        <f>('1.Data Entry'!D685*'2.Variables'!$A$5)*'1.Data Entry'!E685*'2.Variables'!$D$5*'2.Variables'!$B$5</f>
        <v>0</v>
      </c>
      <c r="F681" s="13">
        <f>(E681*'2.Variables'!$E$5)/150</f>
        <v>0</v>
      </c>
      <c r="G681" s="13">
        <f>(E681*'2.Variables'!$F$5)/150</f>
        <v>0</v>
      </c>
      <c r="H681" s="13">
        <f>('1.Data Entry'!D685*'2.Variables'!$A$5)*'1.Data Entry'!F685*'2.Variables'!$D$5</f>
        <v>0</v>
      </c>
      <c r="I681" s="13">
        <f>('1.Data Entry'!D685*'2.Variables'!$A$5)*'1.Data Entry'!F685*'2.Variables'!$D$5*'2.Variables'!$B$5</f>
        <v>0</v>
      </c>
      <c r="J681" s="13">
        <f>(I681*'2.Variables'!$E$5)/150</f>
        <v>0</v>
      </c>
      <c r="K681" s="13">
        <f>(I681*'2.Variables'!$F$5)/150</f>
        <v>0</v>
      </c>
      <c r="L681" s="13">
        <f>('1.Data Entry'!D685*'2.Variables'!$A$5)*'1.Data Entry'!G685*'2.Variables'!$D$5</f>
        <v>0</v>
      </c>
      <c r="M681" s="13">
        <f>('1.Data Entry'!D685*'2.Variables'!$A$5)*'1.Data Entry'!G685*'2.Variables'!$C$5*'2.Variables'!$D$5</f>
        <v>0</v>
      </c>
      <c r="N681" s="13">
        <f>(M681*'2.Variables'!$E$5)/150</f>
        <v>0</v>
      </c>
      <c r="O681" s="13">
        <f>(M681*'2.Variables'!$F$5)/150</f>
        <v>0</v>
      </c>
      <c r="P681" s="13">
        <f>('1.Data Entry'!D685*'2.Variables'!$A$5)*'1.Data Entry'!H685*'2.Variables'!$D$5</f>
        <v>0</v>
      </c>
      <c r="Q681" s="13">
        <f>('1.Data Entry'!D685*'2.Variables'!$A$5)*'1.Data Entry'!H685*'2.Variables'!$C$5*'2.Variables'!$D$5</f>
        <v>0</v>
      </c>
      <c r="R681" s="13">
        <f>(Q681*'2.Variables'!$E$5)/150</f>
        <v>0</v>
      </c>
      <c r="S681" s="13">
        <f>(Q681*'2.Variables'!$F$5)/150</f>
        <v>0</v>
      </c>
    </row>
    <row r="682" spans="1:19" x14ac:dyDescent="0.4">
      <c r="A682" s="2">
        <f>'1.Data Entry'!A686</f>
        <v>0</v>
      </c>
      <c r="B682" s="2">
        <f>'1.Data Entry'!B686</f>
        <v>0</v>
      </c>
      <c r="C682" s="2">
        <f>'1.Data Entry'!C686</f>
        <v>0</v>
      </c>
      <c r="D682" s="13">
        <f>('1.Data Entry'!D686*'2.Variables'!$A$5)*'1.Data Entry'!E686*'2.Variables'!$D$5</f>
        <v>0</v>
      </c>
      <c r="E682" s="13">
        <f>('1.Data Entry'!D686*'2.Variables'!$A$5)*'1.Data Entry'!E686*'2.Variables'!$D$5*'2.Variables'!$B$5</f>
        <v>0</v>
      </c>
      <c r="F682" s="13">
        <f>(E682*'2.Variables'!$E$5)/150</f>
        <v>0</v>
      </c>
      <c r="G682" s="13">
        <f>(E682*'2.Variables'!$F$5)/150</f>
        <v>0</v>
      </c>
      <c r="H682" s="13">
        <f>('1.Data Entry'!D686*'2.Variables'!$A$5)*'1.Data Entry'!F686*'2.Variables'!$D$5</f>
        <v>0</v>
      </c>
      <c r="I682" s="13">
        <f>('1.Data Entry'!D686*'2.Variables'!$A$5)*'1.Data Entry'!F686*'2.Variables'!$D$5*'2.Variables'!$B$5</f>
        <v>0</v>
      </c>
      <c r="J682" s="13">
        <f>(I682*'2.Variables'!$E$5)/150</f>
        <v>0</v>
      </c>
      <c r="K682" s="13">
        <f>(I682*'2.Variables'!$F$5)/150</f>
        <v>0</v>
      </c>
      <c r="L682" s="13">
        <f>('1.Data Entry'!D686*'2.Variables'!$A$5)*'1.Data Entry'!G686*'2.Variables'!$D$5</f>
        <v>0</v>
      </c>
      <c r="M682" s="13">
        <f>('1.Data Entry'!D686*'2.Variables'!$A$5)*'1.Data Entry'!G686*'2.Variables'!$C$5*'2.Variables'!$D$5</f>
        <v>0</v>
      </c>
      <c r="N682" s="13">
        <f>(M682*'2.Variables'!$E$5)/150</f>
        <v>0</v>
      </c>
      <c r="O682" s="13">
        <f>(M682*'2.Variables'!$F$5)/150</f>
        <v>0</v>
      </c>
      <c r="P682" s="13">
        <f>('1.Data Entry'!D686*'2.Variables'!$A$5)*'1.Data Entry'!H686*'2.Variables'!$D$5</f>
        <v>0</v>
      </c>
      <c r="Q682" s="13">
        <f>('1.Data Entry'!D686*'2.Variables'!$A$5)*'1.Data Entry'!H686*'2.Variables'!$C$5*'2.Variables'!$D$5</f>
        <v>0</v>
      </c>
      <c r="R682" s="13">
        <f>(Q682*'2.Variables'!$E$5)/150</f>
        <v>0</v>
      </c>
      <c r="S682" s="13">
        <f>(Q682*'2.Variables'!$F$5)/150</f>
        <v>0</v>
      </c>
    </row>
    <row r="683" spans="1:19" x14ac:dyDescent="0.4">
      <c r="A683" s="2">
        <f>'1.Data Entry'!A687</f>
        <v>0</v>
      </c>
      <c r="B683" s="2">
        <f>'1.Data Entry'!B687</f>
        <v>0</v>
      </c>
      <c r="C683" s="2">
        <f>'1.Data Entry'!C687</f>
        <v>0</v>
      </c>
      <c r="D683" s="13">
        <f>('1.Data Entry'!D687*'2.Variables'!$A$5)*'1.Data Entry'!E687*'2.Variables'!$D$5</f>
        <v>0</v>
      </c>
      <c r="E683" s="13">
        <f>('1.Data Entry'!D687*'2.Variables'!$A$5)*'1.Data Entry'!E687*'2.Variables'!$D$5*'2.Variables'!$B$5</f>
        <v>0</v>
      </c>
      <c r="F683" s="13">
        <f>(E683*'2.Variables'!$E$5)/150</f>
        <v>0</v>
      </c>
      <c r="G683" s="13">
        <f>(E683*'2.Variables'!$F$5)/150</f>
        <v>0</v>
      </c>
      <c r="H683" s="13">
        <f>('1.Data Entry'!D687*'2.Variables'!$A$5)*'1.Data Entry'!F687*'2.Variables'!$D$5</f>
        <v>0</v>
      </c>
      <c r="I683" s="13">
        <f>('1.Data Entry'!D687*'2.Variables'!$A$5)*'1.Data Entry'!F687*'2.Variables'!$D$5*'2.Variables'!$B$5</f>
        <v>0</v>
      </c>
      <c r="J683" s="13">
        <f>(I683*'2.Variables'!$E$5)/150</f>
        <v>0</v>
      </c>
      <c r="K683" s="13">
        <f>(I683*'2.Variables'!$F$5)/150</f>
        <v>0</v>
      </c>
      <c r="L683" s="13">
        <f>('1.Data Entry'!D687*'2.Variables'!$A$5)*'1.Data Entry'!G687*'2.Variables'!$D$5</f>
        <v>0</v>
      </c>
      <c r="M683" s="13">
        <f>('1.Data Entry'!D687*'2.Variables'!$A$5)*'1.Data Entry'!G687*'2.Variables'!$C$5*'2.Variables'!$D$5</f>
        <v>0</v>
      </c>
      <c r="N683" s="13">
        <f>(M683*'2.Variables'!$E$5)/150</f>
        <v>0</v>
      </c>
      <c r="O683" s="13">
        <f>(M683*'2.Variables'!$F$5)/150</f>
        <v>0</v>
      </c>
      <c r="P683" s="13">
        <f>('1.Data Entry'!D687*'2.Variables'!$A$5)*'1.Data Entry'!H687*'2.Variables'!$D$5</f>
        <v>0</v>
      </c>
      <c r="Q683" s="13">
        <f>('1.Data Entry'!D687*'2.Variables'!$A$5)*'1.Data Entry'!H687*'2.Variables'!$C$5*'2.Variables'!$D$5</f>
        <v>0</v>
      </c>
      <c r="R683" s="13">
        <f>(Q683*'2.Variables'!$E$5)/150</f>
        <v>0</v>
      </c>
      <c r="S683" s="13">
        <f>(Q683*'2.Variables'!$F$5)/150</f>
        <v>0</v>
      </c>
    </row>
    <row r="684" spans="1:19" x14ac:dyDescent="0.4">
      <c r="A684" s="2">
        <f>'1.Data Entry'!A688</f>
        <v>0</v>
      </c>
      <c r="B684" s="2">
        <f>'1.Data Entry'!B688</f>
        <v>0</v>
      </c>
      <c r="C684" s="2">
        <f>'1.Data Entry'!C688</f>
        <v>0</v>
      </c>
      <c r="D684" s="13">
        <f>('1.Data Entry'!D688*'2.Variables'!$A$5)*'1.Data Entry'!E688*'2.Variables'!$D$5</f>
        <v>0</v>
      </c>
      <c r="E684" s="13">
        <f>('1.Data Entry'!D688*'2.Variables'!$A$5)*'1.Data Entry'!E688*'2.Variables'!$D$5*'2.Variables'!$B$5</f>
        <v>0</v>
      </c>
      <c r="F684" s="13">
        <f>(E684*'2.Variables'!$E$5)/150</f>
        <v>0</v>
      </c>
      <c r="G684" s="13">
        <f>(E684*'2.Variables'!$F$5)/150</f>
        <v>0</v>
      </c>
      <c r="H684" s="13">
        <f>('1.Data Entry'!D688*'2.Variables'!$A$5)*'1.Data Entry'!F688*'2.Variables'!$D$5</f>
        <v>0</v>
      </c>
      <c r="I684" s="13">
        <f>('1.Data Entry'!D688*'2.Variables'!$A$5)*'1.Data Entry'!F688*'2.Variables'!$D$5*'2.Variables'!$B$5</f>
        <v>0</v>
      </c>
      <c r="J684" s="13">
        <f>(I684*'2.Variables'!$E$5)/150</f>
        <v>0</v>
      </c>
      <c r="K684" s="13">
        <f>(I684*'2.Variables'!$F$5)/150</f>
        <v>0</v>
      </c>
      <c r="L684" s="13">
        <f>('1.Data Entry'!D688*'2.Variables'!$A$5)*'1.Data Entry'!G688*'2.Variables'!$D$5</f>
        <v>0</v>
      </c>
      <c r="M684" s="13">
        <f>('1.Data Entry'!D688*'2.Variables'!$A$5)*'1.Data Entry'!G688*'2.Variables'!$C$5*'2.Variables'!$D$5</f>
        <v>0</v>
      </c>
      <c r="N684" s="13">
        <f>(M684*'2.Variables'!$E$5)/150</f>
        <v>0</v>
      </c>
      <c r="O684" s="13">
        <f>(M684*'2.Variables'!$F$5)/150</f>
        <v>0</v>
      </c>
      <c r="P684" s="13">
        <f>('1.Data Entry'!D688*'2.Variables'!$A$5)*'1.Data Entry'!H688*'2.Variables'!$D$5</f>
        <v>0</v>
      </c>
      <c r="Q684" s="13">
        <f>('1.Data Entry'!D688*'2.Variables'!$A$5)*'1.Data Entry'!H688*'2.Variables'!$C$5*'2.Variables'!$D$5</f>
        <v>0</v>
      </c>
      <c r="R684" s="13">
        <f>(Q684*'2.Variables'!$E$5)/150</f>
        <v>0</v>
      </c>
      <c r="S684" s="13">
        <f>(Q684*'2.Variables'!$F$5)/150</f>
        <v>0</v>
      </c>
    </row>
    <row r="685" spans="1:19" x14ac:dyDescent="0.4">
      <c r="A685" s="2">
        <f>'1.Data Entry'!A689</f>
        <v>0</v>
      </c>
      <c r="B685" s="2">
        <f>'1.Data Entry'!B689</f>
        <v>0</v>
      </c>
      <c r="C685" s="2">
        <f>'1.Data Entry'!C689</f>
        <v>0</v>
      </c>
      <c r="D685" s="13">
        <f>('1.Data Entry'!D689*'2.Variables'!$A$5)*'1.Data Entry'!E689*'2.Variables'!$D$5</f>
        <v>0</v>
      </c>
      <c r="E685" s="13">
        <f>('1.Data Entry'!D689*'2.Variables'!$A$5)*'1.Data Entry'!E689*'2.Variables'!$D$5*'2.Variables'!$B$5</f>
        <v>0</v>
      </c>
      <c r="F685" s="13">
        <f>(E685*'2.Variables'!$E$5)/150</f>
        <v>0</v>
      </c>
      <c r="G685" s="13">
        <f>(E685*'2.Variables'!$F$5)/150</f>
        <v>0</v>
      </c>
      <c r="H685" s="13">
        <f>('1.Data Entry'!D689*'2.Variables'!$A$5)*'1.Data Entry'!F689*'2.Variables'!$D$5</f>
        <v>0</v>
      </c>
      <c r="I685" s="13">
        <f>('1.Data Entry'!D689*'2.Variables'!$A$5)*'1.Data Entry'!F689*'2.Variables'!$D$5*'2.Variables'!$B$5</f>
        <v>0</v>
      </c>
      <c r="J685" s="13">
        <f>(I685*'2.Variables'!$E$5)/150</f>
        <v>0</v>
      </c>
      <c r="K685" s="13">
        <f>(I685*'2.Variables'!$F$5)/150</f>
        <v>0</v>
      </c>
      <c r="L685" s="13">
        <f>('1.Data Entry'!D689*'2.Variables'!$A$5)*'1.Data Entry'!G689*'2.Variables'!$D$5</f>
        <v>0</v>
      </c>
      <c r="M685" s="13">
        <f>('1.Data Entry'!D689*'2.Variables'!$A$5)*'1.Data Entry'!G689*'2.Variables'!$C$5*'2.Variables'!$D$5</f>
        <v>0</v>
      </c>
      <c r="N685" s="13">
        <f>(M685*'2.Variables'!$E$5)/150</f>
        <v>0</v>
      </c>
      <c r="O685" s="13">
        <f>(M685*'2.Variables'!$F$5)/150</f>
        <v>0</v>
      </c>
      <c r="P685" s="13">
        <f>('1.Data Entry'!D689*'2.Variables'!$A$5)*'1.Data Entry'!H689*'2.Variables'!$D$5</f>
        <v>0</v>
      </c>
      <c r="Q685" s="13">
        <f>('1.Data Entry'!D689*'2.Variables'!$A$5)*'1.Data Entry'!H689*'2.Variables'!$C$5*'2.Variables'!$D$5</f>
        <v>0</v>
      </c>
      <c r="R685" s="13">
        <f>(Q685*'2.Variables'!$E$5)/150</f>
        <v>0</v>
      </c>
      <c r="S685" s="13">
        <f>(Q685*'2.Variables'!$F$5)/150</f>
        <v>0</v>
      </c>
    </row>
    <row r="686" spans="1:19" x14ac:dyDescent="0.4">
      <c r="A686" s="2">
        <f>'1.Data Entry'!A690</f>
        <v>0</v>
      </c>
      <c r="B686" s="2">
        <f>'1.Data Entry'!B690</f>
        <v>0</v>
      </c>
      <c r="C686" s="2">
        <f>'1.Data Entry'!C690</f>
        <v>0</v>
      </c>
      <c r="D686" s="13">
        <f>('1.Data Entry'!D690*'2.Variables'!$A$5)*'1.Data Entry'!E690*'2.Variables'!$D$5</f>
        <v>0</v>
      </c>
      <c r="E686" s="13">
        <f>('1.Data Entry'!D690*'2.Variables'!$A$5)*'1.Data Entry'!E690*'2.Variables'!$D$5*'2.Variables'!$B$5</f>
        <v>0</v>
      </c>
      <c r="F686" s="13">
        <f>(E686*'2.Variables'!$E$5)/150</f>
        <v>0</v>
      </c>
      <c r="G686" s="13">
        <f>(E686*'2.Variables'!$F$5)/150</f>
        <v>0</v>
      </c>
      <c r="H686" s="13">
        <f>('1.Data Entry'!D690*'2.Variables'!$A$5)*'1.Data Entry'!F690*'2.Variables'!$D$5</f>
        <v>0</v>
      </c>
      <c r="I686" s="13">
        <f>('1.Data Entry'!D690*'2.Variables'!$A$5)*'1.Data Entry'!F690*'2.Variables'!$D$5*'2.Variables'!$B$5</f>
        <v>0</v>
      </c>
      <c r="J686" s="13">
        <f>(I686*'2.Variables'!$E$5)/150</f>
        <v>0</v>
      </c>
      <c r="K686" s="13">
        <f>(I686*'2.Variables'!$F$5)/150</f>
        <v>0</v>
      </c>
      <c r="L686" s="13">
        <f>('1.Data Entry'!D690*'2.Variables'!$A$5)*'1.Data Entry'!G690*'2.Variables'!$D$5</f>
        <v>0</v>
      </c>
      <c r="M686" s="13">
        <f>('1.Data Entry'!D690*'2.Variables'!$A$5)*'1.Data Entry'!G690*'2.Variables'!$C$5*'2.Variables'!$D$5</f>
        <v>0</v>
      </c>
      <c r="N686" s="13">
        <f>(M686*'2.Variables'!$E$5)/150</f>
        <v>0</v>
      </c>
      <c r="O686" s="13">
        <f>(M686*'2.Variables'!$F$5)/150</f>
        <v>0</v>
      </c>
      <c r="P686" s="13">
        <f>('1.Data Entry'!D690*'2.Variables'!$A$5)*'1.Data Entry'!H690*'2.Variables'!$D$5</f>
        <v>0</v>
      </c>
      <c r="Q686" s="13">
        <f>('1.Data Entry'!D690*'2.Variables'!$A$5)*'1.Data Entry'!H690*'2.Variables'!$C$5*'2.Variables'!$D$5</f>
        <v>0</v>
      </c>
      <c r="R686" s="13">
        <f>(Q686*'2.Variables'!$E$5)/150</f>
        <v>0</v>
      </c>
      <c r="S686" s="13">
        <f>(Q686*'2.Variables'!$F$5)/150</f>
        <v>0</v>
      </c>
    </row>
    <row r="687" spans="1:19" x14ac:dyDescent="0.4">
      <c r="A687" s="2">
        <f>'1.Data Entry'!A691</f>
        <v>0</v>
      </c>
      <c r="B687" s="2">
        <f>'1.Data Entry'!B691</f>
        <v>0</v>
      </c>
      <c r="C687" s="2">
        <f>'1.Data Entry'!C691</f>
        <v>0</v>
      </c>
      <c r="D687" s="13">
        <f>('1.Data Entry'!D691*'2.Variables'!$A$5)*'1.Data Entry'!E691*'2.Variables'!$D$5</f>
        <v>0</v>
      </c>
      <c r="E687" s="13">
        <f>('1.Data Entry'!D691*'2.Variables'!$A$5)*'1.Data Entry'!E691*'2.Variables'!$D$5*'2.Variables'!$B$5</f>
        <v>0</v>
      </c>
      <c r="F687" s="13">
        <f>(E687*'2.Variables'!$E$5)/150</f>
        <v>0</v>
      </c>
      <c r="G687" s="13">
        <f>(E687*'2.Variables'!$F$5)/150</f>
        <v>0</v>
      </c>
      <c r="H687" s="13">
        <f>('1.Data Entry'!D691*'2.Variables'!$A$5)*'1.Data Entry'!F691*'2.Variables'!$D$5</f>
        <v>0</v>
      </c>
      <c r="I687" s="13">
        <f>('1.Data Entry'!D691*'2.Variables'!$A$5)*'1.Data Entry'!F691*'2.Variables'!$D$5*'2.Variables'!$B$5</f>
        <v>0</v>
      </c>
      <c r="J687" s="13">
        <f>(I687*'2.Variables'!$E$5)/150</f>
        <v>0</v>
      </c>
      <c r="K687" s="13">
        <f>(I687*'2.Variables'!$F$5)/150</f>
        <v>0</v>
      </c>
      <c r="L687" s="13">
        <f>('1.Data Entry'!D691*'2.Variables'!$A$5)*'1.Data Entry'!G691*'2.Variables'!$D$5</f>
        <v>0</v>
      </c>
      <c r="M687" s="13">
        <f>('1.Data Entry'!D691*'2.Variables'!$A$5)*'1.Data Entry'!G691*'2.Variables'!$C$5*'2.Variables'!$D$5</f>
        <v>0</v>
      </c>
      <c r="N687" s="13">
        <f>(M687*'2.Variables'!$E$5)/150</f>
        <v>0</v>
      </c>
      <c r="O687" s="13">
        <f>(M687*'2.Variables'!$F$5)/150</f>
        <v>0</v>
      </c>
      <c r="P687" s="13">
        <f>('1.Data Entry'!D691*'2.Variables'!$A$5)*'1.Data Entry'!H691*'2.Variables'!$D$5</f>
        <v>0</v>
      </c>
      <c r="Q687" s="13">
        <f>('1.Data Entry'!D691*'2.Variables'!$A$5)*'1.Data Entry'!H691*'2.Variables'!$C$5*'2.Variables'!$D$5</f>
        <v>0</v>
      </c>
      <c r="R687" s="13">
        <f>(Q687*'2.Variables'!$E$5)/150</f>
        <v>0</v>
      </c>
      <c r="S687" s="13">
        <f>(Q687*'2.Variables'!$F$5)/150</f>
        <v>0</v>
      </c>
    </row>
    <row r="688" spans="1:19" x14ac:dyDescent="0.4">
      <c r="A688" s="2">
        <f>'1.Data Entry'!A692</f>
        <v>0</v>
      </c>
      <c r="B688" s="2">
        <f>'1.Data Entry'!B692</f>
        <v>0</v>
      </c>
      <c r="C688" s="2">
        <f>'1.Data Entry'!C692</f>
        <v>0</v>
      </c>
      <c r="D688" s="13">
        <f>('1.Data Entry'!D692*'2.Variables'!$A$5)*'1.Data Entry'!E692*'2.Variables'!$D$5</f>
        <v>0</v>
      </c>
      <c r="E688" s="13">
        <f>('1.Data Entry'!D692*'2.Variables'!$A$5)*'1.Data Entry'!E692*'2.Variables'!$D$5*'2.Variables'!$B$5</f>
        <v>0</v>
      </c>
      <c r="F688" s="13">
        <f>(E688*'2.Variables'!$E$5)/150</f>
        <v>0</v>
      </c>
      <c r="G688" s="13">
        <f>(E688*'2.Variables'!$F$5)/150</f>
        <v>0</v>
      </c>
      <c r="H688" s="13">
        <f>('1.Data Entry'!D692*'2.Variables'!$A$5)*'1.Data Entry'!F692*'2.Variables'!$D$5</f>
        <v>0</v>
      </c>
      <c r="I688" s="13">
        <f>('1.Data Entry'!D692*'2.Variables'!$A$5)*'1.Data Entry'!F692*'2.Variables'!$D$5*'2.Variables'!$B$5</f>
        <v>0</v>
      </c>
      <c r="J688" s="13">
        <f>(I688*'2.Variables'!$E$5)/150</f>
        <v>0</v>
      </c>
      <c r="K688" s="13">
        <f>(I688*'2.Variables'!$F$5)/150</f>
        <v>0</v>
      </c>
      <c r="L688" s="13">
        <f>('1.Data Entry'!D692*'2.Variables'!$A$5)*'1.Data Entry'!G692*'2.Variables'!$D$5</f>
        <v>0</v>
      </c>
      <c r="M688" s="13">
        <f>('1.Data Entry'!D692*'2.Variables'!$A$5)*'1.Data Entry'!G692*'2.Variables'!$C$5*'2.Variables'!$D$5</f>
        <v>0</v>
      </c>
      <c r="N688" s="13">
        <f>(M688*'2.Variables'!$E$5)/150</f>
        <v>0</v>
      </c>
      <c r="O688" s="13">
        <f>(M688*'2.Variables'!$F$5)/150</f>
        <v>0</v>
      </c>
      <c r="P688" s="13">
        <f>('1.Data Entry'!D692*'2.Variables'!$A$5)*'1.Data Entry'!H692*'2.Variables'!$D$5</f>
        <v>0</v>
      </c>
      <c r="Q688" s="13">
        <f>('1.Data Entry'!D692*'2.Variables'!$A$5)*'1.Data Entry'!H692*'2.Variables'!$C$5*'2.Variables'!$D$5</f>
        <v>0</v>
      </c>
      <c r="R688" s="13">
        <f>(Q688*'2.Variables'!$E$5)/150</f>
        <v>0</v>
      </c>
      <c r="S688" s="13">
        <f>(Q688*'2.Variables'!$F$5)/150</f>
        <v>0</v>
      </c>
    </row>
    <row r="689" spans="1:19" x14ac:dyDescent="0.4">
      <c r="A689" s="2">
        <f>'1.Data Entry'!A693</f>
        <v>0</v>
      </c>
      <c r="B689" s="2">
        <f>'1.Data Entry'!B693</f>
        <v>0</v>
      </c>
      <c r="C689" s="2">
        <f>'1.Data Entry'!C693</f>
        <v>0</v>
      </c>
      <c r="D689" s="13">
        <f>('1.Data Entry'!D693*'2.Variables'!$A$5)*'1.Data Entry'!E693*'2.Variables'!$D$5</f>
        <v>0</v>
      </c>
      <c r="E689" s="13">
        <f>('1.Data Entry'!D693*'2.Variables'!$A$5)*'1.Data Entry'!E693*'2.Variables'!$D$5*'2.Variables'!$B$5</f>
        <v>0</v>
      </c>
      <c r="F689" s="13">
        <f>(E689*'2.Variables'!$E$5)/150</f>
        <v>0</v>
      </c>
      <c r="G689" s="13">
        <f>(E689*'2.Variables'!$F$5)/150</f>
        <v>0</v>
      </c>
      <c r="H689" s="13">
        <f>('1.Data Entry'!D693*'2.Variables'!$A$5)*'1.Data Entry'!F693*'2.Variables'!$D$5</f>
        <v>0</v>
      </c>
      <c r="I689" s="13">
        <f>('1.Data Entry'!D693*'2.Variables'!$A$5)*'1.Data Entry'!F693*'2.Variables'!$D$5*'2.Variables'!$B$5</f>
        <v>0</v>
      </c>
      <c r="J689" s="13">
        <f>(I689*'2.Variables'!$E$5)/150</f>
        <v>0</v>
      </c>
      <c r="K689" s="13">
        <f>(I689*'2.Variables'!$F$5)/150</f>
        <v>0</v>
      </c>
      <c r="L689" s="13">
        <f>('1.Data Entry'!D693*'2.Variables'!$A$5)*'1.Data Entry'!G693*'2.Variables'!$D$5</f>
        <v>0</v>
      </c>
      <c r="M689" s="13">
        <f>('1.Data Entry'!D693*'2.Variables'!$A$5)*'1.Data Entry'!G693*'2.Variables'!$C$5*'2.Variables'!$D$5</f>
        <v>0</v>
      </c>
      <c r="N689" s="13">
        <f>(M689*'2.Variables'!$E$5)/150</f>
        <v>0</v>
      </c>
      <c r="O689" s="13">
        <f>(M689*'2.Variables'!$F$5)/150</f>
        <v>0</v>
      </c>
      <c r="P689" s="13">
        <f>('1.Data Entry'!D693*'2.Variables'!$A$5)*'1.Data Entry'!H693*'2.Variables'!$D$5</f>
        <v>0</v>
      </c>
      <c r="Q689" s="13">
        <f>('1.Data Entry'!D693*'2.Variables'!$A$5)*'1.Data Entry'!H693*'2.Variables'!$C$5*'2.Variables'!$D$5</f>
        <v>0</v>
      </c>
      <c r="R689" s="13">
        <f>(Q689*'2.Variables'!$E$5)/150</f>
        <v>0</v>
      </c>
      <c r="S689" s="13">
        <f>(Q689*'2.Variables'!$F$5)/150</f>
        <v>0</v>
      </c>
    </row>
    <row r="690" spans="1:19" x14ac:dyDescent="0.4">
      <c r="A690" s="2">
        <f>'1.Data Entry'!A694</f>
        <v>0</v>
      </c>
      <c r="B690" s="2">
        <f>'1.Data Entry'!B694</f>
        <v>0</v>
      </c>
      <c r="C690" s="2">
        <f>'1.Data Entry'!C694</f>
        <v>0</v>
      </c>
      <c r="D690" s="13">
        <f>('1.Data Entry'!D694*'2.Variables'!$A$5)*'1.Data Entry'!E694*'2.Variables'!$D$5</f>
        <v>0</v>
      </c>
      <c r="E690" s="13">
        <f>('1.Data Entry'!D694*'2.Variables'!$A$5)*'1.Data Entry'!E694*'2.Variables'!$D$5*'2.Variables'!$B$5</f>
        <v>0</v>
      </c>
      <c r="F690" s="13">
        <f>(E690*'2.Variables'!$E$5)/150</f>
        <v>0</v>
      </c>
      <c r="G690" s="13">
        <f>(E690*'2.Variables'!$F$5)/150</f>
        <v>0</v>
      </c>
      <c r="H690" s="13">
        <f>('1.Data Entry'!D694*'2.Variables'!$A$5)*'1.Data Entry'!F694*'2.Variables'!$D$5</f>
        <v>0</v>
      </c>
      <c r="I690" s="13">
        <f>('1.Data Entry'!D694*'2.Variables'!$A$5)*'1.Data Entry'!F694*'2.Variables'!$D$5*'2.Variables'!$B$5</f>
        <v>0</v>
      </c>
      <c r="J690" s="13">
        <f>(I690*'2.Variables'!$E$5)/150</f>
        <v>0</v>
      </c>
      <c r="K690" s="13">
        <f>(I690*'2.Variables'!$F$5)/150</f>
        <v>0</v>
      </c>
      <c r="L690" s="13">
        <f>('1.Data Entry'!D694*'2.Variables'!$A$5)*'1.Data Entry'!G694*'2.Variables'!$D$5</f>
        <v>0</v>
      </c>
      <c r="M690" s="13">
        <f>('1.Data Entry'!D694*'2.Variables'!$A$5)*'1.Data Entry'!G694*'2.Variables'!$C$5*'2.Variables'!$D$5</f>
        <v>0</v>
      </c>
      <c r="N690" s="13">
        <f>(M690*'2.Variables'!$E$5)/150</f>
        <v>0</v>
      </c>
      <c r="O690" s="13">
        <f>(M690*'2.Variables'!$F$5)/150</f>
        <v>0</v>
      </c>
      <c r="P690" s="13">
        <f>('1.Data Entry'!D694*'2.Variables'!$A$5)*'1.Data Entry'!H694*'2.Variables'!$D$5</f>
        <v>0</v>
      </c>
      <c r="Q690" s="13">
        <f>('1.Data Entry'!D694*'2.Variables'!$A$5)*'1.Data Entry'!H694*'2.Variables'!$C$5*'2.Variables'!$D$5</f>
        <v>0</v>
      </c>
      <c r="R690" s="13">
        <f>(Q690*'2.Variables'!$E$5)/150</f>
        <v>0</v>
      </c>
      <c r="S690" s="13">
        <f>(Q690*'2.Variables'!$F$5)/150</f>
        <v>0</v>
      </c>
    </row>
    <row r="691" spans="1:19" x14ac:dyDescent="0.4">
      <c r="A691" s="2">
        <f>'1.Data Entry'!A695</f>
        <v>0</v>
      </c>
      <c r="B691" s="2">
        <f>'1.Data Entry'!B695</f>
        <v>0</v>
      </c>
      <c r="C691" s="2">
        <f>'1.Data Entry'!C695</f>
        <v>0</v>
      </c>
      <c r="D691" s="13">
        <f>('1.Data Entry'!D695*'2.Variables'!$A$5)*'1.Data Entry'!E695*'2.Variables'!$D$5</f>
        <v>0</v>
      </c>
      <c r="E691" s="13">
        <f>('1.Data Entry'!D695*'2.Variables'!$A$5)*'1.Data Entry'!E695*'2.Variables'!$D$5*'2.Variables'!$B$5</f>
        <v>0</v>
      </c>
      <c r="F691" s="13">
        <f>(E691*'2.Variables'!$E$5)/150</f>
        <v>0</v>
      </c>
      <c r="G691" s="13">
        <f>(E691*'2.Variables'!$F$5)/150</f>
        <v>0</v>
      </c>
      <c r="H691" s="13">
        <f>('1.Data Entry'!D695*'2.Variables'!$A$5)*'1.Data Entry'!F695*'2.Variables'!$D$5</f>
        <v>0</v>
      </c>
      <c r="I691" s="13">
        <f>('1.Data Entry'!D695*'2.Variables'!$A$5)*'1.Data Entry'!F695*'2.Variables'!$D$5*'2.Variables'!$B$5</f>
        <v>0</v>
      </c>
      <c r="J691" s="13">
        <f>(I691*'2.Variables'!$E$5)/150</f>
        <v>0</v>
      </c>
      <c r="K691" s="13">
        <f>(I691*'2.Variables'!$F$5)/150</f>
        <v>0</v>
      </c>
      <c r="L691" s="13">
        <f>('1.Data Entry'!D695*'2.Variables'!$A$5)*'1.Data Entry'!G695*'2.Variables'!$D$5</f>
        <v>0</v>
      </c>
      <c r="M691" s="13">
        <f>('1.Data Entry'!D695*'2.Variables'!$A$5)*'1.Data Entry'!G695*'2.Variables'!$C$5*'2.Variables'!$D$5</f>
        <v>0</v>
      </c>
      <c r="N691" s="13">
        <f>(M691*'2.Variables'!$E$5)/150</f>
        <v>0</v>
      </c>
      <c r="O691" s="13">
        <f>(M691*'2.Variables'!$F$5)/150</f>
        <v>0</v>
      </c>
      <c r="P691" s="13">
        <f>('1.Data Entry'!D695*'2.Variables'!$A$5)*'1.Data Entry'!H695*'2.Variables'!$D$5</f>
        <v>0</v>
      </c>
      <c r="Q691" s="13">
        <f>('1.Data Entry'!D695*'2.Variables'!$A$5)*'1.Data Entry'!H695*'2.Variables'!$C$5*'2.Variables'!$D$5</f>
        <v>0</v>
      </c>
      <c r="R691" s="13">
        <f>(Q691*'2.Variables'!$E$5)/150</f>
        <v>0</v>
      </c>
      <c r="S691" s="13">
        <f>(Q691*'2.Variables'!$F$5)/150</f>
        <v>0</v>
      </c>
    </row>
    <row r="692" spans="1:19" x14ac:dyDescent="0.4">
      <c r="A692" s="2">
        <f>'1.Data Entry'!A696</f>
        <v>0</v>
      </c>
      <c r="B692" s="2">
        <f>'1.Data Entry'!B696</f>
        <v>0</v>
      </c>
      <c r="C692" s="2">
        <f>'1.Data Entry'!C696</f>
        <v>0</v>
      </c>
      <c r="D692" s="13">
        <f>('1.Data Entry'!D696*'2.Variables'!$A$5)*'1.Data Entry'!E696*'2.Variables'!$D$5</f>
        <v>0</v>
      </c>
      <c r="E692" s="13">
        <f>('1.Data Entry'!D696*'2.Variables'!$A$5)*'1.Data Entry'!E696*'2.Variables'!$D$5*'2.Variables'!$B$5</f>
        <v>0</v>
      </c>
      <c r="F692" s="13">
        <f>(E692*'2.Variables'!$E$5)/150</f>
        <v>0</v>
      </c>
      <c r="G692" s="13">
        <f>(E692*'2.Variables'!$F$5)/150</f>
        <v>0</v>
      </c>
      <c r="H692" s="13">
        <f>('1.Data Entry'!D696*'2.Variables'!$A$5)*'1.Data Entry'!F696*'2.Variables'!$D$5</f>
        <v>0</v>
      </c>
      <c r="I692" s="13">
        <f>('1.Data Entry'!D696*'2.Variables'!$A$5)*'1.Data Entry'!F696*'2.Variables'!$D$5*'2.Variables'!$B$5</f>
        <v>0</v>
      </c>
      <c r="J692" s="13">
        <f>(I692*'2.Variables'!$E$5)/150</f>
        <v>0</v>
      </c>
      <c r="K692" s="13">
        <f>(I692*'2.Variables'!$F$5)/150</f>
        <v>0</v>
      </c>
      <c r="L692" s="13">
        <f>('1.Data Entry'!D696*'2.Variables'!$A$5)*'1.Data Entry'!G696*'2.Variables'!$D$5</f>
        <v>0</v>
      </c>
      <c r="M692" s="13">
        <f>('1.Data Entry'!D696*'2.Variables'!$A$5)*'1.Data Entry'!G696*'2.Variables'!$C$5*'2.Variables'!$D$5</f>
        <v>0</v>
      </c>
      <c r="N692" s="13">
        <f>(M692*'2.Variables'!$E$5)/150</f>
        <v>0</v>
      </c>
      <c r="O692" s="13">
        <f>(M692*'2.Variables'!$F$5)/150</f>
        <v>0</v>
      </c>
      <c r="P692" s="13">
        <f>('1.Data Entry'!D696*'2.Variables'!$A$5)*'1.Data Entry'!H696*'2.Variables'!$D$5</f>
        <v>0</v>
      </c>
      <c r="Q692" s="13">
        <f>('1.Data Entry'!D696*'2.Variables'!$A$5)*'1.Data Entry'!H696*'2.Variables'!$C$5*'2.Variables'!$D$5</f>
        <v>0</v>
      </c>
      <c r="R692" s="13">
        <f>(Q692*'2.Variables'!$E$5)/150</f>
        <v>0</v>
      </c>
      <c r="S692" s="13">
        <f>(Q692*'2.Variables'!$F$5)/150</f>
        <v>0</v>
      </c>
    </row>
    <row r="693" spans="1:19" x14ac:dyDescent="0.4">
      <c r="A693" s="2">
        <f>'1.Data Entry'!A697</f>
        <v>0</v>
      </c>
      <c r="B693" s="2">
        <f>'1.Data Entry'!B697</f>
        <v>0</v>
      </c>
      <c r="C693" s="2">
        <f>'1.Data Entry'!C697</f>
        <v>0</v>
      </c>
      <c r="D693" s="13">
        <f>('1.Data Entry'!D697*'2.Variables'!$A$5)*'1.Data Entry'!E697*'2.Variables'!$D$5</f>
        <v>0</v>
      </c>
      <c r="E693" s="13">
        <f>('1.Data Entry'!D697*'2.Variables'!$A$5)*'1.Data Entry'!E697*'2.Variables'!$D$5*'2.Variables'!$B$5</f>
        <v>0</v>
      </c>
      <c r="F693" s="13">
        <f>(E693*'2.Variables'!$E$5)/150</f>
        <v>0</v>
      </c>
      <c r="G693" s="13">
        <f>(E693*'2.Variables'!$F$5)/150</f>
        <v>0</v>
      </c>
      <c r="H693" s="13">
        <f>('1.Data Entry'!D697*'2.Variables'!$A$5)*'1.Data Entry'!F697*'2.Variables'!$D$5</f>
        <v>0</v>
      </c>
      <c r="I693" s="13">
        <f>('1.Data Entry'!D697*'2.Variables'!$A$5)*'1.Data Entry'!F697*'2.Variables'!$D$5*'2.Variables'!$B$5</f>
        <v>0</v>
      </c>
      <c r="J693" s="13">
        <f>(I693*'2.Variables'!$E$5)/150</f>
        <v>0</v>
      </c>
      <c r="K693" s="13">
        <f>(I693*'2.Variables'!$F$5)/150</f>
        <v>0</v>
      </c>
      <c r="L693" s="13">
        <f>('1.Data Entry'!D697*'2.Variables'!$A$5)*'1.Data Entry'!G697*'2.Variables'!$D$5</f>
        <v>0</v>
      </c>
      <c r="M693" s="13">
        <f>('1.Data Entry'!D697*'2.Variables'!$A$5)*'1.Data Entry'!G697*'2.Variables'!$C$5*'2.Variables'!$D$5</f>
        <v>0</v>
      </c>
      <c r="N693" s="13">
        <f>(M693*'2.Variables'!$E$5)/150</f>
        <v>0</v>
      </c>
      <c r="O693" s="13">
        <f>(M693*'2.Variables'!$F$5)/150</f>
        <v>0</v>
      </c>
      <c r="P693" s="13">
        <f>('1.Data Entry'!D697*'2.Variables'!$A$5)*'1.Data Entry'!H697*'2.Variables'!$D$5</f>
        <v>0</v>
      </c>
      <c r="Q693" s="13">
        <f>('1.Data Entry'!D697*'2.Variables'!$A$5)*'1.Data Entry'!H697*'2.Variables'!$C$5*'2.Variables'!$D$5</f>
        <v>0</v>
      </c>
      <c r="R693" s="13">
        <f>(Q693*'2.Variables'!$E$5)/150</f>
        <v>0</v>
      </c>
      <c r="S693" s="13">
        <f>(Q693*'2.Variables'!$F$5)/150</f>
        <v>0</v>
      </c>
    </row>
    <row r="694" spans="1:19" x14ac:dyDescent="0.4">
      <c r="A694" s="2">
        <f>'1.Data Entry'!A698</f>
        <v>0</v>
      </c>
      <c r="B694" s="2">
        <f>'1.Data Entry'!B698</f>
        <v>0</v>
      </c>
      <c r="C694" s="2">
        <f>'1.Data Entry'!C698</f>
        <v>0</v>
      </c>
      <c r="D694" s="13">
        <f>('1.Data Entry'!D698*'2.Variables'!$A$5)*'1.Data Entry'!E698*'2.Variables'!$D$5</f>
        <v>0</v>
      </c>
      <c r="E694" s="13">
        <f>('1.Data Entry'!D698*'2.Variables'!$A$5)*'1.Data Entry'!E698*'2.Variables'!$D$5*'2.Variables'!$B$5</f>
        <v>0</v>
      </c>
      <c r="F694" s="13">
        <f>(E694*'2.Variables'!$E$5)/150</f>
        <v>0</v>
      </c>
      <c r="G694" s="13">
        <f>(E694*'2.Variables'!$F$5)/150</f>
        <v>0</v>
      </c>
      <c r="H694" s="13">
        <f>('1.Data Entry'!D698*'2.Variables'!$A$5)*'1.Data Entry'!F698*'2.Variables'!$D$5</f>
        <v>0</v>
      </c>
      <c r="I694" s="13">
        <f>('1.Data Entry'!D698*'2.Variables'!$A$5)*'1.Data Entry'!F698*'2.Variables'!$D$5*'2.Variables'!$B$5</f>
        <v>0</v>
      </c>
      <c r="J694" s="13">
        <f>(I694*'2.Variables'!$E$5)/150</f>
        <v>0</v>
      </c>
      <c r="K694" s="13">
        <f>(I694*'2.Variables'!$F$5)/150</f>
        <v>0</v>
      </c>
      <c r="L694" s="13">
        <f>('1.Data Entry'!D698*'2.Variables'!$A$5)*'1.Data Entry'!G698*'2.Variables'!$D$5</f>
        <v>0</v>
      </c>
      <c r="M694" s="13">
        <f>('1.Data Entry'!D698*'2.Variables'!$A$5)*'1.Data Entry'!G698*'2.Variables'!$C$5*'2.Variables'!$D$5</f>
        <v>0</v>
      </c>
      <c r="N694" s="13">
        <f>(M694*'2.Variables'!$E$5)/150</f>
        <v>0</v>
      </c>
      <c r="O694" s="13">
        <f>(M694*'2.Variables'!$F$5)/150</f>
        <v>0</v>
      </c>
      <c r="P694" s="13">
        <f>('1.Data Entry'!D698*'2.Variables'!$A$5)*'1.Data Entry'!H698*'2.Variables'!$D$5</f>
        <v>0</v>
      </c>
      <c r="Q694" s="13">
        <f>('1.Data Entry'!D698*'2.Variables'!$A$5)*'1.Data Entry'!H698*'2.Variables'!$C$5*'2.Variables'!$D$5</f>
        <v>0</v>
      </c>
      <c r="R694" s="13">
        <f>(Q694*'2.Variables'!$E$5)/150</f>
        <v>0</v>
      </c>
      <c r="S694" s="13">
        <f>(Q694*'2.Variables'!$F$5)/150</f>
        <v>0</v>
      </c>
    </row>
    <row r="695" spans="1:19" x14ac:dyDescent="0.4">
      <c r="A695" s="2">
        <f>'1.Data Entry'!A699</f>
        <v>0</v>
      </c>
      <c r="B695" s="2">
        <f>'1.Data Entry'!B699</f>
        <v>0</v>
      </c>
      <c r="C695" s="2">
        <f>'1.Data Entry'!C699</f>
        <v>0</v>
      </c>
      <c r="D695" s="13">
        <f>('1.Data Entry'!D699*'2.Variables'!$A$5)*'1.Data Entry'!E699*'2.Variables'!$D$5</f>
        <v>0</v>
      </c>
      <c r="E695" s="13">
        <f>('1.Data Entry'!D699*'2.Variables'!$A$5)*'1.Data Entry'!E699*'2.Variables'!$D$5*'2.Variables'!$B$5</f>
        <v>0</v>
      </c>
      <c r="F695" s="13">
        <f>(E695*'2.Variables'!$E$5)/150</f>
        <v>0</v>
      </c>
      <c r="G695" s="13">
        <f>(E695*'2.Variables'!$F$5)/150</f>
        <v>0</v>
      </c>
      <c r="H695" s="13">
        <f>('1.Data Entry'!D699*'2.Variables'!$A$5)*'1.Data Entry'!F699*'2.Variables'!$D$5</f>
        <v>0</v>
      </c>
      <c r="I695" s="13">
        <f>('1.Data Entry'!D699*'2.Variables'!$A$5)*'1.Data Entry'!F699*'2.Variables'!$D$5*'2.Variables'!$B$5</f>
        <v>0</v>
      </c>
      <c r="J695" s="13">
        <f>(I695*'2.Variables'!$E$5)/150</f>
        <v>0</v>
      </c>
      <c r="K695" s="13">
        <f>(I695*'2.Variables'!$F$5)/150</f>
        <v>0</v>
      </c>
      <c r="L695" s="13">
        <f>('1.Data Entry'!D699*'2.Variables'!$A$5)*'1.Data Entry'!G699*'2.Variables'!$D$5</f>
        <v>0</v>
      </c>
      <c r="M695" s="13">
        <f>('1.Data Entry'!D699*'2.Variables'!$A$5)*'1.Data Entry'!G699*'2.Variables'!$C$5*'2.Variables'!$D$5</f>
        <v>0</v>
      </c>
      <c r="N695" s="13">
        <f>(M695*'2.Variables'!$E$5)/150</f>
        <v>0</v>
      </c>
      <c r="O695" s="13">
        <f>(M695*'2.Variables'!$F$5)/150</f>
        <v>0</v>
      </c>
      <c r="P695" s="13">
        <f>('1.Data Entry'!D699*'2.Variables'!$A$5)*'1.Data Entry'!H699*'2.Variables'!$D$5</f>
        <v>0</v>
      </c>
      <c r="Q695" s="13">
        <f>('1.Data Entry'!D699*'2.Variables'!$A$5)*'1.Data Entry'!H699*'2.Variables'!$C$5*'2.Variables'!$D$5</f>
        <v>0</v>
      </c>
      <c r="R695" s="13">
        <f>(Q695*'2.Variables'!$E$5)/150</f>
        <v>0</v>
      </c>
      <c r="S695" s="13">
        <f>(Q695*'2.Variables'!$F$5)/150</f>
        <v>0</v>
      </c>
    </row>
    <row r="696" spans="1:19" x14ac:dyDescent="0.4">
      <c r="A696" s="2">
        <f>'1.Data Entry'!A700</f>
        <v>0</v>
      </c>
      <c r="B696" s="2">
        <f>'1.Data Entry'!B700</f>
        <v>0</v>
      </c>
      <c r="C696" s="2">
        <f>'1.Data Entry'!C700</f>
        <v>0</v>
      </c>
      <c r="D696" s="13">
        <f>('1.Data Entry'!D700*'2.Variables'!$A$5)*'1.Data Entry'!E700*'2.Variables'!$D$5</f>
        <v>0</v>
      </c>
      <c r="E696" s="13">
        <f>('1.Data Entry'!D700*'2.Variables'!$A$5)*'1.Data Entry'!E700*'2.Variables'!$D$5*'2.Variables'!$B$5</f>
        <v>0</v>
      </c>
      <c r="F696" s="13">
        <f>(E696*'2.Variables'!$E$5)/150</f>
        <v>0</v>
      </c>
      <c r="G696" s="13">
        <f>(E696*'2.Variables'!$F$5)/150</f>
        <v>0</v>
      </c>
      <c r="H696" s="13">
        <f>('1.Data Entry'!D700*'2.Variables'!$A$5)*'1.Data Entry'!F700*'2.Variables'!$D$5</f>
        <v>0</v>
      </c>
      <c r="I696" s="13">
        <f>('1.Data Entry'!D700*'2.Variables'!$A$5)*'1.Data Entry'!F700*'2.Variables'!$D$5*'2.Variables'!$B$5</f>
        <v>0</v>
      </c>
      <c r="J696" s="13">
        <f>(I696*'2.Variables'!$E$5)/150</f>
        <v>0</v>
      </c>
      <c r="K696" s="13">
        <f>(I696*'2.Variables'!$F$5)/150</f>
        <v>0</v>
      </c>
      <c r="L696" s="13">
        <f>('1.Data Entry'!D700*'2.Variables'!$A$5)*'1.Data Entry'!G700*'2.Variables'!$D$5</f>
        <v>0</v>
      </c>
      <c r="M696" s="13">
        <f>('1.Data Entry'!D700*'2.Variables'!$A$5)*'1.Data Entry'!G700*'2.Variables'!$C$5*'2.Variables'!$D$5</f>
        <v>0</v>
      </c>
      <c r="N696" s="13">
        <f>(M696*'2.Variables'!$E$5)/150</f>
        <v>0</v>
      </c>
      <c r="O696" s="13">
        <f>(M696*'2.Variables'!$F$5)/150</f>
        <v>0</v>
      </c>
      <c r="P696" s="13">
        <f>('1.Data Entry'!D700*'2.Variables'!$A$5)*'1.Data Entry'!H700*'2.Variables'!$D$5</f>
        <v>0</v>
      </c>
      <c r="Q696" s="13">
        <f>('1.Data Entry'!D700*'2.Variables'!$A$5)*'1.Data Entry'!H700*'2.Variables'!$C$5*'2.Variables'!$D$5</f>
        <v>0</v>
      </c>
      <c r="R696" s="13">
        <f>(Q696*'2.Variables'!$E$5)/150</f>
        <v>0</v>
      </c>
      <c r="S696" s="13">
        <f>(Q696*'2.Variables'!$F$5)/150</f>
        <v>0</v>
      </c>
    </row>
    <row r="697" spans="1:19" x14ac:dyDescent="0.4">
      <c r="A697" s="2">
        <f>'1.Data Entry'!A701</f>
        <v>0</v>
      </c>
      <c r="B697" s="2">
        <f>'1.Data Entry'!B701</f>
        <v>0</v>
      </c>
      <c r="C697" s="2">
        <f>'1.Data Entry'!C701</f>
        <v>0</v>
      </c>
      <c r="D697" s="13">
        <f>('1.Data Entry'!D701*'2.Variables'!$A$5)*'1.Data Entry'!E701*'2.Variables'!$D$5</f>
        <v>0</v>
      </c>
      <c r="E697" s="13">
        <f>('1.Data Entry'!D701*'2.Variables'!$A$5)*'1.Data Entry'!E701*'2.Variables'!$D$5*'2.Variables'!$B$5</f>
        <v>0</v>
      </c>
      <c r="F697" s="13">
        <f>(E697*'2.Variables'!$E$5)/150</f>
        <v>0</v>
      </c>
      <c r="G697" s="13">
        <f>(E697*'2.Variables'!$F$5)/150</f>
        <v>0</v>
      </c>
      <c r="H697" s="13">
        <f>('1.Data Entry'!D701*'2.Variables'!$A$5)*'1.Data Entry'!F701*'2.Variables'!$D$5</f>
        <v>0</v>
      </c>
      <c r="I697" s="13">
        <f>('1.Data Entry'!D701*'2.Variables'!$A$5)*'1.Data Entry'!F701*'2.Variables'!$D$5*'2.Variables'!$B$5</f>
        <v>0</v>
      </c>
      <c r="J697" s="13">
        <f>(I697*'2.Variables'!$E$5)/150</f>
        <v>0</v>
      </c>
      <c r="K697" s="13">
        <f>(I697*'2.Variables'!$F$5)/150</f>
        <v>0</v>
      </c>
      <c r="L697" s="13">
        <f>('1.Data Entry'!D701*'2.Variables'!$A$5)*'1.Data Entry'!G701*'2.Variables'!$D$5</f>
        <v>0</v>
      </c>
      <c r="M697" s="13">
        <f>('1.Data Entry'!D701*'2.Variables'!$A$5)*'1.Data Entry'!G701*'2.Variables'!$C$5*'2.Variables'!$D$5</f>
        <v>0</v>
      </c>
      <c r="N697" s="13">
        <f>(M697*'2.Variables'!$E$5)/150</f>
        <v>0</v>
      </c>
      <c r="O697" s="13">
        <f>(M697*'2.Variables'!$F$5)/150</f>
        <v>0</v>
      </c>
      <c r="P697" s="13">
        <f>('1.Data Entry'!D701*'2.Variables'!$A$5)*'1.Data Entry'!H701*'2.Variables'!$D$5</f>
        <v>0</v>
      </c>
      <c r="Q697" s="13">
        <f>('1.Data Entry'!D701*'2.Variables'!$A$5)*'1.Data Entry'!H701*'2.Variables'!$C$5*'2.Variables'!$D$5</f>
        <v>0</v>
      </c>
      <c r="R697" s="13">
        <f>(Q697*'2.Variables'!$E$5)/150</f>
        <v>0</v>
      </c>
      <c r="S697" s="13">
        <f>(Q697*'2.Variables'!$F$5)/150</f>
        <v>0</v>
      </c>
    </row>
    <row r="698" spans="1:19" x14ac:dyDescent="0.4">
      <c r="A698" s="2">
        <f>'1.Data Entry'!A702</f>
        <v>0</v>
      </c>
      <c r="B698" s="2">
        <f>'1.Data Entry'!B702</f>
        <v>0</v>
      </c>
      <c r="C698" s="2">
        <f>'1.Data Entry'!C702</f>
        <v>0</v>
      </c>
      <c r="D698" s="13">
        <f>('1.Data Entry'!D702*'2.Variables'!$A$5)*'1.Data Entry'!E702*'2.Variables'!$D$5</f>
        <v>0</v>
      </c>
      <c r="E698" s="13">
        <f>('1.Data Entry'!D702*'2.Variables'!$A$5)*'1.Data Entry'!E702*'2.Variables'!$D$5*'2.Variables'!$B$5</f>
        <v>0</v>
      </c>
      <c r="F698" s="13">
        <f>(E698*'2.Variables'!$E$5)/150</f>
        <v>0</v>
      </c>
      <c r="G698" s="13">
        <f>(E698*'2.Variables'!$F$5)/150</f>
        <v>0</v>
      </c>
      <c r="H698" s="13">
        <f>('1.Data Entry'!D702*'2.Variables'!$A$5)*'1.Data Entry'!F702*'2.Variables'!$D$5</f>
        <v>0</v>
      </c>
      <c r="I698" s="13">
        <f>('1.Data Entry'!D702*'2.Variables'!$A$5)*'1.Data Entry'!F702*'2.Variables'!$D$5*'2.Variables'!$B$5</f>
        <v>0</v>
      </c>
      <c r="J698" s="13">
        <f>(I698*'2.Variables'!$E$5)/150</f>
        <v>0</v>
      </c>
      <c r="K698" s="13">
        <f>(I698*'2.Variables'!$F$5)/150</f>
        <v>0</v>
      </c>
      <c r="L698" s="13">
        <f>('1.Data Entry'!D702*'2.Variables'!$A$5)*'1.Data Entry'!G702*'2.Variables'!$D$5</f>
        <v>0</v>
      </c>
      <c r="M698" s="13">
        <f>('1.Data Entry'!D702*'2.Variables'!$A$5)*'1.Data Entry'!G702*'2.Variables'!$C$5*'2.Variables'!$D$5</f>
        <v>0</v>
      </c>
      <c r="N698" s="13">
        <f>(M698*'2.Variables'!$E$5)/150</f>
        <v>0</v>
      </c>
      <c r="O698" s="13">
        <f>(M698*'2.Variables'!$F$5)/150</f>
        <v>0</v>
      </c>
      <c r="P698" s="13">
        <f>('1.Data Entry'!D702*'2.Variables'!$A$5)*'1.Data Entry'!H702*'2.Variables'!$D$5</f>
        <v>0</v>
      </c>
      <c r="Q698" s="13">
        <f>('1.Data Entry'!D702*'2.Variables'!$A$5)*'1.Data Entry'!H702*'2.Variables'!$C$5*'2.Variables'!$D$5</f>
        <v>0</v>
      </c>
      <c r="R698" s="13">
        <f>(Q698*'2.Variables'!$E$5)/150</f>
        <v>0</v>
      </c>
      <c r="S698" s="13">
        <f>(Q698*'2.Variables'!$F$5)/150</f>
        <v>0</v>
      </c>
    </row>
    <row r="699" spans="1:19" x14ac:dyDescent="0.4">
      <c r="A699" s="2">
        <f>'1.Data Entry'!A703</f>
        <v>0</v>
      </c>
      <c r="B699" s="2">
        <f>'1.Data Entry'!B703</f>
        <v>0</v>
      </c>
      <c r="C699" s="2">
        <f>'1.Data Entry'!C703</f>
        <v>0</v>
      </c>
      <c r="D699" s="13">
        <f>('1.Data Entry'!D703*'2.Variables'!$A$5)*'1.Data Entry'!E703*'2.Variables'!$D$5</f>
        <v>0</v>
      </c>
      <c r="E699" s="13">
        <f>('1.Data Entry'!D703*'2.Variables'!$A$5)*'1.Data Entry'!E703*'2.Variables'!$D$5*'2.Variables'!$B$5</f>
        <v>0</v>
      </c>
      <c r="F699" s="13">
        <f>(E699*'2.Variables'!$E$5)/150</f>
        <v>0</v>
      </c>
      <c r="G699" s="13">
        <f>(E699*'2.Variables'!$F$5)/150</f>
        <v>0</v>
      </c>
      <c r="H699" s="13">
        <f>('1.Data Entry'!D703*'2.Variables'!$A$5)*'1.Data Entry'!F703*'2.Variables'!$D$5</f>
        <v>0</v>
      </c>
      <c r="I699" s="13">
        <f>('1.Data Entry'!D703*'2.Variables'!$A$5)*'1.Data Entry'!F703*'2.Variables'!$D$5*'2.Variables'!$B$5</f>
        <v>0</v>
      </c>
      <c r="J699" s="13">
        <f>(I699*'2.Variables'!$E$5)/150</f>
        <v>0</v>
      </c>
      <c r="K699" s="13">
        <f>(I699*'2.Variables'!$F$5)/150</f>
        <v>0</v>
      </c>
      <c r="L699" s="13">
        <f>('1.Data Entry'!D703*'2.Variables'!$A$5)*'1.Data Entry'!G703*'2.Variables'!$D$5</f>
        <v>0</v>
      </c>
      <c r="M699" s="13">
        <f>('1.Data Entry'!D703*'2.Variables'!$A$5)*'1.Data Entry'!G703*'2.Variables'!$C$5*'2.Variables'!$D$5</f>
        <v>0</v>
      </c>
      <c r="N699" s="13">
        <f>(M699*'2.Variables'!$E$5)/150</f>
        <v>0</v>
      </c>
      <c r="O699" s="13">
        <f>(M699*'2.Variables'!$F$5)/150</f>
        <v>0</v>
      </c>
      <c r="P699" s="13">
        <f>('1.Data Entry'!D703*'2.Variables'!$A$5)*'1.Data Entry'!H703*'2.Variables'!$D$5</f>
        <v>0</v>
      </c>
      <c r="Q699" s="13">
        <f>('1.Data Entry'!D703*'2.Variables'!$A$5)*'1.Data Entry'!H703*'2.Variables'!$C$5*'2.Variables'!$D$5</f>
        <v>0</v>
      </c>
      <c r="R699" s="13">
        <f>(Q699*'2.Variables'!$E$5)/150</f>
        <v>0</v>
      </c>
      <c r="S699" s="13">
        <f>(Q699*'2.Variables'!$F$5)/150</f>
        <v>0</v>
      </c>
    </row>
    <row r="700" spans="1:19" x14ac:dyDescent="0.4">
      <c r="A700" s="2">
        <f>'1.Data Entry'!A704</f>
        <v>0</v>
      </c>
      <c r="B700" s="2">
        <f>'1.Data Entry'!B704</f>
        <v>0</v>
      </c>
      <c r="C700" s="2">
        <f>'1.Data Entry'!C704</f>
        <v>0</v>
      </c>
      <c r="D700" s="13">
        <f>('1.Data Entry'!D704*'2.Variables'!$A$5)*'1.Data Entry'!E704*'2.Variables'!$D$5</f>
        <v>0</v>
      </c>
      <c r="E700" s="13">
        <f>('1.Data Entry'!D704*'2.Variables'!$A$5)*'1.Data Entry'!E704*'2.Variables'!$D$5*'2.Variables'!$B$5</f>
        <v>0</v>
      </c>
      <c r="F700" s="13">
        <f>(E700*'2.Variables'!$E$5)/150</f>
        <v>0</v>
      </c>
      <c r="G700" s="13">
        <f>(E700*'2.Variables'!$F$5)/150</f>
        <v>0</v>
      </c>
      <c r="H700" s="13">
        <f>('1.Data Entry'!D704*'2.Variables'!$A$5)*'1.Data Entry'!F704*'2.Variables'!$D$5</f>
        <v>0</v>
      </c>
      <c r="I700" s="13">
        <f>('1.Data Entry'!D704*'2.Variables'!$A$5)*'1.Data Entry'!F704*'2.Variables'!$D$5*'2.Variables'!$B$5</f>
        <v>0</v>
      </c>
      <c r="J700" s="13">
        <f>(I700*'2.Variables'!$E$5)/150</f>
        <v>0</v>
      </c>
      <c r="K700" s="13">
        <f>(I700*'2.Variables'!$F$5)/150</f>
        <v>0</v>
      </c>
      <c r="L700" s="13">
        <f>('1.Data Entry'!D704*'2.Variables'!$A$5)*'1.Data Entry'!G704*'2.Variables'!$D$5</f>
        <v>0</v>
      </c>
      <c r="M700" s="13">
        <f>('1.Data Entry'!D704*'2.Variables'!$A$5)*'1.Data Entry'!G704*'2.Variables'!$C$5*'2.Variables'!$D$5</f>
        <v>0</v>
      </c>
      <c r="N700" s="13">
        <f>(M700*'2.Variables'!$E$5)/150</f>
        <v>0</v>
      </c>
      <c r="O700" s="13">
        <f>(M700*'2.Variables'!$F$5)/150</f>
        <v>0</v>
      </c>
      <c r="P700" s="13">
        <f>('1.Data Entry'!D704*'2.Variables'!$A$5)*'1.Data Entry'!H704*'2.Variables'!$D$5</f>
        <v>0</v>
      </c>
      <c r="Q700" s="13">
        <f>('1.Data Entry'!D704*'2.Variables'!$A$5)*'1.Data Entry'!H704*'2.Variables'!$C$5*'2.Variables'!$D$5</f>
        <v>0</v>
      </c>
      <c r="R700" s="13">
        <f>(Q700*'2.Variables'!$E$5)/150</f>
        <v>0</v>
      </c>
      <c r="S700" s="13">
        <f>(Q700*'2.Variables'!$F$5)/150</f>
        <v>0</v>
      </c>
    </row>
    <row r="701" spans="1:19" x14ac:dyDescent="0.4">
      <c r="A701" s="2">
        <f>'1.Data Entry'!A705</f>
        <v>0</v>
      </c>
      <c r="B701" s="2">
        <f>'1.Data Entry'!B705</f>
        <v>0</v>
      </c>
      <c r="C701" s="2">
        <f>'1.Data Entry'!C705</f>
        <v>0</v>
      </c>
      <c r="D701" s="13">
        <f>('1.Data Entry'!D705*'2.Variables'!$A$5)*'1.Data Entry'!E705*'2.Variables'!$D$5</f>
        <v>0</v>
      </c>
      <c r="E701" s="13">
        <f>('1.Data Entry'!D705*'2.Variables'!$A$5)*'1.Data Entry'!E705*'2.Variables'!$D$5*'2.Variables'!$B$5</f>
        <v>0</v>
      </c>
      <c r="F701" s="13">
        <f>(E701*'2.Variables'!$E$5)/150</f>
        <v>0</v>
      </c>
      <c r="G701" s="13">
        <f>(E701*'2.Variables'!$F$5)/150</f>
        <v>0</v>
      </c>
      <c r="H701" s="13">
        <f>('1.Data Entry'!D705*'2.Variables'!$A$5)*'1.Data Entry'!F705*'2.Variables'!$D$5</f>
        <v>0</v>
      </c>
      <c r="I701" s="13">
        <f>('1.Data Entry'!D705*'2.Variables'!$A$5)*'1.Data Entry'!F705*'2.Variables'!$D$5*'2.Variables'!$B$5</f>
        <v>0</v>
      </c>
      <c r="J701" s="13">
        <f>(I701*'2.Variables'!$E$5)/150</f>
        <v>0</v>
      </c>
      <c r="K701" s="13">
        <f>(I701*'2.Variables'!$F$5)/150</f>
        <v>0</v>
      </c>
      <c r="L701" s="13">
        <f>('1.Data Entry'!D705*'2.Variables'!$A$5)*'1.Data Entry'!G705*'2.Variables'!$D$5</f>
        <v>0</v>
      </c>
      <c r="M701" s="13">
        <f>('1.Data Entry'!D705*'2.Variables'!$A$5)*'1.Data Entry'!G705*'2.Variables'!$C$5*'2.Variables'!$D$5</f>
        <v>0</v>
      </c>
      <c r="N701" s="13">
        <f>(M701*'2.Variables'!$E$5)/150</f>
        <v>0</v>
      </c>
      <c r="O701" s="13">
        <f>(M701*'2.Variables'!$F$5)/150</f>
        <v>0</v>
      </c>
      <c r="P701" s="13">
        <f>('1.Data Entry'!D705*'2.Variables'!$A$5)*'1.Data Entry'!H705*'2.Variables'!$D$5</f>
        <v>0</v>
      </c>
      <c r="Q701" s="13">
        <f>('1.Data Entry'!D705*'2.Variables'!$A$5)*'1.Data Entry'!H705*'2.Variables'!$C$5*'2.Variables'!$D$5</f>
        <v>0</v>
      </c>
      <c r="R701" s="13">
        <f>(Q701*'2.Variables'!$E$5)/150</f>
        <v>0</v>
      </c>
      <c r="S701" s="13">
        <f>(Q701*'2.Variables'!$F$5)/150</f>
        <v>0</v>
      </c>
    </row>
    <row r="702" spans="1:19" x14ac:dyDescent="0.4">
      <c r="A702" s="2">
        <f>'1.Data Entry'!A706</f>
        <v>0</v>
      </c>
      <c r="B702" s="2">
        <f>'1.Data Entry'!B706</f>
        <v>0</v>
      </c>
      <c r="C702" s="2">
        <f>'1.Data Entry'!C706</f>
        <v>0</v>
      </c>
      <c r="D702" s="13">
        <f>('1.Data Entry'!D706*'2.Variables'!$A$5)*'1.Data Entry'!E706*'2.Variables'!$D$5</f>
        <v>0</v>
      </c>
      <c r="E702" s="13">
        <f>('1.Data Entry'!D706*'2.Variables'!$A$5)*'1.Data Entry'!E706*'2.Variables'!$D$5*'2.Variables'!$B$5</f>
        <v>0</v>
      </c>
      <c r="F702" s="13">
        <f>(E702*'2.Variables'!$E$5)/150</f>
        <v>0</v>
      </c>
      <c r="G702" s="13">
        <f>(E702*'2.Variables'!$F$5)/150</f>
        <v>0</v>
      </c>
      <c r="H702" s="13">
        <f>('1.Data Entry'!D706*'2.Variables'!$A$5)*'1.Data Entry'!F706*'2.Variables'!$D$5</f>
        <v>0</v>
      </c>
      <c r="I702" s="13">
        <f>('1.Data Entry'!D706*'2.Variables'!$A$5)*'1.Data Entry'!F706*'2.Variables'!$D$5*'2.Variables'!$B$5</f>
        <v>0</v>
      </c>
      <c r="J702" s="13">
        <f>(I702*'2.Variables'!$E$5)/150</f>
        <v>0</v>
      </c>
      <c r="K702" s="13">
        <f>(I702*'2.Variables'!$F$5)/150</f>
        <v>0</v>
      </c>
      <c r="L702" s="13">
        <f>('1.Data Entry'!D706*'2.Variables'!$A$5)*'1.Data Entry'!G706*'2.Variables'!$D$5</f>
        <v>0</v>
      </c>
      <c r="M702" s="13">
        <f>('1.Data Entry'!D706*'2.Variables'!$A$5)*'1.Data Entry'!G706*'2.Variables'!$C$5*'2.Variables'!$D$5</f>
        <v>0</v>
      </c>
      <c r="N702" s="13">
        <f>(M702*'2.Variables'!$E$5)/150</f>
        <v>0</v>
      </c>
      <c r="O702" s="13">
        <f>(M702*'2.Variables'!$F$5)/150</f>
        <v>0</v>
      </c>
      <c r="P702" s="13">
        <f>('1.Data Entry'!D706*'2.Variables'!$A$5)*'1.Data Entry'!H706*'2.Variables'!$D$5</f>
        <v>0</v>
      </c>
      <c r="Q702" s="13">
        <f>('1.Data Entry'!D706*'2.Variables'!$A$5)*'1.Data Entry'!H706*'2.Variables'!$C$5*'2.Variables'!$D$5</f>
        <v>0</v>
      </c>
      <c r="R702" s="13">
        <f>(Q702*'2.Variables'!$E$5)/150</f>
        <v>0</v>
      </c>
      <c r="S702" s="13">
        <f>(Q702*'2.Variables'!$F$5)/150</f>
        <v>0</v>
      </c>
    </row>
    <row r="703" spans="1:19" x14ac:dyDescent="0.4">
      <c r="A703" s="2">
        <f>'1.Data Entry'!A707</f>
        <v>0</v>
      </c>
      <c r="B703" s="2">
        <f>'1.Data Entry'!B707</f>
        <v>0</v>
      </c>
      <c r="C703" s="2">
        <f>'1.Data Entry'!C707</f>
        <v>0</v>
      </c>
      <c r="D703" s="13">
        <f>('1.Data Entry'!D707*'2.Variables'!$A$5)*'1.Data Entry'!E707*'2.Variables'!$D$5</f>
        <v>0</v>
      </c>
      <c r="E703" s="13">
        <f>('1.Data Entry'!D707*'2.Variables'!$A$5)*'1.Data Entry'!E707*'2.Variables'!$D$5*'2.Variables'!$B$5</f>
        <v>0</v>
      </c>
      <c r="F703" s="13">
        <f>(E703*'2.Variables'!$E$5)/150</f>
        <v>0</v>
      </c>
      <c r="G703" s="13">
        <f>(E703*'2.Variables'!$F$5)/150</f>
        <v>0</v>
      </c>
      <c r="H703" s="13">
        <f>('1.Data Entry'!D707*'2.Variables'!$A$5)*'1.Data Entry'!F707*'2.Variables'!$D$5</f>
        <v>0</v>
      </c>
      <c r="I703" s="13">
        <f>('1.Data Entry'!D707*'2.Variables'!$A$5)*'1.Data Entry'!F707*'2.Variables'!$D$5*'2.Variables'!$B$5</f>
        <v>0</v>
      </c>
      <c r="J703" s="13">
        <f>(I703*'2.Variables'!$E$5)/150</f>
        <v>0</v>
      </c>
      <c r="K703" s="13">
        <f>(I703*'2.Variables'!$F$5)/150</f>
        <v>0</v>
      </c>
      <c r="L703" s="13">
        <f>('1.Data Entry'!D707*'2.Variables'!$A$5)*'1.Data Entry'!G707*'2.Variables'!$D$5</f>
        <v>0</v>
      </c>
      <c r="M703" s="13">
        <f>('1.Data Entry'!D707*'2.Variables'!$A$5)*'1.Data Entry'!G707*'2.Variables'!$C$5*'2.Variables'!$D$5</f>
        <v>0</v>
      </c>
      <c r="N703" s="13">
        <f>(M703*'2.Variables'!$E$5)/150</f>
        <v>0</v>
      </c>
      <c r="O703" s="13">
        <f>(M703*'2.Variables'!$F$5)/150</f>
        <v>0</v>
      </c>
      <c r="P703" s="13">
        <f>('1.Data Entry'!D707*'2.Variables'!$A$5)*'1.Data Entry'!H707*'2.Variables'!$D$5</f>
        <v>0</v>
      </c>
      <c r="Q703" s="13">
        <f>('1.Data Entry'!D707*'2.Variables'!$A$5)*'1.Data Entry'!H707*'2.Variables'!$C$5*'2.Variables'!$D$5</f>
        <v>0</v>
      </c>
      <c r="R703" s="13">
        <f>(Q703*'2.Variables'!$E$5)/150</f>
        <v>0</v>
      </c>
      <c r="S703" s="13">
        <f>(Q703*'2.Variables'!$F$5)/150</f>
        <v>0</v>
      </c>
    </row>
    <row r="704" spans="1:19" x14ac:dyDescent="0.4">
      <c r="A704" s="2">
        <f>'1.Data Entry'!A708</f>
        <v>0</v>
      </c>
      <c r="B704" s="2">
        <f>'1.Data Entry'!B708</f>
        <v>0</v>
      </c>
      <c r="C704" s="2">
        <f>'1.Data Entry'!C708</f>
        <v>0</v>
      </c>
      <c r="D704" s="13">
        <f>('1.Data Entry'!D708*'2.Variables'!$A$5)*'1.Data Entry'!E708*'2.Variables'!$D$5</f>
        <v>0</v>
      </c>
      <c r="E704" s="13">
        <f>('1.Data Entry'!D708*'2.Variables'!$A$5)*'1.Data Entry'!E708*'2.Variables'!$D$5*'2.Variables'!$B$5</f>
        <v>0</v>
      </c>
      <c r="F704" s="13">
        <f>(E704*'2.Variables'!$E$5)/150</f>
        <v>0</v>
      </c>
      <c r="G704" s="13">
        <f>(E704*'2.Variables'!$F$5)/150</f>
        <v>0</v>
      </c>
      <c r="H704" s="13">
        <f>('1.Data Entry'!D708*'2.Variables'!$A$5)*'1.Data Entry'!F708*'2.Variables'!$D$5</f>
        <v>0</v>
      </c>
      <c r="I704" s="13">
        <f>('1.Data Entry'!D708*'2.Variables'!$A$5)*'1.Data Entry'!F708*'2.Variables'!$D$5*'2.Variables'!$B$5</f>
        <v>0</v>
      </c>
      <c r="J704" s="13">
        <f>(I704*'2.Variables'!$E$5)/150</f>
        <v>0</v>
      </c>
      <c r="K704" s="13">
        <f>(I704*'2.Variables'!$F$5)/150</f>
        <v>0</v>
      </c>
      <c r="L704" s="13">
        <f>('1.Data Entry'!D708*'2.Variables'!$A$5)*'1.Data Entry'!G708*'2.Variables'!$D$5</f>
        <v>0</v>
      </c>
      <c r="M704" s="13">
        <f>('1.Data Entry'!D708*'2.Variables'!$A$5)*'1.Data Entry'!G708*'2.Variables'!$C$5*'2.Variables'!$D$5</f>
        <v>0</v>
      </c>
      <c r="N704" s="13">
        <f>(M704*'2.Variables'!$E$5)/150</f>
        <v>0</v>
      </c>
      <c r="O704" s="13">
        <f>(M704*'2.Variables'!$F$5)/150</f>
        <v>0</v>
      </c>
      <c r="P704" s="13">
        <f>('1.Data Entry'!D708*'2.Variables'!$A$5)*'1.Data Entry'!H708*'2.Variables'!$D$5</f>
        <v>0</v>
      </c>
      <c r="Q704" s="13">
        <f>('1.Data Entry'!D708*'2.Variables'!$A$5)*'1.Data Entry'!H708*'2.Variables'!$C$5*'2.Variables'!$D$5</f>
        <v>0</v>
      </c>
      <c r="R704" s="13">
        <f>(Q704*'2.Variables'!$E$5)/150</f>
        <v>0</v>
      </c>
      <c r="S704" s="13">
        <f>(Q704*'2.Variables'!$F$5)/150</f>
        <v>0</v>
      </c>
    </row>
    <row r="705" spans="1:19" x14ac:dyDescent="0.4">
      <c r="A705" s="2">
        <f>'1.Data Entry'!A709</f>
        <v>0</v>
      </c>
      <c r="B705" s="2">
        <f>'1.Data Entry'!B709</f>
        <v>0</v>
      </c>
      <c r="C705" s="2">
        <f>'1.Data Entry'!C709</f>
        <v>0</v>
      </c>
      <c r="D705" s="13">
        <f>('1.Data Entry'!D709*'2.Variables'!$A$5)*'1.Data Entry'!E709*'2.Variables'!$D$5</f>
        <v>0</v>
      </c>
      <c r="E705" s="13">
        <f>('1.Data Entry'!D709*'2.Variables'!$A$5)*'1.Data Entry'!E709*'2.Variables'!$D$5*'2.Variables'!$B$5</f>
        <v>0</v>
      </c>
      <c r="F705" s="13">
        <f>(E705*'2.Variables'!$E$5)/150</f>
        <v>0</v>
      </c>
      <c r="G705" s="13">
        <f>(E705*'2.Variables'!$F$5)/150</f>
        <v>0</v>
      </c>
      <c r="H705" s="13">
        <f>('1.Data Entry'!D709*'2.Variables'!$A$5)*'1.Data Entry'!F709*'2.Variables'!$D$5</f>
        <v>0</v>
      </c>
      <c r="I705" s="13">
        <f>('1.Data Entry'!D709*'2.Variables'!$A$5)*'1.Data Entry'!F709*'2.Variables'!$D$5*'2.Variables'!$B$5</f>
        <v>0</v>
      </c>
      <c r="J705" s="13">
        <f>(I705*'2.Variables'!$E$5)/150</f>
        <v>0</v>
      </c>
      <c r="K705" s="13">
        <f>(I705*'2.Variables'!$F$5)/150</f>
        <v>0</v>
      </c>
      <c r="L705" s="13">
        <f>('1.Data Entry'!D709*'2.Variables'!$A$5)*'1.Data Entry'!G709*'2.Variables'!$D$5</f>
        <v>0</v>
      </c>
      <c r="M705" s="13">
        <f>('1.Data Entry'!D709*'2.Variables'!$A$5)*'1.Data Entry'!G709*'2.Variables'!$C$5*'2.Variables'!$D$5</f>
        <v>0</v>
      </c>
      <c r="N705" s="13">
        <f>(M705*'2.Variables'!$E$5)/150</f>
        <v>0</v>
      </c>
      <c r="O705" s="13">
        <f>(M705*'2.Variables'!$F$5)/150</f>
        <v>0</v>
      </c>
      <c r="P705" s="13">
        <f>('1.Data Entry'!D709*'2.Variables'!$A$5)*'1.Data Entry'!H709*'2.Variables'!$D$5</f>
        <v>0</v>
      </c>
      <c r="Q705" s="13">
        <f>('1.Data Entry'!D709*'2.Variables'!$A$5)*'1.Data Entry'!H709*'2.Variables'!$C$5*'2.Variables'!$D$5</f>
        <v>0</v>
      </c>
      <c r="R705" s="13">
        <f>(Q705*'2.Variables'!$E$5)/150</f>
        <v>0</v>
      </c>
      <c r="S705" s="13">
        <f>(Q705*'2.Variables'!$F$5)/150</f>
        <v>0</v>
      </c>
    </row>
    <row r="706" spans="1:19" x14ac:dyDescent="0.4">
      <c r="A706" s="2">
        <f>'1.Data Entry'!A710</f>
        <v>0</v>
      </c>
      <c r="B706" s="2">
        <f>'1.Data Entry'!B710</f>
        <v>0</v>
      </c>
      <c r="C706" s="2">
        <f>'1.Data Entry'!C710</f>
        <v>0</v>
      </c>
      <c r="D706" s="13">
        <f>('1.Data Entry'!D710*'2.Variables'!$A$5)*'1.Data Entry'!E710*'2.Variables'!$D$5</f>
        <v>0</v>
      </c>
      <c r="E706" s="13">
        <f>('1.Data Entry'!D710*'2.Variables'!$A$5)*'1.Data Entry'!E710*'2.Variables'!$D$5*'2.Variables'!$B$5</f>
        <v>0</v>
      </c>
      <c r="F706" s="13">
        <f>(E706*'2.Variables'!$E$5)/150</f>
        <v>0</v>
      </c>
      <c r="G706" s="13">
        <f>(E706*'2.Variables'!$F$5)/150</f>
        <v>0</v>
      </c>
      <c r="H706" s="13">
        <f>('1.Data Entry'!D710*'2.Variables'!$A$5)*'1.Data Entry'!F710*'2.Variables'!$D$5</f>
        <v>0</v>
      </c>
      <c r="I706" s="13">
        <f>('1.Data Entry'!D710*'2.Variables'!$A$5)*'1.Data Entry'!F710*'2.Variables'!$D$5*'2.Variables'!$B$5</f>
        <v>0</v>
      </c>
      <c r="J706" s="13">
        <f>(I706*'2.Variables'!$E$5)/150</f>
        <v>0</v>
      </c>
      <c r="K706" s="13">
        <f>(I706*'2.Variables'!$F$5)/150</f>
        <v>0</v>
      </c>
      <c r="L706" s="13">
        <f>('1.Data Entry'!D710*'2.Variables'!$A$5)*'1.Data Entry'!G710*'2.Variables'!$D$5</f>
        <v>0</v>
      </c>
      <c r="M706" s="13">
        <f>('1.Data Entry'!D710*'2.Variables'!$A$5)*'1.Data Entry'!G710*'2.Variables'!$C$5*'2.Variables'!$D$5</f>
        <v>0</v>
      </c>
      <c r="N706" s="13">
        <f>(M706*'2.Variables'!$E$5)/150</f>
        <v>0</v>
      </c>
      <c r="O706" s="13">
        <f>(M706*'2.Variables'!$F$5)/150</f>
        <v>0</v>
      </c>
      <c r="P706" s="13">
        <f>('1.Data Entry'!D710*'2.Variables'!$A$5)*'1.Data Entry'!H710*'2.Variables'!$D$5</f>
        <v>0</v>
      </c>
      <c r="Q706" s="13">
        <f>('1.Data Entry'!D710*'2.Variables'!$A$5)*'1.Data Entry'!H710*'2.Variables'!$C$5*'2.Variables'!$D$5</f>
        <v>0</v>
      </c>
      <c r="R706" s="13">
        <f>(Q706*'2.Variables'!$E$5)/150</f>
        <v>0</v>
      </c>
      <c r="S706" s="13">
        <f>(Q706*'2.Variables'!$F$5)/150</f>
        <v>0</v>
      </c>
    </row>
    <row r="707" spans="1:19" x14ac:dyDescent="0.4">
      <c r="A707" s="2">
        <f>'1.Data Entry'!A711</f>
        <v>0</v>
      </c>
      <c r="B707" s="2">
        <f>'1.Data Entry'!B711</f>
        <v>0</v>
      </c>
      <c r="C707" s="2">
        <f>'1.Data Entry'!C711</f>
        <v>0</v>
      </c>
      <c r="D707" s="13">
        <f>('1.Data Entry'!D711*'2.Variables'!$A$5)*'1.Data Entry'!E711*'2.Variables'!$D$5</f>
        <v>0</v>
      </c>
      <c r="E707" s="13">
        <f>('1.Data Entry'!D711*'2.Variables'!$A$5)*'1.Data Entry'!E711*'2.Variables'!$D$5*'2.Variables'!$B$5</f>
        <v>0</v>
      </c>
      <c r="F707" s="13">
        <f>(E707*'2.Variables'!$E$5)/150</f>
        <v>0</v>
      </c>
      <c r="G707" s="13">
        <f>(E707*'2.Variables'!$F$5)/150</f>
        <v>0</v>
      </c>
      <c r="H707" s="13">
        <f>('1.Data Entry'!D711*'2.Variables'!$A$5)*'1.Data Entry'!F711*'2.Variables'!$D$5</f>
        <v>0</v>
      </c>
      <c r="I707" s="13">
        <f>('1.Data Entry'!D711*'2.Variables'!$A$5)*'1.Data Entry'!F711*'2.Variables'!$D$5*'2.Variables'!$B$5</f>
        <v>0</v>
      </c>
      <c r="J707" s="13">
        <f>(I707*'2.Variables'!$E$5)/150</f>
        <v>0</v>
      </c>
      <c r="K707" s="13">
        <f>(I707*'2.Variables'!$F$5)/150</f>
        <v>0</v>
      </c>
      <c r="L707" s="13">
        <f>('1.Data Entry'!D711*'2.Variables'!$A$5)*'1.Data Entry'!G711*'2.Variables'!$D$5</f>
        <v>0</v>
      </c>
      <c r="M707" s="13">
        <f>('1.Data Entry'!D711*'2.Variables'!$A$5)*'1.Data Entry'!G711*'2.Variables'!$C$5*'2.Variables'!$D$5</f>
        <v>0</v>
      </c>
      <c r="N707" s="13">
        <f>(M707*'2.Variables'!$E$5)/150</f>
        <v>0</v>
      </c>
      <c r="O707" s="13">
        <f>(M707*'2.Variables'!$F$5)/150</f>
        <v>0</v>
      </c>
      <c r="P707" s="13">
        <f>('1.Data Entry'!D711*'2.Variables'!$A$5)*'1.Data Entry'!H711*'2.Variables'!$D$5</f>
        <v>0</v>
      </c>
      <c r="Q707" s="13">
        <f>('1.Data Entry'!D711*'2.Variables'!$A$5)*'1.Data Entry'!H711*'2.Variables'!$C$5*'2.Variables'!$D$5</f>
        <v>0</v>
      </c>
      <c r="R707" s="13">
        <f>(Q707*'2.Variables'!$E$5)/150</f>
        <v>0</v>
      </c>
      <c r="S707" s="13">
        <f>(Q707*'2.Variables'!$F$5)/150</f>
        <v>0</v>
      </c>
    </row>
    <row r="708" spans="1:19" x14ac:dyDescent="0.4">
      <c r="A708" s="2">
        <f>'1.Data Entry'!A712</f>
        <v>0</v>
      </c>
      <c r="B708" s="2">
        <f>'1.Data Entry'!B712</f>
        <v>0</v>
      </c>
      <c r="C708" s="2">
        <f>'1.Data Entry'!C712</f>
        <v>0</v>
      </c>
      <c r="D708" s="13">
        <f>('1.Data Entry'!D712*'2.Variables'!$A$5)*'1.Data Entry'!E712*'2.Variables'!$D$5</f>
        <v>0</v>
      </c>
      <c r="E708" s="13">
        <f>('1.Data Entry'!D712*'2.Variables'!$A$5)*'1.Data Entry'!E712*'2.Variables'!$D$5*'2.Variables'!$B$5</f>
        <v>0</v>
      </c>
      <c r="F708" s="13">
        <f>(E708*'2.Variables'!$E$5)/150</f>
        <v>0</v>
      </c>
      <c r="G708" s="13">
        <f>(E708*'2.Variables'!$F$5)/150</f>
        <v>0</v>
      </c>
      <c r="H708" s="13">
        <f>('1.Data Entry'!D712*'2.Variables'!$A$5)*'1.Data Entry'!F712*'2.Variables'!$D$5</f>
        <v>0</v>
      </c>
      <c r="I708" s="13">
        <f>('1.Data Entry'!D712*'2.Variables'!$A$5)*'1.Data Entry'!F712*'2.Variables'!$D$5*'2.Variables'!$B$5</f>
        <v>0</v>
      </c>
      <c r="J708" s="13">
        <f>(I708*'2.Variables'!$E$5)/150</f>
        <v>0</v>
      </c>
      <c r="K708" s="13">
        <f>(I708*'2.Variables'!$F$5)/150</f>
        <v>0</v>
      </c>
      <c r="L708" s="13">
        <f>('1.Data Entry'!D712*'2.Variables'!$A$5)*'1.Data Entry'!G712*'2.Variables'!$D$5</f>
        <v>0</v>
      </c>
      <c r="M708" s="13">
        <f>('1.Data Entry'!D712*'2.Variables'!$A$5)*'1.Data Entry'!G712*'2.Variables'!$C$5*'2.Variables'!$D$5</f>
        <v>0</v>
      </c>
      <c r="N708" s="13">
        <f>(M708*'2.Variables'!$E$5)/150</f>
        <v>0</v>
      </c>
      <c r="O708" s="13">
        <f>(M708*'2.Variables'!$F$5)/150</f>
        <v>0</v>
      </c>
      <c r="P708" s="13">
        <f>('1.Data Entry'!D712*'2.Variables'!$A$5)*'1.Data Entry'!H712*'2.Variables'!$D$5</f>
        <v>0</v>
      </c>
      <c r="Q708" s="13">
        <f>('1.Data Entry'!D712*'2.Variables'!$A$5)*'1.Data Entry'!H712*'2.Variables'!$C$5*'2.Variables'!$D$5</f>
        <v>0</v>
      </c>
      <c r="R708" s="13">
        <f>(Q708*'2.Variables'!$E$5)/150</f>
        <v>0</v>
      </c>
      <c r="S708" s="13">
        <f>(Q708*'2.Variables'!$F$5)/150</f>
        <v>0</v>
      </c>
    </row>
    <row r="709" spans="1:19" x14ac:dyDescent="0.4">
      <c r="A709" s="2">
        <f>'1.Data Entry'!A713</f>
        <v>0</v>
      </c>
      <c r="B709" s="2">
        <f>'1.Data Entry'!B713</f>
        <v>0</v>
      </c>
      <c r="C709" s="2">
        <f>'1.Data Entry'!C713</f>
        <v>0</v>
      </c>
      <c r="D709" s="13">
        <f>('1.Data Entry'!D713*'2.Variables'!$A$5)*'1.Data Entry'!E713*'2.Variables'!$D$5</f>
        <v>0</v>
      </c>
      <c r="E709" s="13">
        <f>('1.Data Entry'!D713*'2.Variables'!$A$5)*'1.Data Entry'!E713*'2.Variables'!$D$5*'2.Variables'!$B$5</f>
        <v>0</v>
      </c>
      <c r="F709" s="13">
        <f>(E709*'2.Variables'!$E$5)/150</f>
        <v>0</v>
      </c>
      <c r="G709" s="13">
        <f>(E709*'2.Variables'!$F$5)/150</f>
        <v>0</v>
      </c>
      <c r="H709" s="13">
        <f>('1.Data Entry'!D713*'2.Variables'!$A$5)*'1.Data Entry'!F713*'2.Variables'!$D$5</f>
        <v>0</v>
      </c>
      <c r="I709" s="13">
        <f>('1.Data Entry'!D713*'2.Variables'!$A$5)*'1.Data Entry'!F713*'2.Variables'!$D$5*'2.Variables'!$B$5</f>
        <v>0</v>
      </c>
      <c r="J709" s="13">
        <f>(I709*'2.Variables'!$E$5)/150</f>
        <v>0</v>
      </c>
      <c r="K709" s="13">
        <f>(I709*'2.Variables'!$F$5)/150</f>
        <v>0</v>
      </c>
      <c r="L709" s="13">
        <f>('1.Data Entry'!D713*'2.Variables'!$A$5)*'1.Data Entry'!G713*'2.Variables'!$D$5</f>
        <v>0</v>
      </c>
      <c r="M709" s="13">
        <f>('1.Data Entry'!D713*'2.Variables'!$A$5)*'1.Data Entry'!G713*'2.Variables'!$C$5*'2.Variables'!$D$5</f>
        <v>0</v>
      </c>
      <c r="N709" s="13">
        <f>(M709*'2.Variables'!$E$5)/150</f>
        <v>0</v>
      </c>
      <c r="O709" s="13">
        <f>(M709*'2.Variables'!$F$5)/150</f>
        <v>0</v>
      </c>
      <c r="P709" s="13">
        <f>('1.Data Entry'!D713*'2.Variables'!$A$5)*'1.Data Entry'!H713*'2.Variables'!$D$5</f>
        <v>0</v>
      </c>
      <c r="Q709" s="13">
        <f>('1.Data Entry'!D713*'2.Variables'!$A$5)*'1.Data Entry'!H713*'2.Variables'!$C$5*'2.Variables'!$D$5</f>
        <v>0</v>
      </c>
      <c r="R709" s="13">
        <f>(Q709*'2.Variables'!$E$5)/150</f>
        <v>0</v>
      </c>
      <c r="S709" s="13">
        <f>(Q709*'2.Variables'!$F$5)/150</f>
        <v>0</v>
      </c>
    </row>
    <row r="710" spans="1:19" x14ac:dyDescent="0.4">
      <c r="A710" s="2">
        <f>'1.Data Entry'!A714</f>
        <v>0</v>
      </c>
      <c r="B710" s="2">
        <f>'1.Data Entry'!B714</f>
        <v>0</v>
      </c>
      <c r="C710" s="2">
        <f>'1.Data Entry'!C714</f>
        <v>0</v>
      </c>
      <c r="D710" s="13">
        <f>('1.Data Entry'!D714*'2.Variables'!$A$5)*'1.Data Entry'!E714*'2.Variables'!$D$5</f>
        <v>0</v>
      </c>
      <c r="E710" s="13">
        <f>('1.Data Entry'!D714*'2.Variables'!$A$5)*'1.Data Entry'!E714*'2.Variables'!$D$5*'2.Variables'!$B$5</f>
        <v>0</v>
      </c>
      <c r="F710" s="13">
        <f>(E710*'2.Variables'!$E$5)/150</f>
        <v>0</v>
      </c>
      <c r="G710" s="13">
        <f>(E710*'2.Variables'!$F$5)/150</f>
        <v>0</v>
      </c>
      <c r="H710" s="13">
        <f>('1.Data Entry'!D714*'2.Variables'!$A$5)*'1.Data Entry'!F714*'2.Variables'!$D$5</f>
        <v>0</v>
      </c>
      <c r="I710" s="13">
        <f>('1.Data Entry'!D714*'2.Variables'!$A$5)*'1.Data Entry'!F714*'2.Variables'!$D$5*'2.Variables'!$B$5</f>
        <v>0</v>
      </c>
      <c r="J710" s="13">
        <f>(I710*'2.Variables'!$E$5)/150</f>
        <v>0</v>
      </c>
      <c r="K710" s="13">
        <f>(I710*'2.Variables'!$F$5)/150</f>
        <v>0</v>
      </c>
      <c r="L710" s="13">
        <f>('1.Data Entry'!D714*'2.Variables'!$A$5)*'1.Data Entry'!G714*'2.Variables'!$D$5</f>
        <v>0</v>
      </c>
      <c r="M710" s="13">
        <f>('1.Data Entry'!D714*'2.Variables'!$A$5)*'1.Data Entry'!G714*'2.Variables'!$C$5*'2.Variables'!$D$5</f>
        <v>0</v>
      </c>
      <c r="N710" s="13">
        <f>(M710*'2.Variables'!$E$5)/150</f>
        <v>0</v>
      </c>
      <c r="O710" s="13">
        <f>(M710*'2.Variables'!$F$5)/150</f>
        <v>0</v>
      </c>
      <c r="P710" s="13">
        <f>('1.Data Entry'!D714*'2.Variables'!$A$5)*'1.Data Entry'!H714*'2.Variables'!$D$5</f>
        <v>0</v>
      </c>
      <c r="Q710" s="13">
        <f>('1.Data Entry'!D714*'2.Variables'!$A$5)*'1.Data Entry'!H714*'2.Variables'!$C$5*'2.Variables'!$D$5</f>
        <v>0</v>
      </c>
      <c r="R710" s="13">
        <f>(Q710*'2.Variables'!$E$5)/150</f>
        <v>0</v>
      </c>
      <c r="S710" s="13">
        <f>(Q710*'2.Variables'!$F$5)/150</f>
        <v>0</v>
      </c>
    </row>
    <row r="711" spans="1:19" x14ac:dyDescent="0.4">
      <c r="A711" s="2">
        <f>'1.Data Entry'!A715</f>
        <v>0</v>
      </c>
      <c r="B711" s="2">
        <f>'1.Data Entry'!B715</f>
        <v>0</v>
      </c>
      <c r="C711" s="2">
        <f>'1.Data Entry'!C715</f>
        <v>0</v>
      </c>
      <c r="D711" s="13">
        <f>('1.Data Entry'!D715*'2.Variables'!$A$5)*'1.Data Entry'!E715*'2.Variables'!$D$5</f>
        <v>0</v>
      </c>
      <c r="E711" s="13">
        <f>('1.Data Entry'!D715*'2.Variables'!$A$5)*'1.Data Entry'!E715*'2.Variables'!$D$5*'2.Variables'!$B$5</f>
        <v>0</v>
      </c>
      <c r="F711" s="13">
        <f>(E711*'2.Variables'!$E$5)/150</f>
        <v>0</v>
      </c>
      <c r="G711" s="13">
        <f>(E711*'2.Variables'!$F$5)/150</f>
        <v>0</v>
      </c>
      <c r="H711" s="13">
        <f>('1.Data Entry'!D715*'2.Variables'!$A$5)*'1.Data Entry'!F715*'2.Variables'!$D$5</f>
        <v>0</v>
      </c>
      <c r="I711" s="13">
        <f>('1.Data Entry'!D715*'2.Variables'!$A$5)*'1.Data Entry'!F715*'2.Variables'!$D$5*'2.Variables'!$B$5</f>
        <v>0</v>
      </c>
      <c r="J711" s="13">
        <f>(I711*'2.Variables'!$E$5)/150</f>
        <v>0</v>
      </c>
      <c r="K711" s="13">
        <f>(I711*'2.Variables'!$F$5)/150</f>
        <v>0</v>
      </c>
      <c r="L711" s="13">
        <f>('1.Data Entry'!D715*'2.Variables'!$A$5)*'1.Data Entry'!G715*'2.Variables'!$D$5</f>
        <v>0</v>
      </c>
      <c r="M711" s="13">
        <f>('1.Data Entry'!D715*'2.Variables'!$A$5)*'1.Data Entry'!G715*'2.Variables'!$C$5*'2.Variables'!$D$5</f>
        <v>0</v>
      </c>
      <c r="N711" s="13">
        <f>(M711*'2.Variables'!$E$5)/150</f>
        <v>0</v>
      </c>
      <c r="O711" s="13">
        <f>(M711*'2.Variables'!$F$5)/150</f>
        <v>0</v>
      </c>
      <c r="P711" s="13">
        <f>('1.Data Entry'!D715*'2.Variables'!$A$5)*'1.Data Entry'!H715*'2.Variables'!$D$5</f>
        <v>0</v>
      </c>
      <c r="Q711" s="13">
        <f>('1.Data Entry'!D715*'2.Variables'!$A$5)*'1.Data Entry'!H715*'2.Variables'!$C$5*'2.Variables'!$D$5</f>
        <v>0</v>
      </c>
      <c r="R711" s="13">
        <f>(Q711*'2.Variables'!$E$5)/150</f>
        <v>0</v>
      </c>
      <c r="S711" s="13">
        <f>(Q711*'2.Variables'!$F$5)/150</f>
        <v>0</v>
      </c>
    </row>
    <row r="712" spans="1:19" x14ac:dyDescent="0.4">
      <c r="A712" s="2">
        <f>'1.Data Entry'!A716</f>
        <v>0</v>
      </c>
      <c r="B712" s="2">
        <f>'1.Data Entry'!B716</f>
        <v>0</v>
      </c>
      <c r="C712" s="2">
        <f>'1.Data Entry'!C716</f>
        <v>0</v>
      </c>
      <c r="D712" s="13">
        <f>('1.Data Entry'!D716*'2.Variables'!$A$5)*'1.Data Entry'!E716*'2.Variables'!$D$5</f>
        <v>0</v>
      </c>
      <c r="E712" s="13">
        <f>('1.Data Entry'!D716*'2.Variables'!$A$5)*'1.Data Entry'!E716*'2.Variables'!$D$5*'2.Variables'!$B$5</f>
        <v>0</v>
      </c>
      <c r="F712" s="13">
        <f>(E712*'2.Variables'!$E$5)/150</f>
        <v>0</v>
      </c>
      <c r="G712" s="13">
        <f>(E712*'2.Variables'!$F$5)/150</f>
        <v>0</v>
      </c>
      <c r="H712" s="13">
        <f>('1.Data Entry'!D716*'2.Variables'!$A$5)*'1.Data Entry'!F716*'2.Variables'!$D$5</f>
        <v>0</v>
      </c>
      <c r="I712" s="13">
        <f>('1.Data Entry'!D716*'2.Variables'!$A$5)*'1.Data Entry'!F716*'2.Variables'!$D$5*'2.Variables'!$B$5</f>
        <v>0</v>
      </c>
      <c r="J712" s="13">
        <f>(I712*'2.Variables'!$E$5)/150</f>
        <v>0</v>
      </c>
      <c r="K712" s="13">
        <f>(I712*'2.Variables'!$F$5)/150</f>
        <v>0</v>
      </c>
      <c r="L712" s="13">
        <f>('1.Data Entry'!D716*'2.Variables'!$A$5)*'1.Data Entry'!G716*'2.Variables'!$D$5</f>
        <v>0</v>
      </c>
      <c r="M712" s="13">
        <f>('1.Data Entry'!D716*'2.Variables'!$A$5)*'1.Data Entry'!G716*'2.Variables'!$C$5*'2.Variables'!$D$5</f>
        <v>0</v>
      </c>
      <c r="N712" s="13">
        <f>(M712*'2.Variables'!$E$5)/150</f>
        <v>0</v>
      </c>
      <c r="O712" s="13">
        <f>(M712*'2.Variables'!$F$5)/150</f>
        <v>0</v>
      </c>
      <c r="P712" s="13">
        <f>('1.Data Entry'!D716*'2.Variables'!$A$5)*'1.Data Entry'!H716*'2.Variables'!$D$5</f>
        <v>0</v>
      </c>
      <c r="Q712" s="13">
        <f>('1.Data Entry'!D716*'2.Variables'!$A$5)*'1.Data Entry'!H716*'2.Variables'!$C$5*'2.Variables'!$D$5</f>
        <v>0</v>
      </c>
      <c r="R712" s="13">
        <f>(Q712*'2.Variables'!$E$5)/150</f>
        <v>0</v>
      </c>
      <c r="S712" s="13">
        <f>(Q712*'2.Variables'!$F$5)/150</f>
        <v>0</v>
      </c>
    </row>
    <row r="713" spans="1:19" x14ac:dyDescent="0.4">
      <c r="A713" s="2">
        <f>'1.Data Entry'!A717</f>
        <v>0</v>
      </c>
      <c r="B713" s="2">
        <f>'1.Data Entry'!B717</f>
        <v>0</v>
      </c>
      <c r="C713" s="2">
        <f>'1.Data Entry'!C717</f>
        <v>0</v>
      </c>
      <c r="D713" s="13">
        <f>('1.Data Entry'!D717*'2.Variables'!$A$5)*'1.Data Entry'!E717*'2.Variables'!$D$5</f>
        <v>0</v>
      </c>
      <c r="E713" s="13">
        <f>('1.Data Entry'!D717*'2.Variables'!$A$5)*'1.Data Entry'!E717*'2.Variables'!$D$5*'2.Variables'!$B$5</f>
        <v>0</v>
      </c>
      <c r="F713" s="13">
        <f>(E713*'2.Variables'!$E$5)/150</f>
        <v>0</v>
      </c>
      <c r="G713" s="13">
        <f>(E713*'2.Variables'!$F$5)/150</f>
        <v>0</v>
      </c>
      <c r="H713" s="13">
        <f>('1.Data Entry'!D717*'2.Variables'!$A$5)*'1.Data Entry'!F717*'2.Variables'!$D$5</f>
        <v>0</v>
      </c>
      <c r="I713" s="13">
        <f>('1.Data Entry'!D717*'2.Variables'!$A$5)*'1.Data Entry'!F717*'2.Variables'!$D$5*'2.Variables'!$B$5</f>
        <v>0</v>
      </c>
      <c r="J713" s="13">
        <f>(I713*'2.Variables'!$E$5)/150</f>
        <v>0</v>
      </c>
      <c r="K713" s="13">
        <f>(I713*'2.Variables'!$F$5)/150</f>
        <v>0</v>
      </c>
      <c r="L713" s="13">
        <f>('1.Data Entry'!D717*'2.Variables'!$A$5)*'1.Data Entry'!G717*'2.Variables'!$D$5</f>
        <v>0</v>
      </c>
      <c r="M713" s="13">
        <f>('1.Data Entry'!D717*'2.Variables'!$A$5)*'1.Data Entry'!G717*'2.Variables'!$C$5*'2.Variables'!$D$5</f>
        <v>0</v>
      </c>
      <c r="N713" s="13">
        <f>(M713*'2.Variables'!$E$5)/150</f>
        <v>0</v>
      </c>
      <c r="O713" s="13">
        <f>(M713*'2.Variables'!$F$5)/150</f>
        <v>0</v>
      </c>
      <c r="P713" s="13">
        <f>('1.Data Entry'!D717*'2.Variables'!$A$5)*'1.Data Entry'!H717*'2.Variables'!$D$5</f>
        <v>0</v>
      </c>
      <c r="Q713" s="13">
        <f>('1.Data Entry'!D717*'2.Variables'!$A$5)*'1.Data Entry'!H717*'2.Variables'!$C$5*'2.Variables'!$D$5</f>
        <v>0</v>
      </c>
      <c r="R713" s="13">
        <f>(Q713*'2.Variables'!$E$5)/150</f>
        <v>0</v>
      </c>
      <c r="S713" s="13">
        <f>(Q713*'2.Variables'!$F$5)/150</f>
        <v>0</v>
      </c>
    </row>
    <row r="714" spans="1:19" x14ac:dyDescent="0.4">
      <c r="A714" s="2">
        <f>'1.Data Entry'!A718</f>
        <v>0</v>
      </c>
      <c r="B714" s="2">
        <f>'1.Data Entry'!B718</f>
        <v>0</v>
      </c>
      <c r="C714" s="2">
        <f>'1.Data Entry'!C718</f>
        <v>0</v>
      </c>
      <c r="D714" s="13">
        <f>('1.Data Entry'!D718*'2.Variables'!$A$5)*'1.Data Entry'!E718*'2.Variables'!$D$5</f>
        <v>0</v>
      </c>
      <c r="E714" s="13">
        <f>('1.Data Entry'!D718*'2.Variables'!$A$5)*'1.Data Entry'!E718*'2.Variables'!$D$5*'2.Variables'!$B$5</f>
        <v>0</v>
      </c>
      <c r="F714" s="13">
        <f>(E714*'2.Variables'!$E$5)/150</f>
        <v>0</v>
      </c>
      <c r="G714" s="13">
        <f>(E714*'2.Variables'!$F$5)/150</f>
        <v>0</v>
      </c>
      <c r="H714" s="13">
        <f>('1.Data Entry'!D718*'2.Variables'!$A$5)*'1.Data Entry'!F718*'2.Variables'!$D$5</f>
        <v>0</v>
      </c>
      <c r="I714" s="13">
        <f>('1.Data Entry'!D718*'2.Variables'!$A$5)*'1.Data Entry'!F718*'2.Variables'!$D$5*'2.Variables'!$B$5</f>
        <v>0</v>
      </c>
      <c r="J714" s="13">
        <f>(I714*'2.Variables'!$E$5)/150</f>
        <v>0</v>
      </c>
      <c r="K714" s="13">
        <f>(I714*'2.Variables'!$F$5)/150</f>
        <v>0</v>
      </c>
      <c r="L714" s="13">
        <f>('1.Data Entry'!D718*'2.Variables'!$A$5)*'1.Data Entry'!G718*'2.Variables'!$D$5</f>
        <v>0</v>
      </c>
      <c r="M714" s="13">
        <f>('1.Data Entry'!D718*'2.Variables'!$A$5)*'1.Data Entry'!G718*'2.Variables'!$C$5*'2.Variables'!$D$5</f>
        <v>0</v>
      </c>
      <c r="N714" s="13">
        <f>(M714*'2.Variables'!$E$5)/150</f>
        <v>0</v>
      </c>
      <c r="O714" s="13">
        <f>(M714*'2.Variables'!$F$5)/150</f>
        <v>0</v>
      </c>
      <c r="P714" s="13">
        <f>('1.Data Entry'!D718*'2.Variables'!$A$5)*'1.Data Entry'!H718*'2.Variables'!$D$5</f>
        <v>0</v>
      </c>
      <c r="Q714" s="13">
        <f>('1.Data Entry'!D718*'2.Variables'!$A$5)*'1.Data Entry'!H718*'2.Variables'!$C$5*'2.Variables'!$D$5</f>
        <v>0</v>
      </c>
      <c r="R714" s="13">
        <f>(Q714*'2.Variables'!$E$5)/150</f>
        <v>0</v>
      </c>
      <c r="S714" s="13">
        <f>(Q714*'2.Variables'!$F$5)/150</f>
        <v>0</v>
      </c>
    </row>
    <row r="715" spans="1:19" x14ac:dyDescent="0.4">
      <c r="A715" s="2">
        <f>'1.Data Entry'!A719</f>
        <v>0</v>
      </c>
      <c r="B715" s="2">
        <f>'1.Data Entry'!B719</f>
        <v>0</v>
      </c>
      <c r="C715" s="2">
        <f>'1.Data Entry'!C719</f>
        <v>0</v>
      </c>
      <c r="D715" s="13">
        <f>('1.Data Entry'!D719*'2.Variables'!$A$5)*'1.Data Entry'!E719*'2.Variables'!$D$5</f>
        <v>0</v>
      </c>
      <c r="E715" s="13">
        <f>('1.Data Entry'!D719*'2.Variables'!$A$5)*'1.Data Entry'!E719*'2.Variables'!$D$5*'2.Variables'!$B$5</f>
        <v>0</v>
      </c>
      <c r="F715" s="13">
        <f>(E715*'2.Variables'!$E$5)/150</f>
        <v>0</v>
      </c>
      <c r="G715" s="13">
        <f>(E715*'2.Variables'!$F$5)/150</f>
        <v>0</v>
      </c>
      <c r="H715" s="13">
        <f>('1.Data Entry'!D719*'2.Variables'!$A$5)*'1.Data Entry'!F719*'2.Variables'!$D$5</f>
        <v>0</v>
      </c>
      <c r="I715" s="13">
        <f>('1.Data Entry'!D719*'2.Variables'!$A$5)*'1.Data Entry'!F719*'2.Variables'!$D$5*'2.Variables'!$B$5</f>
        <v>0</v>
      </c>
      <c r="J715" s="13">
        <f>(I715*'2.Variables'!$E$5)/150</f>
        <v>0</v>
      </c>
      <c r="K715" s="13">
        <f>(I715*'2.Variables'!$F$5)/150</f>
        <v>0</v>
      </c>
      <c r="L715" s="13">
        <f>('1.Data Entry'!D719*'2.Variables'!$A$5)*'1.Data Entry'!G719*'2.Variables'!$D$5</f>
        <v>0</v>
      </c>
      <c r="M715" s="13">
        <f>('1.Data Entry'!D719*'2.Variables'!$A$5)*'1.Data Entry'!G719*'2.Variables'!$C$5*'2.Variables'!$D$5</f>
        <v>0</v>
      </c>
      <c r="N715" s="13">
        <f>(M715*'2.Variables'!$E$5)/150</f>
        <v>0</v>
      </c>
      <c r="O715" s="13">
        <f>(M715*'2.Variables'!$F$5)/150</f>
        <v>0</v>
      </c>
      <c r="P715" s="13">
        <f>('1.Data Entry'!D719*'2.Variables'!$A$5)*'1.Data Entry'!H719*'2.Variables'!$D$5</f>
        <v>0</v>
      </c>
      <c r="Q715" s="13">
        <f>('1.Data Entry'!D719*'2.Variables'!$A$5)*'1.Data Entry'!H719*'2.Variables'!$C$5*'2.Variables'!$D$5</f>
        <v>0</v>
      </c>
      <c r="R715" s="13">
        <f>(Q715*'2.Variables'!$E$5)/150</f>
        <v>0</v>
      </c>
      <c r="S715" s="13">
        <f>(Q715*'2.Variables'!$F$5)/150</f>
        <v>0</v>
      </c>
    </row>
    <row r="716" spans="1:19" x14ac:dyDescent="0.4">
      <c r="A716" s="2">
        <f>'1.Data Entry'!A720</f>
        <v>0</v>
      </c>
      <c r="B716" s="2">
        <f>'1.Data Entry'!B720</f>
        <v>0</v>
      </c>
      <c r="C716" s="2">
        <f>'1.Data Entry'!C720</f>
        <v>0</v>
      </c>
      <c r="D716" s="13">
        <f>('1.Data Entry'!D720*'2.Variables'!$A$5)*'1.Data Entry'!E720*'2.Variables'!$D$5</f>
        <v>0</v>
      </c>
      <c r="E716" s="13">
        <f>('1.Data Entry'!D720*'2.Variables'!$A$5)*'1.Data Entry'!E720*'2.Variables'!$D$5*'2.Variables'!$B$5</f>
        <v>0</v>
      </c>
      <c r="F716" s="13">
        <f>(E716*'2.Variables'!$E$5)/150</f>
        <v>0</v>
      </c>
      <c r="G716" s="13">
        <f>(E716*'2.Variables'!$F$5)/150</f>
        <v>0</v>
      </c>
      <c r="H716" s="13">
        <f>('1.Data Entry'!D720*'2.Variables'!$A$5)*'1.Data Entry'!F720*'2.Variables'!$D$5</f>
        <v>0</v>
      </c>
      <c r="I716" s="13">
        <f>('1.Data Entry'!D720*'2.Variables'!$A$5)*'1.Data Entry'!F720*'2.Variables'!$D$5*'2.Variables'!$B$5</f>
        <v>0</v>
      </c>
      <c r="J716" s="13">
        <f>(I716*'2.Variables'!$E$5)/150</f>
        <v>0</v>
      </c>
      <c r="K716" s="13">
        <f>(I716*'2.Variables'!$F$5)/150</f>
        <v>0</v>
      </c>
      <c r="L716" s="13">
        <f>('1.Data Entry'!D720*'2.Variables'!$A$5)*'1.Data Entry'!G720*'2.Variables'!$D$5</f>
        <v>0</v>
      </c>
      <c r="M716" s="13">
        <f>('1.Data Entry'!D720*'2.Variables'!$A$5)*'1.Data Entry'!G720*'2.Variables'!$C$5*'2.Variables'!$D$5</f>
        <v>0</v>
      </c>
      <c r="N716" s="13">
        <f>(M716*'2.Variables'!$E$5)/150</f>
        <v>0</v>
      </c>
      <c r="O716" s="13">
        <f>(M716*'2.Variables'!$F$5)/150</f>
        <v>0</v>
      </c>
      <c r="P716" s="13">
        <f>('1.Data Entry'!D720*'2.Variables'!$A$5)*'1.Data Entry'!H720*'2.Variables'!$D$5</f>
        <v>0</v>
      </c>
      <c r="Q716" s="13">
        <f>('1.Data Entry'!D720*'2.Variables'!$A$5)*'1.Data Entry'!H720*'2.Variables'!$C$5*'2.Variables'!$D$5</f>
        <v>0</v>
      </c>
      <c r="R716" s="13">
        <f>(Q716*'2.Variables'!$E$5)/150</f>
        <v>0</v>
      </c>
      <c r="S716" s="13">
        <f>(Q716*'2.Variables'!$F$5)/150</f>
        <v>0</v>
      </c>
    </row>
    <row r="717" spans="1:19" x14ac:dyDescent="0.4">
      <c r="A717" s="2">
        <f>'1.Data Entry'!A721</f>
        <v>0</v>
      </c>
      <c r="B717" s="2">
        <f>'1.Data Entry'!B721</f>
        <v>0</v>
      </c>
      <c r="C717" s="2">
        <f>'1.Data Entry'!C721</f>
        <v>0</v>
      </c>
      <c r="D717" s="13">
        <f>('1.Data Entry'!D721*'2.Variables'!$A$5)*'1.Data Entry'!E721*'2.Variables'!$D$5</f>
        <v>0</v>
      </c>
      <c r="E717" s="13">
        <f>('1.Data Entry'!D721*'2.Variables'!$A$5)*'1.Data Entry'!E721*'2.Variables'!$D$5*'2.Variables'!$B$5</f>
        <v>0</v>
      </c>
      <c r="F717" s="13">
        <f>(E717*'2.Variables'!$E$5)/150</f>
        <v>0</v>
      </c>
      <c r="G717" s="13">
        <f>(E717*'2.Variables'!$F$5)/150</f>
        <v>0</v>
      </c>
      <c r="H717" s="13">
        <f>('1.Data Entry'!D721*'2.Variables'!$A$5)*'1.Data Entry'!F721*'2.Variables'!$D$5</f>
        <v>0</v>
      </c>
      <c r="I717" s="13">
        <f>('1.Data Entry'!D721*'2.Variables'!$A$5)*'1.Data Entry'!F721*'2.Variables'!$D$5*'2.Variables'!$B$5</f>
        <v>0</v>
      </c>
      <c r="J717" s="13">
        <f>(I717*'2.Variables'!$E$5)/150</f>
        <v>0</v>
      </c>
      <c r="K717" s="13">
        <f>(I717*'2.Variables'!$F$5)/150</f>
        <v>0</v>
      </c>
      <c r="L717" s="13">
        <f>('1.Data Entry'!D721*'2.Variables'!$A$5)*'1.Data Entry'!G721*'2.Variables'!$D$5</f>
        <v>0</v>
      </c>
      <c r="M717" s="13">
        <f>('1.Data Entry'!D721*'2.Variables'!$A$5)*'1.Data Entry'!G721*'2.Variables'!$C$5*'2.Variables'!$D$5</f>
        <v>0</v>
      </c>
      <c r="N717" s="13">
        <f>(M717*'2.Variables'!$E$5)/150</f>
        <v>0</v>
      </c>
      <c r="O717" s="13">
        <f>(M717*'2.Variables'!$F$5)/150</f>
        <v>0</v>
      </c>
      <c r="P717" s="13">
        <f>('1.Data Entry'!D721*'2.Variables'!$A$5)*'1.Data Entry'!H721*'2.Variables'!$D$5</f>
        <v>0</v>
      </c>
      <c r="Q717" s="13">
        <f>('1.Data Entry'!D721*'2.Variables'!$A$5)*'1.Data Entry'!H721*'2.Variables'!$C$5*'2.Variables'!$D$5</f>
        <v>0</v>
      </c>
      <c r="R717" s="13">
        <f>(Q717*'2.Variables'!$E$5)/150</f>
        <v>0</v>
      </c>
      <c r="S717" s="13">
        <f>(Q717*'2.Variables'!$F$5)/150</f>
        <v>0</v>
      </c>
    </row>
    <row r="718" spans="1:19" x14ac:dyDescent="0.4">
      <c r="A718" s="2">
        <f>'1.Data Entry'!A722</f>
        <v>0</v>
      </c>
      <c r="B718" s="2">
        <f>'1.Data Entry'!B722</f>
        <v>0</v>
      </c>
      <c r="C718" s="2">
        <f>'1.Data Entry'!C722</f>
        <v>0</v>
      </c>
      <c r="D718" s="13">
        <f>('1.Data Entry'!D722*'2.Variables'!$A$5)*'1.Data Entry'!E722*'2.Variables'!$D$5</f>
        <v>0</v>
      </c>
      <c r="E718" s="13">
        <f>('1.Data Entry'!D722*'2.Variables'!$A$5)*'1.Data Entry'!E722*'2.Variables'!$D$5*'2.Variables'!$B$5</f>
        <v>0</v>
      </c>
      <c r="F718" s="13">
        <f>(E718*'2.Variables'!$E$5)/150</f>
        <v>0</v>
      </c>
      <c r="G718" s="13">
        <f>(E718*'2.Variables'!$F$5)/150</f>
        <v>0</v>
      </c>
      <c r="H718" s="13">
        <f>('1.Data Entry'!D722*'2.Variables'!$A$5)*'1.Data Entry'!F722*'2.Variables'!$D$5</f>
        <v>0</v>
      </c>
      <c r="I718" s="13">
        <f>('1.Data Entry'!D722*'2.Variables'!$A$5)*'1.Data Entry'!F722*'2.Variables'!$D$5*'2.Variables'!$B$5</f>
        <v>0</v>
      </c>
      <c r="J718" s="13">
        <f>(I718*'2.Variables'!$E$5)/150</f>
        <v>0</v>
      </c>
      <c r="K718" s="13">
        <f>(I718*'2.Variables'!$F$5)/150</f>
        <v>0</v>
      </c>
      <c r="L718" s="13">
        <f>('1.Data Entry'!D722*'2.Variables'!$A$5)*'1.Data Entry'!G722*'2.Variables'!$D$5</f>
        <v>0</v>
      </c>
      <c r="M718" s="13">
        <f>('1.Data Entry'!D722*'2.Variables'!$A$5)*'1.Data Entry'!G722*'2.Variables'!$C$5*'2.Variables'!$D$5</f>
        <v>0</v>
      </c>
      <c r="N718" s="13">
        <f>(M718*'2.Variables'!$E$5)/150</f>
        <v>0</v>
      </c>
      <c r="O718" s="13">
        <f>(M718*'2.Variables'!$F$5)/150</f>
        <v>0</v>
      </c>
      <c r="P718" s="13">
        <f>('1.Data Entry'!D722*'2.Variables'!$A$5)*'1.Data Entry'!H722*'2.Variables'!$D$5</f>
        <v>0</v>
      </c>
      <c r="Q718" s="13">
        <f>('1.Data Entry'!D722*'2.Variables'!$A$5)*'1.Data Entry'!H722*'2.Variables'!$C$5*'2.Variables'!$D$5</f>
        <v>0</v>
      </c>
      <c r="R718" s="13">
        <f>(Q718*'2.Variables'!$E$5)/150</f>
        <v>0</v>
      </c>
      <c r="S718" s="13">
        <f>(Q718*'2.Variables'!$F$5)/150</f>
        <v>0</v>
      </c>
    </row>
    <row r="719" spans="1:19" x14ac:dyDescent="0.4">
      <c r="A719" s="2">
        <f>'1.Data Entry'!A723</f>
        <v>0</v>
      </c>
      <c r="B719" s="2">
        <f>'1.Data Entry'!B723</f>
        <v>0</v>
      </c>
      <c r="C719" s="2">
        <f>'1.Data Entry'!C723</f>
        <v>0</v>
      </c>
      <c r="D719" s="13">
        <f>('1.Data Entry'!D723*'2.Variables'!$A$5)*'1.Data Entry'!E723*'2.Variables'!$D$5</f>
        <v>0</v>
      </c>
      <c r="E719" s="13">
        <f>('1.Data Entry'!D723*'2.Variables'!$A$5)*'1.Data Entry'!E723*'2.Variables'!$D$5*'2.Variables'!$B$5</f>
        <v>0</v>
      </c>
      <c r="F719" s="13">
        <f>(E719*'2.Variables'!$E$5)/150</f>
        <v>0</v>
      </c>
      <c r="G719" s="13">
        <f>(E719*'2.Variables'!$F$5)/150</f>
        <v>0</v>
      </c>
      <c r="H719" s="13">
        <f>('1.Data Entry'!D723*'2.Variables'!$A$5)*'1.Data Entry'!F723*'2.Variables'!$D$5</f>
        <v>0</v>
      </c>
      <c r="I719" s="13">
        <f>('1.Data Entry'!D723*'2.Variables'!$A$5)*'1.Data Entry'!F723*'2.Variables'!$D$5*'2.Variables'!$B$5</f>
        <v>0</v>
      </c>
      <c r="J719" s="13">
        <f>(I719*'2.Variables'!$E$5)/150</f>
        <v>0</v>
      </c>
      <c r="K719" s="13">
        <f>(I719*'2.Variables'!$F$5)/150</f>
        <v>0</v>
      </c>
      <c r="L719" s="13">
        <f>('1.Data Entry'!D723*'2.Variables'!$A$5)*'1.Data Entry'!G723*'2.Variables'!$D$5</f>
        <v>0</v>
      </c>
      <c r="M719" s="13">
        <f>('1.Data Entry'!D723*'2.Variables'!$A$5)*'1.Data Entry'!G723*'2.Variables'!$C$5*'2.Variables'!$D$5</f>
        <v>0</v>
      </c>
      <c r="N719" s="13">
        <f>(M719*'2.Variables'!$E$5)/150</f>
        <v>0</v>
      </c>
      <c r="O719" s="13">
        <f>(M719*'2.Variables'!$F$5)/150</f>
        <v>0</v>
      </c>
      <c r="P719" s="13">
        <f>('1.Data Entry'!D723*'2.Variables'!$A$5)*'1.Data Entry'!H723*'2.Variables'!$D$5</f>
        <v>0</v>
      </c>
      <c r="Q719" s="13">
        <f>('1.Data Entry'!D723*'2.Variables'!$A$5)*'1.Data Entry'!H723*'2.Variables'!$C$5*'2.Variables'!$D$5</f>
        <v>0</v>
      </c>
      <c r="R719" s="13">
        <f>(Q719*'2.Variables'!$E$5)/150</f>
        <v>0</v>
      </c>
      <c r="S719" s="13">
        <f>(Q719*'2.Variables'!$F$5)/150</f>
        <v>0</v>
      </c>
    </row>
    <row r="720" spans="1:19" x14ac:dyDescent="0.4">
      <c r="A720" s="2">
        <f>'1.Data Entry'!A724</f>
        <v>0</v>
      </c>
      <c r="B720" s="2">
        <f>'1.Data Entry'!B724</f>
        <v>0</v>
      </c>
      <c r="C720" s="2">
        <f>'1.Data Entry'!C724</f>
        <v>0</v>
      </c>
      <c r="D720" s="13">
        <f>('1.Data Entry'!D724*'2.Variables'!$A$5)*'1.Data Entry'!E724*'2.Variables'!$D$5</f>
        <v>0</v>
      </c>
      <c r="E720" s="13">
        <f>('1.Data Entry'!D724*'2.Variables'!$A$5)*'1.Data Entry'!E724*'2.Variables'!$D$5*'2.Variables'!$B$5</f>
        <v>0</v>
      </c>
      <c r="F720" s="13">
        <f>(E720*'2.Variables'!$E$5)/150</f>
        <v>0</v>
      </c>
      <c r="G720" s="13">
        <f>(E720*'2.Variables'!$F$5)/150</f>
        <v>0</v>
      </c>
      <c r="H720" s="13">
        <f>('1.Data Entry'!D724*'2.Variables'!$A$5)*'1.Data Entry'!F724*'2.Variables'!$D$5</f>
        <v>0</v>
      </c>
      <c r="I720" s="13">
        <f>('1.Data Entry'!D724*'2.Variables'!$A$5)*'1.Data Entry'!F724*'2.Variables'!$D$5*'2.Variables'!$B$5</f>
        <v>0</v>
      </c>
      <c r="J720" s="13">
        <f>(I720*'2.Variables'!$E$5)/150</f>
        <v>0</v>
      </c>
      <c r="K720" s="13">
        <f>(I720*'2.Variables'!$F$5)/150</f>
        <v>0</v>
      </c>
      <c r="L720" s="13">
        <f>('1.Data Entry'!D724*'2.Variables'!$A$5)*'1.Data Entry'!G724*'2.Variables'!$D$5</f>
        <v>0</v>
      </c>
      <c r="M720" s="13">
        <f>('1.Data Entry'!D724*'2.Variables'!$A$5)*'1.Data Entry'!G724*'2.Variables'!$C$5*'2.Variables'!$D$5</f>
        <v>0</v>
      </c>
      <c r="N720" s="13">
        <f>(M720*'2.Variables'!$E$5)/150</f>
        <v>0</v>
      </c>
      <c r="O720" s="13">
        <f>(M720*'2.Variables'!$F$5)/150</f>
        <v>0</v>
      </c>
      <c r="P720" s="13">
        <f>('1.Data Entry'!D724*'2.Variables'!$A$5)*'1.Data Entry'!H724*'2.Variables'!$D$5</f>
        <v>0</v>
      </c>
      <c r="Q720" s="13">
        <f>('1.Data Entry'!D724*'2.Variables'!$A$5)*'1.Data Entry'!H724*'2.Variables'!$C$5*'2.Variables'!$D$5</f>
        <v>0</v>
      </c>
      <c r="R720" s="13">
        <f>(Q720*'2.Variables'!$E$5)/150</f>
        <v>0</v>
      </c>
      <c r="S720" s="13">
        <f>(Q720*'2.Variables'!$F$5)/150</f>
        <v>0</v>
      </c>
    </row>
    <row r="721" spans="1:19" x14ac:dyDescent="0.4">
      <c r="A721" s="2">
        <f>'1.Data Entry'!A725</f>
        <v>0</v>
      </c>
      <c r="B721" s="2">
        <f>'1.Data Entry'!B725</f>
        <v>0</v>
      </c>
      <c r="C721" s="2">
        <f>'1.Data Entry'!C725</f>
        <v>0</v>
      </c>
      <c r="D721" s="13">
        <f>('1.Data Entry'!D725*'2.Variables'!$A$5)*'1.Data Entry'!E725*'2.Variables'!$D$5</f>
        <v>0</v>
      </c>
      <c r="E721" s="13">
        <f>('1.Data Entry'!D725*'2.Variables'!$A$5)*'1.Data Entry'!E725*'2.Variables'!$D$5*'2.Variables'!$B$5</f>
        <v>0</v>
      </c>
      <c r="F721" s="13">
        <f>(E721*'2.Variables'!$E$5)/150</f>
        <v>0</v>
      </c>
      <c r="G721" s="13">
        <f>(E721*'2.Variables'!$F$5)/150</f>
        <v>0</v>
      </c>
      <c r="H721" s="13">
        <f>('1.Data Entry'!D725*'2.Variables'!$A$5)*'1.Data Entry'!F725*'2.Variables'!$D$5</f>
        <v>0</v>
      </c>
      <c r="I721" s="13">
        <f>('1.Data Entry'!D725*'2.Variables'!$A$5)*'1.Data Entry'!F725*'2.Variables'!$D$5*'2.Variables'!$B$5</f>
        <v>0</v>
      </c>
      <c r="J721" s="13">
        <f>(I721*'2.Variables'!$E$5)/150</f>
        <v>0</v>
      </c>
      <c r="K721" s="13">
        <f>(I721*'2.Variables'!$F$5)/150</f>
        <v>0</v>
      </c>
      <c r="L721" s="13">
        <f>('1.Data Entry'!D725*'2.Variables'!$A$5)*'1.Data Entry'!G725*'2.Variables'!$D$5</f>
        <v>0</v>
      </c>
      <c r="M721" s="13">
        <f>('1.Data Entry'!D725*'2.Variables'!$A$5)*'1.Data Entry'!G725*'2.Variables'!$C$5*'2.Variables'!$D$5</f>
        <v>0</v>
      </c>
      <c r="N721" s="13">
        <f>(M721*'2.Variables'!$E$5)/150</f>
        <v>0</v>
      </c>
      <c r="O721" s="13">
        <f>(M721*'2.Variables'!$F$5)/150</f>
        <v>0</v>
      </c>
      <c r="P721" s="13">
        <f>('1.Data Entry'!D725*'2.Variables'!$A$5)*'1.Data Entry'!H725*'2.Variables'!$D$5</f>
        <v>0</v>
      </c>
      <c r="Q721" s="13">
        <f>('1.Data Entry'!D725*'2.Variables'!$A$5)*'1.Data Entry'!H725*'2.Variables'!$C$5*'2.Variables'!$D$5</f>
        <v>0</v>
      </c>
      <c r="R721" s="13">
        <f>(Q721*'2.Variables'!$E$5)/150</f>
        <v>0</v>
      </c>
      <c r="S721" s="13">
        <f>(Q721*'2.Variables'!$F$5)/150</f>
        <v>0</v>
      </c>
    </row>
    <row r="722" spans="1:19" x14ac:dyDescent="0.4">
      <c r="A722" s="2">
        <f>'1.Data Entry'!A726</f>
        <v>0</v>
      </c>
      <c r="B722" s="2">
        <f>'1.Data Entry'!B726</f>
        <v>0</v>
      </c>
      <c r="C722" s="2">
        <f>'1.Data Entry'!C726</f>
        <v>0</v>
      </c>
      <c r="D722" s="13">
        <f>('1.Data Entry'!D726*'2.Variables'!$A$5)*'1.Data Entry'!E726*'2.Variables'!$D$5</f>
        <v>0</v>
      </c>
      <c r="E722" s="13">
        <f>('1.Data Entry'!D726*'2.Variables'!$A$5)*'1.Data Entry'!E726*'2.Variables'!$D$5*'2.Variables'!$B$5</f>
        <v>0</v>
      </c>
      <c r="F722" s="13">
        <f>(E722*'2.Variables'!$E$5)/150</f>
        <v>0</v>
      </c>
      <c r="G722" s="13">
        <f>(E722*'2.Variables'!$F$5)/150</f>
        <v>0</v>
      </c>
      <c r="H722" s="13">
        <f>('1.Data Entry'!D726*'2.Variables'!$A$5)*'1.Data Entry'!F726*'2.Variables'!$D$5</f>
        <v>0</v>
      </c>
      <c r="I722" s="13">
        <f>('1.Data Entry'!D726*'2.Variables'!$A$5)*'1.Data Entry'!F726*'2.Variables'!$D$5*'2.Variables'!$B$5</f>
        <v>0</v>
      </c>
      <c r="J722" s="13">
        <f>(I722*'2.Variables'!$E$5)/150</f>
        <v>0</v>
      </c>
      <c r="K722" s="13">
        <f>(I722*'2.Variables'!$F$5)/150</f>
        <v>0</v>
      </c>
      <c r="L722" s="13">
        <f>('1.Data Entry'!D726*'2.Variables'!$A$5)*'1.Data Entry'!G726*'2.Variables'!$D$5</f>
        <v>0</v>
      </c>
      <c r="M722" s="13">
        <f>('1.Data Entry'!D726*'2.Variables'!$A$5)*'1.Data Entry'!G726*'2.Variables'!$C$5*'2.Variables'!$D$5</f>
        <v>0</v>
      </c>
      <c r="N722" s="13">
        <f>(M722*'2.Variables'!$E$5)/150</f>
        <v>0</v>
      </c>
      <c r="O722" s="13">
        <f>(M722*'2.Variables'!$F$5)/150</f>
        <v>0</v>
      </c>
      <c r="P722" s="13">
        <f>('1.Data Entry'!D726*'2.Variables'!$A$5)*'1.Data Entry'!H726*'2.Variables'!$D$5</f>
        <v>0</v>
      </c>
      <c r="Q722" s="13">
        <f>('1.Data Entry'!D726*'2.Variables'!$A$5)*'1.Data Entry'!H726*'2.Variables'!$C$5*'2.Variables'!$D$5</f>
        <v>0</v>
      </c>
      <c r="R722" s="13">
        <f>(Q722*'2.Variables'!$E$5)/150</f>
        <v>0</v>
      </c>
      <c r="S722" s="13">
        <f>(Q722*'2.Variables'!$F$5)/150</f>
        <v>0</v>
      </c>
    </row>
    <row r="723" spans="1:19" x14ac:dyDescent="0.4">
      <c r="A723" s="2">
        <f>'1.Data Entry'!A727</f>
        <v>0</v>
      </c>
      <c r="B723" s="2">
        <f>'1.Data Entry'!B727</f>
        <v>0</v>
      </c>
      <c r="C723" s="2">
        <f>'1.Data Entry'!C727</f>
        <v>0</v>
      </c>
      <c r="D723" s="13">
        <f>('1.Data Entry'!D727*'2.Variables'!$A$5)*'1.Data Entry'!E727*'2.Variables'!$D$5</f>
        <v>0</v>
      </c>
      <c r="E723" s="13">
        <f>('1.Data Entry'!D727*'2.Variables'!$A$5)*'1.Data Entry'!E727*'2.Variables'!$D$5*'2.Variables'!$B$5</f>
        <v>0</v>
      </c>
      <c r="F723" s="13">
        <f>(E723*'2.Variables'!$E$5)/150</f>
        <v>0</v>
      </c>
      <c r="G723" s="13">
        <f>(E723*'2.Variables'!$F$5)/150</f>
        <v>0</v>
      </c>
      <c r="H723" s="13">
        <f>('1.Data Entry'!D727*'2.Variables'!$A$5)*'1.Data Entry'!F727*'2.Variables'!$D$5</f>
        <v>0</v>
      </c>
      <c r="I723" s="13">
        <f>('1.Data Entry'!D727*'2.Variables'!$A$5)*'1.Data Entry'!F727*'2.Variables'!$D$5*'2.Variables'!$B$5</f>
        <v>0</v>
      </c>
      <c r="J723" s="13">
        <f>(I723*'2.Variables'!$E$5)/150</f>
        <v>0</v>
      </c>
      <c r="K723" s="13">
        <f>(I723*'2.Variables'!$F$5)/150</f>
        <v>0</v>
      </c>
      <c r="L723" s="13">
        <f>('1.Data Entry'!D727*'2.Variables'!$A$5)*'1.Data Entry'!G727*'2.Variables'!$D$5</f>
        <v>0</v>
      </c>
      <c r="M723" s="13">
        <f>('1.Data Entry'!D727*'2.Variables'!$A$5)*'1.Data Entry'!G727*'2.Variables'!$C$5*'2.Variables'!$D$5</f>
        <v>0</v>
      </c>
      <c r="N723" s="13">
        <f>(M723*'2.Variables'!$E$5)/150</f>
        <v>0</v>
      </c>
      <c r="O723" s="13">
        <f>(M723*'2.Variables'!$F$5)/150</f>
        <v>0</v>
      </c>
      <c r="P723" s="13">
        <f>('1.Data Entry'!D727*'2.Variables'!$A$5)*'1.Data Entry'!H727*'2.Variables'!$D$5</f>
        <v>0</v>
      </c>
      <c r="Q723" s="13">
        <f>('1.Data Entry'!D727*'2.Variables'!$A$5)*'1.Data Entry'!H727*'2.Variables'!$C$5*'2.Variables'!$D$5</f>
        <v>0</v>
      </c>
      <c r="R723" s="13">
        <f>(Q723*'2.Variables'!$E$5)/150</f>
        <v>0</v>
      </c>
      <c r="S723" s="13">
        <f>(Q723*'2.Variables'!$F$5)/150</f>
        <v>0</v>
      </c>
    </row>
    <row r="724" spans="1:19" x14ac:dyDescent="0.4">
      <c r="A724" s="2">
        <f>'1.Data Entry'!A728</f>
        <v>0</v>
      </c>
      <c r="B724" s="2">
        <f>'1.Data Entry'!B728</f>
        <v>0</v>
      </c>
      <c r="C724" s="2">
        <f>'1.Data Entry'!C728</f>
        <v>0</v>
      </c>
      <c r="D724" s="13">
        <f>('1.Data Entry'!D728*'2.Variables'!$A$5)*'1.Data Entry'!E728*'2.Variables'!$D$5</f>
        <v>0</v>
      </c>
      <c r="E724" s="13">
        <f>('1.Data Entry'!D728*'2.Variables'!$A$5)*'1.Data Entry'!E728*'2.Variables'!$D$5*'2.Variables'!$B$5</f>
        <v>0</v>
      </c>
      <c r="F724" s="13">
        <f>(E724*'2.Variables'!$E$5)/150</f>
        <v>0</v>
      </c>
      <c r="G724" s="13">
        <f>(E724*'2.Variables'!$F$5)/150</f>
        <v>0</v>
      </c>
      <c r="H724" s="13">
        <f>('1.Data Entry'!D728*'2.Variables'!$A$5)*'1.Data Entry'!F728*'2.Variables'!$D$5</f>
        <v>0</v>
      </c>
      <c r="I724" s="13">
        <f>('1.Data Entry'!D728*'2.Variables'!$A$5)*'1.Data Entry'!F728*'2.Variables'!$D$5*'2.Variables'!$B$5</f>
        <v>0</v>
      </c>
      <c r="J724" s="13">
        <f>(I724*'2.Variables'!$E$5)/150</f>
        <v>0</v>
      </c>
      <c r="K724" s="13">
        <f>(I724*'2.Variables'!$F$5)/150</f>
        <v>0</v>
      </c>
      <c r="L724" s="13">
        <f>('1.Data Entry'!D728*'2.Variables'!$A$5)*'1.Data Entry'!G728*'2.Variables'!$D$5</f>
        <v>0</v>
      </c>
      <c r="M724" s="13">
        <f>('1.Data Entry'!D728*'2.Variables'!$A$5)*'1.Data Entry'!G728*'2.Variables'!$C$5*'2.Variables'!$D$5</f>
        <v>0</v>
      </c>
      <c r="N724" s="13">
        <f>(M724*'2.Variables'!$E$5)/150</f>
        <v>0</v>
      </c>
      <c r="O724" s="13">
        <f>(M724*'2.Variables'!$F$5)/150</f>
        <v>0</v>
      </c>
      <c r="P724" s="13">
        <f>('1.Data Entry'!D728*'2.Variables'!$A$5)*'1.Data Entry'!H728*'2.Variables'!$D$5</f>
        <v>0</v>
      </c>
      <c r="Q724" s="13">
        <f>('1.Data Entry'!D728*'2.Variables'!$A$5)*'1.Data Entry'!H728*'2.Variables'!$C$5*'2.Variables'!$D$5</f>
        <v>0</v>
      </c>
      <c r="R724" s="13">
        <f>(Q724*'2.Variables'!$E$5)/150</f>
        <v>0</v>
      </c>
      <c r="S724" s="13">
        <f>(Q724*'2.Variables'!$F$5)/150</f>
        <v>0</v>
      </c>
    </row>
    <row r="725" spans="1:19" x14ac:dyDescent="0.4">
      <c r="A725" s="2">
        <f>'1.Data Entry'!A729</f>
        <v>0</v>
      </c>
      <c r="B725" s="2">
        <f>'1.Data Entry'!B729</f>
        <v>0</v>
      </c>
      <c r="C725" s="2">
        <f>'1.Data Entry'!C729</f>
        <v>0</v>
      </c>
      <c r="D725" s="13">
        <f>('1.Data Entry'!D729*'2.Variables'!$A$5)*'1.Data Entry'!E729*'2.Variables'!$D$5</f>
        <v>0</v>
      </c>
      <c r="E725" s="13">
        <f>('1.Data Entry'!D729*'2.Variables'!$A$5)*'1.Data Entry'!E729*'2.Variables'!$D$5*'2.Variables'!$B$5</f>
        <v>0</v>
      </c>
      <c r="F725" s="13">
        <f>(E725*'2.Variables'!$E$5)/150</f>
        <v>0</v>
      </c>
      <c r="G725" s="13">
        <f>(E725*'2.Variables'!$F$5)/150</f>
        <v>0</v>
      </c>
      <c r="H725" s="13">
        <f>('1.Data Entry'!D729*'2.Variables'!$A$5)*'1.Data Entry'!F729*'2.Variables'!$D$5</f>
        <v>0</v>
      </c>
      <c r="I725" s="13">
        <f>('1.Data Entry'!D729*'2.Variables'!$A$5)*'1.Data Entry'!F729*'2.Variables'!$D$5*'2.Variables'!$B$5</f>
        <v>0</v>
      </c>
      <c r="J725" s="13">
        <f>(I725*'2.Variables'!$E$5)/150</f>
        <v>0</v>
      </c>
      <c r="K725" s="13">
        <f>(I725*'2.Variables'!$F$5)/150</f>
        <v>0</v>
      </c>
      <c r="L725" s="13">
        <f>('1.Data Entry'!D729*'2.Variables'!$A$5)*'1.Data Entry'!G729*'2.Variables'!$D$5</f>
        <v>0</v>
      </c>
      <c r="M725" s="13">
        <f>('1.Data Entry'!D729*'2.Variables'!$A$5)*'1.Data Entry'!G729*'2.Variables'!$C$5*'2.Variables'!$D$5</f>
        <v>0</v>
      </c>
      <c r="N725" s="13">
        <f>(M725*'2.Variables'!$E$5)/150</f>
        <v>0</v>
      </c>
      <c r="O725" s="13">
        <f>(M725*'2.Variables'!$F$5)/150</f>
        <v>0</v>
      </c>
      <c r="P725" s="13">
        <f>('1.Data Entry'!D729*'2.Variables'!$A$5)*'1.Data Entry'!H729*'2.Variables'!$D$5</f>
        <v>0</v>
      </c>
      <c r="Q725" s="13">
        <f>('1.Data Entry'!D729*'2.Variables'!$A$5)*'1.Data Entry'!H729*'2.Variables'!$C$5*'2.Variables'!$D$5</f>
        <v>0</v>
      </c>
      <c r="R725" s="13">
        <f>(Q725*'2.Variables'!$E$5)/150</f>
        <v>0</v>
      </c>
      <c r="S725" s="13">
        <f>(Q725*'2.Variables'!$F$5)/150</f>
        <v>0</v>
      </c>
    </row>
    <row r="726" spans="1:19" x14ac:dyDescent="0.4">
      <c r="A726" s="2">
        <f>'1.Data Entry'!A730</f>
        <v>0</v>
      </c>
      <c r="B726" s="2">
        <f>'1.Data Entry'!B730</f>
        <v>0</v>
      </c>
      <c r="C726" s="2">
        <f>'1.Data Entry'!C730</f>
        <v>0</v>
      </c>
      <c r="D726" s="13">
        <f>('1.Data Entry'!D730*'2.Variables'!$A$5)*'1.Data Entry'!E730*'2.Variables'!$D$5</f>
        <v>0</v>
      </c>
      <c r="E726" s="13">
        <f>('1.Data Entry'!D730*'2.Variables'!$A$5)*'1.Data Entry'!E730*'2.Variables'!$D$5*'2.Variables'!$B$5</f>
        <v>0</v>
      </c>
      <c r="F726" s="13">
        <f>(E726*'2.Variables'!$E$5)/150</f>
        <v>0</v>
      </c>
      <c r="G726" s="13">
        <f>(E726*'2.Variables'!$F$5)/150</f>
        <v>0</v>
      </c>
      <c r="H726" s="13">
        <f>('1.Data Entry'!D730*'2.Variables'!$A$5)*'1.Data Entry'!F730*'2.Variables'!$D$5</f>
        <v>0</v>
      </c>
      <c r="I726" s="13">
        <f>('1.Data Entry'!D730*'2.Variables'!$A$5)*'1.Data Entry'!F730*'2.Variables'!$D$5*'2.Variables'!$B$5</f>
        <v>0</v>
      </c>
      <c r="J726" s="13">
        <f>(I726*'2.Variables'!$E$5)/150</f>
        <v>0</v>
      </c>
      <c r="K726" s="13">
        <f>(I726*'2.Variables'!$F$5)/150</f>
        <v>0</v>
      </c>
      <c r="L726" s="13">
        <f>('1.Data Entry'!D730*'2.Variables'!$A$5)*'1.Data Entry'!G730*'2.Variables'!$D$5</f>
        <v>0</v>
      </c>
      <c r="M726" s="13">
        <f>('1.Data Entry'!D730*'2.Variables'!$A$5)*'1.Data Entry'!G730*'2.Variables'!$C$5*'2.Variables'!$D$5</f>
        <v>0</v>
      </c>
      <c r="N726" s="13">
        <f>(M726*'2.Variables'!$E$5)/150</f>
        <v>0</v>
      </c>
      <c r="O726" s="13">
        <f>(M726*'2.Variables'!$F$5)/150</f>
        <v>0</v>
      </c>
      <c r="P726" s="13">
        <f>('1.Data Entry'!D730*'2.Variables'!$A$5)*'1.Data Entry'!H730*'2.Variables'!$D$5</f>
        <v>0</v>
      </c>
      <c r="Q726" s="13">
        <f>('1.Data Entry'!D730*'2.Variables'!$A$5)*'1.Data Entry'!H730*'2.Variables'!$C$5*'2.Variables'!$D$5</f>
        <v>0</v>
      </c>
      <c r="R726" s="13">
        <f>(Q726*'2.Variables'!$E$5)/150</f>
        <v>0</v>
      </c>
      <c r="S726" s="13">
        <f>(Q726*'2.Variables'!$F$5)/150</f>
        <v>0</v>
      </c>
    </row>
    <row r="727" spans="1:19" x14ac:dyDescent="0.4">
      <c r="A727" s="2">
        <f>'1.Data Entry'!A731</f>
        <v>0</v>
      </c>
      <c r="B727" s="2">
        <f>'1.Data Entry'!B731</f>
        <v>0</v>
      </c>
      <c r="C727" s="2">
        <f>'1.Data Entry'!C731</f>
        <v>0</v>
      </c>
      <c r="D727" s="13">
        <f>('1.Data Entry'!D731*'2.Variables'!$A$5)*'1.Data Entry'!E731*'2.Variables'!$D$5</f>
        <v>0</v>
      </c>
      <c r="E727" s="13">
        <f>('1.Data Entry'!D731*'2.Variables'!$A$5)*'1.Data Entry'!E731*'2.Variables'!$D$5*'2.Variables'!$B$5</f>
        <v>0</v>
      </c>
      <c r="F727" s="13">
        <f>(E727*'2.Variables'!$E$5)/150</f>
        <v>0</v>
      </c>
      <c r="G727" s="13">
        <f>(E727*'2.Variables'!$F$5)/150</f>
        <v>0</v>
      </c>
      <c r="H727" s="13">
        <f>('1.Data Entry'!D731*'2.Variables'!$A$5)*'1.Data Entry'!F731*'2.Variables'!$D$5</f>
        <v>0</v>
      </c>
      <c r="I727" s="13">
        <f>('1.Data Entry'!D731*'2.Variables'!$A$5)*'1.Data Entry'!F731*'2.Variables'!$D$5*'2.Variables'!$B$5</f>
        <v>0</v>
      </c>
      <c r="J727" s="13">
        <f>(I727*'2.Variables'!$E$5)/150</f>
        <v>0</v>
      </c>
      <c r="K727" s="13">
        <f>(I727*'2.Variables'!$F$5)/150</f>
        <v>0</v>
      </c>
      <c r="L727" s="13">
        <f>('1.Data Entry'!D731*'2.Variables'!$A$5)*'1.Data Entry'!G731*'2.Variables'!$D$5</f>
        <v>0</v>
      </c>
      <c r="M727" s="13">
        <f>('1.Data Entry'!D731*'2.Variables'!$A$5)*'1.Data Entry'!G731*'2.Variables'!$C$5*'2.Variables'!$D$5</f>
        <v>0</v>
      </c>
      <c r="N727" s="13">
        <f>(M727*'2.Variables'!$E$5)/150</f>
        <v>0</v>
      </c>
      <c r="O727" s="13">
        <f>(M727*'2.Variables'!$F$5)/150</f>
        <v>0</v>
      </c>
      <c r="P727" s="13">
        <f>('1.Data Entry'!D731*'2.Variables'!$A$5)*'1.Data Entry'!H731*'2.Variables'!$D$5</f>
        <v>0</v>
      </c>
      <c r="Q727" s="13">
        <f>('1.Data Entry'!D731*'2.Variables'!$A$5)*'1.Data Entry'!H731*'2.Variables'!$C$5*'2.Variables'!$D$5</f>
        <v>0</v>
      </c>
      <c r="R727" s="13">
        <f>(Q727*'2.Variables'!$E$5)/150</f>
        <v>0</v>
      </c>
      <c r="S727" s="13">
        <f>(Q727*'2.Variables'!$F$5)/150</f>
        <v>0</v>
      </c>
    </row>
    <row r="728" spans="1:19" x14ac:dyDescent="0.4">
      <c r="A728" s="2">
        <f>'1.Data Entry'!A732</f>
        <v>0</v>
      </c>
      <c r="B728" s="2">
        <f>'1.Data Entry'!B732</f>
        <v>0</v>
      </c>
      <c r="C728" s="2">
        <f>'1.Data Entry'!C732</f>
        <v>0</v>
      </c>
      <c r="D728" s="13">
        <f>('1.Data Entry'!D732*'2.Variables'!$A$5)*'1.Data Entry'!E732*'2.Variables'!$D$5</f>
        <v>0</v>
      </c>
      <c r="E728" s="13">
        <f>('1.Data Entry'!D732*'2.Variables'!$A$5)*'1.Data Entry'!E732*'2.Variables'!$D$5*'2.Variables'!$B$5</f>
        <v>0</v>
      </c>
      <c r="F728" s="13">
        <f>(E728*'2.Variables'!$E$5)/150</f>
        <v>0</v>
      </c>
      <c r="G728" s="13">
        <f>(E728*'2.Variables'!$F$5)/150</f>
        <v>0</v>
      </c>
      <c r="H728" s="13">
        <f>('1.Data Entry'!D732*'2.Variables'!$A$5)*'1.Data Entry'!F732*'2.Variables'!$D$5</f>
        <v>0</v>
      </c>
      <c r="I728" s="13">
        <f>('1.Data Entry'!D732*'2.Variables'!$A$5)*'1.Data Entry'!F732*'2.Variables'!$D$5*'2.Variables'!$B$5</f>
        <v>0</v>
      </c>
      <c r="J728" s="13">
        <f>(I728*'2.Variables'!$E$5)/150</f>
        <v>0</v>
      </c>
      <c r="K728" s="13">
        <f>(I728*'2.Variables'!$F$5)/150</f>
        <v>0</v>
      </c>
      <c r="L728" s="13">
        <f>('1.Data Entry'!D732*'2.Variables'!$A$5)*'1.Data Entry'!G732*'2.Variables'!$D$5</f>
        <v>0</v>
      </c>
      <c r="M728" s="13">
        <f>('1.Data Entry'!D732*'2.Variables'!$A$5)*'1.Data Entry'!G732*'2.Variables'!$C$5*'2.Variables'!$D$5</f>
        <v>0</v>
      </c>
      <c r="N728" s="13">
        <f>(M728*'2.Variables'!$E$5)/150</f>
        <v>0</v>
      </c>
      <c r="O728" s="13">
        <f>(M728*'2.Variables'!$F$5)/150</f>
        <v>0</v>
      </c>
      <c r="P728" s="13">
        <f>('1.Data Entry'!D732*'2.Variables'!$A$5)*'1.Data Entry'!H732*'2.Variables'!$D$5</f>
        <v>0</v>
      </c>
      <c r="Q728" s="13">
        <f>('1.Data Entry'!D732*'2.Variables'!$A$5)*'1.Data Entry'!H732*'2.Variables'!$C$5*'2.Variables'!$D$5</f>
        <v>0</v>
      </c>
      <c r="R728" s="13">
        <f>(Q728*'2.Variables'!$E$5)/150</f>
        <v>0</v>
      </c>
      <c r="S728" s="13">
        <f>(Q728*'2.Variables'!$F$5)/150</f>
        <v>0</v>
      </c>
    </row>
    <row r="729" spans="1:19" x14ac:dyDescent="0.4">
      <c r="A729" s="2">
        <f>'1.Data Entry'!A733</f>
        <v>0</v>
      </c>
      <c r="B729" s="2">
        <f>'1.Data Entry'!B733</f>
        <v>0</v>
      </c>
      <c r="C729" s="2">
        <f>'1.Data Entry'!C733</f>
        <v>0</v>
      </c>
      <c r="D729" s="13">
        <f>('1.Data Entry'!D733*'2.Variables'!$A$5)*'1.Data Entry'!E733*'2.Variables'!$D$5</f>
        <v>0</v>
      </c>
      <c r="E729" s="13">
        <f>('1.Data Entry'!D733*'2.Variables'!$A$5)*'1.Data Entry'!E733*'2.Variables'!$D$5*'2.Variables'!$B$5</f>
        <v>0</v>
      </c>
      <c r="F729" s="13">
        <f>(E729*'2.Variables'!$E$5)/150</f>
        <v>0</v>
      </c>
      <c r="G729" s="13">
        <f>(E729*'2.Variables'!$F$5)/150</f>
        <v>0</v>
      </c>
      <c r="H729" s="13">
        <f>('1.Data Entry'!D733*'2.Variables'!$A$5)*'1.Data Entry'!F733*'2.Variables'!$D$5</f>
        <v>0</v>
      </c>
      <c r="I729" s="13">
        <f>('1.Data Entry'!D733*'2.Variables'!$A$5)*'1.Data Entry'!F733*'2.Variables'!$D$5*'2.Variables'!$B$5</f>
        <v>0</v>
      </c>
      <c r="J729" s="13">
        <f>(I729*'2.Variables'!$E$5)/150</f>
        <v>0</v>
      </c>
      <c r="K729" s="13">
        <f>(I729*'2.Variables'!$F$5)/150</f>
        <v>0</v>
      </c>
      <c r="L729" s="13">
        <f>('1.Data Entry'!D733*'2.Variables'!$A$5)*'1.Data Entry'!G733*'2.Variables'!$D$5</f>
        <v>0</v>
      </c>
      <c r="M729" s="13">
        <f>('1.Data Entry'!D733*'2.Variables'!$A$5)*'1.Data Entry'!G733*'2.Variables'!$C$5*'2.Variables'!$D$5</f>
        <v>0</v>
      </c>
      <c r="N729" s="13">
        <f>(M729*'2.Variables'!$E$5)/150</f>
        <v>0</v>
      </c>
      <c r="O729" s="13">
        <f>(M729*'2.Variables'!$F$5)/150</f>
        <v>0</v>
      </c>
      <c r="P729" s="13">
        <f>('1.Data Entry'!D733*'2.Variables'!$A$5)*'1.Data Entry'!H733*'2.Variables'!$D$5</f>
        <v>0</v>
      </c>
      <c r="Q729" s="13">
        <f>('1.Data Entry'!D733*'2.Variables'!$A$5)*'1.Data Entry'!H733*'2.Variables'!$C$5*'2.Variables'!$D$5</f>
        <v>0</v>
      </c>
      <c r="R729" s="13">
        <f>(Q729*'2.Variables'!$E$5)/150</f>
        <v>0</v>
      </c>
      <c r="S729" s="13">
        <f>(Q729*'2.Variables'!$F$5)/150</f>
        <v>0</v>
      </c>
    </row>
  </sheetData>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60F395-102C-4CD4-B8D5-633BB1BBDF74}">
  <sheetPr codeName="Sheet4"/>
  <dimension ref="A1:L13"/>
  <sheetViews>
    <sheetView showGridLines="0" showRowColHeaders="0" workbookViewId="0">
      <selection activeCell="B5" sqref="B5"/>
    </sheetView>
  </sheetViews>
  <sheetFormatPr defaultRowHeight="15.35" x14ac:dyDescent="0.5"/>
  <cols>
    <col min="1" max="1" width="13.5" bestFit="1" customWidth="1"/>
    <col min="2" max="2" width="8.77734375" bestFit="1" customWidth="1"/>
    <col min="3" max="3" width="7" bestFit="1" customWidth="1"/>
    <col min="4" max="4" width="5.77734375" style="15" customWidth="1"/>
    <col min="5" max="5" width="13.5" bestFit="1" customWidth="1"/>
    <col min="6" max="6" width="8.77734375" bestFit="1" customWidth="1"/>
    <col min="7" max="7" width="7" bestFit="1" customWidth="1"/>
    <col min="8" max="8" width="6" style="15" customWidth="1"/>
    <col min="9" max="9" width="13.5" bestFit="1" customWidth="1"/>
    <col min="10" max="10" width="8.77734375" bestFit="1" customWidth="1"/>
    <col min="11" max="11" width="11.27734375" bestFit="1" customWidth="1"/>
    <col min="12" max="12" width="38.27734375" bestFit="1" customWidth="1"/>
  </cols>
  <sheetData>
    <row r="1" spans="1:12" x14ac:dyDescent="0.5">
      <c r="A1" s="54" t="s">
        <v>56</v>
      </c>
      <c r="B1" s="54"/>
      <c r="C1" s="54"/>
      <c r="D1" s="54"/>
      <c r="E1" s="54"/>
      <c r="F1" s="54"/>
      <c r="G1" s="54"/>
      <c r="H1" s="54"/>
      <c r="I1" s="54"/>
      <c r="J1" s="54"/>
      <c r="K1" s="54"/>
    </row>
    <row r="3" spans="1:12" ht="15.75" customHeight="1" x14ac:dyDescent="0.5">
      <c r="A3" s="50" t="s">
        <v>37</v>
      </c>
      <c r="B3" s="50"/>
      <c r="C3" s="50"/>
      <c r="E3" s="51" t="s">
        <v>28</v>
      </c>
      <c r="F3" s="52"/>
      <c r="G3" s="53"/>
      <c r="I3" s="47" t="s">
        <v>30</v>
      </c>
      <c r="J3" s="48"/>
      <c r="K3" s="49"/>
    </row>
    <row r="4" spans="1:12" s="14" customFormat="1" ht="61.2" customHeight="1" x14ac:dyDescent="0.5">
      <c r="A4" s="55" t="s">
        <v>29</v>
      </c>
      <c r="B4" s="60" t="s">
        <v>32</v>
      </c>
      <c r="C4" s="60" t="s">
        <v>13</v>
      </c>
      <c r="D4" s="16"/>
      <c r="E4" s="61" t="s">
        <v>29</v>
      </c>
      <c r="F4" s="62" t="s">
        <v>32</v>
      </c>
      <c r="G4" s="62" t="s">
        <v>13</v>
      </c>
      <c r="H4" s="16"/>
      <c r="I4" s="61" t="s">
        <v>29</v>
      </c>
      <c r="J4" s="62" t="s">
        <v>32</v>
      </c>
      <c r="K4" s="62" t="s">
        <v>31</v>
      </c>
      <c r="L4"/>
    </row>
    <row r="5" spans="1:12" x14ac:dyDescent="0.5">
      <c r="A5" s="56" t="s">
        <v>48</v>
      </c>
      <c r="B5" s="59">
        <v>27190.002545696683</v>
      </c>
      <c r="C5" s="59">
        <v>41173.432426340674</v>
      </c>
      <c r="E5" s="56" t="s">
        <v>48</v>
      </c>
      <c r="F5" s="59">
        <v>19033.001781987674</v>
      </c>
      <c r="G5" s="59">
        <v>24704.059455804403</v>
      </c>
      <c r="I5" s="56" t="s">
        <v>48</v>
      </c>
      <c r="J5" s="59">
        <v>19033.001781987674</v>
      </c>
      <c r="K5" s="59">
        <v>11528.561079375388</v>
      </c>
    </row>
    <row r="6" spans="1:12" x14ac:dyDescent="0.5">
      <c r="A6" s="57" t="s">
        <v>49</v>
      </c>
      <c r="B6" s="59">
        <v>21010.711979767879</v>
      </c>
      <c r="C6" s="59">
        <v>31816.220997934208</v>
      </c>
      <c r="E6" s="57" t="s">
        <v>49</v>
      </c>
      <c r="F6" s="59">
        <v>14707.498385837513</v>
      </c>
      <c r="G6" s="59">
        <v>19089.732598760522</v>
      </c>
      <c r="I6" s="57" t="s">
        <v>49</v>
      </c>
      <c r="J6" s="59">
        <v>14707.498385837513</v>
      </c>
      <c r="K6" s="59">
        <v>8908.5418794215766</v>
      </c>
    </row>
    <row r="7" spans="1:12" x14ac:dyDescent="0.5">
      <c r="A7" s="58" t="s">
        <v>50</v>
      </c>
      <c r="B7" s="59">
        <v>9305.8000000000011</v>
      </c>
      <c r="C7" s="59">
        <v>14091.64</v>
      </c>
      <c r="E7" s="58" t="s">
        <v>50</v>
      </c>
      <c r="F7" s="59">
        <v>6514.06</v>
      </c>
      <c r="G7" s="59">
        <v>8454.9839999999986</v>
      </c>
      <c r="I7" s="58" t="s">
        <v>50</v>
      </c>
      <c r="J7" s="59">
        <v>6514.06</v>
      </c>
      <c r="K7" s="59">
        <v>3945.6591999999991</v>
      </c>
    </row>
    <row r="8" spans="1:12" x14ac:dyDescent="0.5">
      <c r="A8" s="58" t="s">
        <v>52</v>
      </c>
      <c r="B8" s="59">
        <v>7444.3180010406877</v>
      </c>
      <c r="C8" s="59">
        <v>11272.824401575896</v>
      </c>
      <c r="E8" s="58" t="s">
        <v>52</v>
      </c>
      <c r="F8" s="59">
        <v>5211.0226007284809</v>
      </c>
      <c r="G8" s="59">
        <v>6763.6946409455377</v>
      </c>
      <c r="I8" s="58" t="s">
        <v>52</v>
      </c>
      <c r="J8" s="59">
        <v>5211.0226007284809</v>
      </c>
      <c r="K8" s="59">
        <v>3156.390832441251</v>
      </c>
    </row>
    <row r="9" spans="1:12" x14ac:dyDescent="0.5">
      <c r="A9" s="58" t="s">
        <v>53</v>
      </c>
      <c r="B9" s="59">
        <v>4260.5939787271882</v>
      </c>
      <c r="C9" s="59">
        <v>6451.7565963583129</v>
      </c>
      <c r="E9" s="58" t="s">
        <v>53</v>
      </c>
      <c r="F9" s="59">
        <v>2982.4157851090317</v>
      </c>
      <c r="G9" s="59">
        <v>3871.0539578149874</v>
      </c>
      <c r="I9" s="58" t="s">
        <v>53</v>
      </c>
      <c r="J9" s="59">
        <v>2982.4157851090317</v>
      </c>
      <c r="K9" s="59">
        <v>1806.4918469803276</v>
      </c>
    </row>
    <row r="10" spans="1:12" x14ac:dyDescent="0.5">
      <c r="A10" s="57" t="s">
        <v>51</v>
      </c>
      <c r="B10" s="59">
        <v>6179.2905659288026</v>
      </c>
      <c r="C10" s="59">
        <v>9357.2114284064719</v>
      </c>
      <c r="E10" s="57" t="s">
        <v>51</v>
      </c>
      <c r="F10" s="59">
        <v>4325.5033961501613</v>
      </c>
      <c r="G10" s="59">
        <v>5614.3268570438831</v>
      </c>
      <c r="I10" s="57" t="s">
        <v>51</v>
      </c>
      <c r="J10" s="59">
        <v>4325.5033961501613</v>
      </c>
      <c r="K10" s="59">
        <v>2620.0191999538119</v>
      </c>
    </row>
    <row r="11" spans="1:12" x14ac:dyDescent="0.5">
      <c r="A11" s="58" t="s">
        <v>54</v>
      </c>
      <c r="B11" s="59">
        <v>1993.9227332216176</v>
      </c>
      <c r="C11" s="59">
        <v>3019.3687103070206</v>
      </c>
      <c r="E11" s="58" t="s">
        <v>54</v>
      </c>
      <c r="F11" s="59">
        <v>1395.7459132551323</v>
      </c>
      <c r="G11" s="59">
        <v>1811.6212261842122</v>
      </c>
      <c r="I11" s="58" t="s">
        <v>54</v>
      </c>
      <c r="J11" s="59">
        <v>1395.7459132551323</v>
      </c>
      <c r="K11" s="59">
        <v>845.4232388859657</v>
      </c>
    </row>
    <row r="12" spans="1:12" x14ac:dyDescent="0.5">
      <c r="A12" s="58" t="s">
        <v>55</v>
      </c>
      <c r="B12" s="59">
        <v>4185.3678327071848</v>
      </c>
      <c r="C12" s="59">
        <v>6337.8427180994513</v>
      </c>
      <c r="E12" s="58" t="s">
        <v>55</v>
      </c>
      <c r="F12" s="59">
        <v>2929.7574828950292</v>
      </c>
      <c r="G12" s="59">
        <v>3802.7056308596707</v>
      </c>
      <c r="I12" s="58" t="s">
        <v>55</v>
      </c>
      <c r="J12" s="59">
        <v>2929.7574828950292</v>
      </c>
      <c r="K12" s="59">
        <v>1774.5959610678465</v>
      </c>
    </row>
    <row r="13" spans="1:12" x14ac:dyDescent="0.5">
      <c r="A13" s="56" t="s">
        <v>3</v>
      </c>
      <c r="B13" s="59">
        <v>27190.002545696683</v>
      </c>
      <c r="C13" s="59">
        <v>41173.432426340674</v>
      </c>
      <c r="E13" s="56" t="s">
        <v>3</v>
      </c>
      <c r="F13" s="59">
        <v>19033.001781987674</v>
      </c>
      <c r="G13" s="59">
        <v>24704.059455804403</v>
      </c>
      <c r="I13" s="56" t="s">
        <v>3</v>
      </c>
      <c r="J13" s="59">
        <v>19033.001781987674</v>
      </c>
      <c r="K13" s="59">
        <v>11528.561079375388</v>
      </c>
    </row>
  </sheetData>
  <mergeCells count="4">
    <mergeCell ref="I3:K3"/>
    <mergeCell ref="A3:C3"/>
    <mergeCell ref="E3:G3"/>
    <mergeCell ref="A1:K1"/>
  </mergeCells>
  <pageMargins left="0.7" right="0.7" top="0.75" bottom="0.75" header="0.3" footer="0.3"/>
  <pageSetup paperSize="9" orientation="portrait" r:id="rId4"/>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CB9621-49DF-44A0-83DA-0748F2F446FD}">
  <sheetPr codeName="Sheet5"/>
  <dimension ref="A1"/>
  <sheetViews>
    <sheetView showGridLines="0" showRowColHeaders="0" tabSelected="1" workbookViewId="0">
      <selection activeCell="L16" sqref="L16"/>
    </sheetView>
  </sheetViews>
  <sheetFormatPr defaultRowHeight="15.35" x14ac:dyDescent="0.5"/>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73f51738-d318-4883-9d64-4f0bd0ccc55e" ContentTypeId="0x0101009BA85F8052A6DA4FA3E31FF9F74C6970" PreviousValue="false"/>
</file>

<file path=customXml/item2.xml><?xml version="1.0" encoding="utf-8"?>
<?mso-contentType ?>
<customXsn xmlns="http://schemas.microsoft.com/office/2006/metadata/customXsn">
  <xsnLocation/>
  <cached>True</cached>
  <openByDefault>True</openByDefault>
  <xsnScope/>
</customXsn>
</file>

<file path=customXml/item3.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F17980F1C2D7314F81BB79323BB6F638" ma:contentTypeVersion="45" ma:contentTypeDescription="" ma:contentTypeScope="" ma:versionID="c6b9863c4c7fe958fa19e731661558b1">
  <xsd:schema xmlns:xsd="http://www.w3.org/2001/XMLSchema" xmlns:xs="http://www.w3.org/2001/XMLSchema" xmlns:p="http://schemas.microsoft.com/office/2006/metadata/properties" xmlns:ns1="http://schemas.microsoft.com/sharepoint/v3" xmlns:ns2="ca283e0b-db31-4043-a2ef-b80661bf084a" xmlns:ns3="http://schemas.microsoft.com/sharepoint.v3" xmlns:ns4="bca8a36a-5b03-4acf-803e-f2dc428c21c1" xmlns:ns5="c6ed6c38-43f5-4ded-a922-684b86f7b073" xmlns:ns6="http://schemas.microsoft.com/sharepoint/v4" targetNamespace="http://schemas.microsoft.com/office/2006/metadata/properties" ma:root="true" ma:fieldsID="44e5a9d0d8b0cc447a4aaab3d4c4687a" ns1:_="" ns2:_="" ns3:_="" ns4:_="" ns5:_="" ns6:_="">
    <xsd:import namespace="http://schemas.microsoft.com/sharepoint/v3"/>
    <xsd:import namespace="ca283e0b-db31-4043-a2ef-b80661bf084a"/>
    <xsd:import namespace="http://schemas.microsoft.com/sharepoint.v3"/>
    <xsd:import namespace="bca8a36a-5b03-4acf-803e-f2dc428c21c1"/>
    <xsd:import namespace="c6ed6c38-43f5-4ded-a922-684b86f7b073"/>
    <xsd:import namespace="http://schemas.microsoft.com/sharepoint/v4"/>
    <xsd:element name="properties">
      <xsd:complexType>
        <xsd:sequence>
          <xsd:element name="documentManagement">
            <xsd:complexType>
              <xsd:all>
                <xsd:element ref="ns2:WrittenBy" minOccurs="0"/>
                <xsd:element ref="ns2:ContentLanguage" minOccurs="0"/>
                <xsd:element ref="ns3:CategoryDescription" minOccurs="0"/>
                <xsd:element ref="ns2:RecipientsEmail" minOccurs="0"/>
                <xsd:element ref="ns2:SenderEmail" minOccurs="0"/>
                <xsd:element ref="ns2:DateTransmittedEmail" minOccurs="0"/>
                <xsd:element ref="ns2:k8c968e8c72a4eda96b7e8fdbe192be2" minOccurs="0"/>
                <xsd:element ref="ns2:ga975397408f43e4b84ec8e5a598e523" minOccurs="0"/>
                <xsd:element ref="ns2:mda26ace941f4791a7314a339fee829c" minOccurs="0"/>
                <xsd:element ref="ns2:TaxCatchAllLabel" minOccurs="0"/>
                <xsd:element ref="ns2:TaxCatchAll" minOccurs="0"/>
                <xsd:element ref="ns2:h6a71f3e574e4344bc34f3fc9dd20054" minOccurs="0"/>
                <xsd:element ref="ns2:ContentStatus" minOccurs="0"/>
                <xsd:element ref="ns2:j169e817e0ee4eb8974e6fc4a2762909" minOccurs="0"/>
                <xsd:element ref="ns2:j048a4f9aaad4a8990a1d5e5f53cb451" minOccurs="0"/>
                <xsd:element ref="ns5:Areasofwork" minOccurs="0"/>
                <xsd:element ref="ns5:Year" minOccurs="0"/>
                <xsd:element ref="ns5:Partner" minOccurs="0"/>
                <xsd:element ref="ns5:GrantNumber" minOccurs="0"/>
                <xsd:element ref="ns5:MediaServiceMetadata" minOccurs="0"/>
                <xsd:element ref="ns5:MediaServiceFastMetadata" minOccurs="0"/>
                <xsd:element ref="ns5:MediaServiceDateTaken" minOccurs="0"/>
                <xsd:element ref="ns5:MediaServiceAutoTags" minOccurs="0"/>
                <xsd:element ref="ns5:MediaServiceOCR" minOccurs="0"/>
                <xsd:element ref="ns4:SharedWithUsers" minOccurs="0"/>
                <xsd:element ref="ns4:SharedWithDetails" minOccurs="0"/>
                <xsd:element ref="ns5:MediaServiceAutoKeyPoints" minOccurs="0"/>
                <xsd:element ref="ns5:MediaServiceKeyPoints" minOccurs="0"/>
                <xsd:element ref="ns5:MediaServiceGenerationTime" minOccurs="0"/>
                <xsd:element ref="ns5:MediaServiceEventHashCode" minOccurs="0"/>
                <xsd:element ref="ns5:MediaServiceLocation" minOccurs="0"/>
                <xsd:element ref="ns6:IconOverlay" minOccurs="0"/>
                <xsd:element ref="ns1:_vti_ItemHoldRecordStatus" minOccurs="0"/>
                <xsd:element ref="ns4:TaxKeywordTaxHTField" minOccurs="0"/>
                <xsd:element ref="ns1:_vti_ItemDeclaredRecord" minOccurs="0"/>
                <xsd:element ref="ns4:SemaphoreItemMetadata" minOccurs="0"/>
                <xsd:element ref="ns5:Author0" minOccurs="0"/>
                <xsd:element ref="ns5:Tags" minOccurs="0"/>
                <xsd:element ref="ns5: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HoldRecordStatus" ma:index="48" nillable="true" ma:displayName="Hold and Record Status" ma:decimals="0" ma:description="" ma:hidden="true" ma:indexed="true" ma:internalName="_vti_ItemHoldRecordStatus" ma:readOnly="true">
      <xsd:simpleType>
        <xsd:restriction base="dms:Unknown"/>
      </xsd:simpleType>
    </xsd:element>
    <xsd:element name="_vti_ItemDeclaredRecord" ma:index="50" nillable="true" ma:displayName="Declared Record" ma:hidden="true" ma:internalName="_vti_ItemDeclaredRecor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WrittenBy" ma:index="3" nillable="true" ma:displayName="Written By" ma:description="‘Written By’ is auto-completed with the name of the uploader, but can be edited if you are uploading on behalf of someone else." ma:list="UserInfo" ma:SharePointGroup="0" ma:internalName="WrittenBy"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Language" ma:index="4" nillable="true" ma:displayName="Content Language *" ma:default="English" ma:format="RadioButtons" ma:indexed="true" ma:internalName="ContentLanguag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RecipientsEmail" ma:index="9" nillable="true" ma:displayName="Recipients (email)" ma:hidden="true" ma:internalName="RecipientsEmail" ma:readOnly="false">
      <xsd:simpleType>
        <xsd:restriction base="dms:Text">
          <xsd:maxLength value="255"/>
        </xsd:restriction>
      </xsd:simpleType>
    </xsd:element>
    <xsd:element name="SenderEmail" ma:index="10" nillable="true" ma:displayName="Sender (email)" ma:hidden="true" ma:internalName="SenderEmail" ma:readOnly="false">
      <xsd:simpleType>
        <xsd:restriction base="dms:Text">
          <xsd:maxLength value="255"/>
        </xsd:restriction>
      </xsd:simpleType>
    </xsd:element>
    <xsd:element name="DateTransmittedEmail" ma:index="11" nillable="true" ma:displayName="Date transmitted (email)" ma:format="DateTime" ma:hidden="true" ma:internalName="DateTransmittedEmail" ma:readOnly="false">
      <xsd:simpleType>
        <xsd:restriction base="dms:DateTime"/>
      </xsd:simpleType>
    </xsd:element>
    <xsd:element name="k8c968e8c72a4eda96b7e8fdbe192be2" ma:index="12" nillable="true" ma:taxonomy="true" ma:internalName="k8c968e8c72a4eda96b7e8fdbe192be2" ma:taxonomyFieldName="GeographicScope" ma:displayName="Geographic Scope" ma:default="" ma:fieldId="{48c968e8-c72a-4eda-96b7-e8fdbe192be2}" ma:taxonomyMulti="true" ma:sspId="73f51738-d318-4883-9d64-4f0bd0ccc55e" ma:termSetId="0a00fedf-defc-4fe3-a3bf-9929b29a638e" ma:anchorId="00000000-0000-0000-0000-000000000000" ma:open="false" ma:isKeyword="false">
      <xsd:complexType>
        <xsd:sequence>
          <xsd:element ref="pc:Terms" minOccurs="0" maxOccurs="1"/>
        </xsd:sequence>
      </xsd:complexType>
    </xsd:element>
    <xsd:element name="ga975397408f43e4b84ec8e5a598e523" ma:index="16" nillable="true" ma:taxonomy="true" ma:internalName="ga975397408f43e4b84ec8e5a598e523" ma:taxonomyFieldName="OfficeDivision" ma:displayName="Office/Division *" ma:default="33;#Programme Division-456D|b599cc08-53d0-4ecf-afce-40bdcdf910e2"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mda26ace941f4791a7314a339fee829c" ma:index="17" nillable="true" ma:taxonomy="true" ma:internalName="mda26ace941f4791a7314a339fee829c" ma:taxonomyFieldName="DocumentType" ma:displayName="Document Type *" ma:indexed="tru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TaxCatchAllLabel" ma:index="18" nillable="true" ma:displayName="Taxonomy Catch All Column1" ma:hidden="true" ma:list="{dfa5f135-eab6-473a-88a5-77b8dc0b48dd}" ma:internalName="TaxCatchAllLabel" ma:readOnly="true" ma:showField="CatchAllDataLabel" ma:web="bca8a36a-5b03-4acf-803e-f2dc428c21c1">
      <xsd:complexType>
        <xsd:complexContent>
          <xsd:extension base="dms:MultiChoiceLookup">
            <xsd:sequence>
              <xsd:element name="Value" type="dms:Lookup" maxOccurs="unbounded" minOccurs="0" nillable="true"/>
            </xsd:sequence>
          </xsd:extension>
        </xsd:complexContent>
      </xsd:complexType>
    </xsd:element>
    <xsd:element name="TaxCatchAll" ma:index="22" nillable="true" ma:displayName="Taxonomy Catch All Column" ma:hidden="true" ma:list="{dfa5f135-eab6-473a-88a5-77b8dc0b48dd}" ma:internalName="TaxCatchAll" ma:showField="CatchAllData" ma:web="bca8a36a-5b03-4acf-803e-f2dc428c21c1">
      <xsd:complexType>
        <xsd:complexContent>
          <xsd:extension base="dms:MultiChoiceLookup">
            <xsd:sequence>
              <xsd:element name="Value" type="dms:Lookup" maxOccurs="unbounded" minOccurs="0" nillable="true"/>
            </xsd:sequence>
          </xsd:extension>
        </xsd:complexContent>
      </xsd:complexType>
    </xsd:element>
    <xsd:element name="h6a71f3e574e4344bc34f3fc9dd20054" ma:index="23" nillable="true" ma:taxonomy="true" ma:internalName="h6a71f3e574e4344bc34f3fc9dd20054" ma:taxonomyFieldName="Topic" ma:displayName="Topic *"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ContentStatus" ma:index="25" nillable="true" ma:displayName="Content Status" ma:description="Optional column to indicate document status: no status, draft, final or expired.​" ma:format="RadioButtons" ma:internalName="ContentStatus">
      <xsd:simpleType>
        <xsd:restriction base="dms:Choice">
          <xsd:enumeration value="­"/>
          <xsd:enumeration value="Draft"/>
          <xsd:enumeration value="Final"/>
          <xsd:enumeration value="Expired"/>
        </xsd:restriction>
      </xsd:simpleType>
    </xsd:element>
    <xsd:element name="j169e817e0ee4eb8974e6fc4a2762909" ma:index="26"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j048a4f9aaad4a8990a1d5e5f53cb451" ma:index="28"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internalName="Category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ca8a36a-5b03-4acf-803e-f2dc428c21c1" elementFormDefault="qualified">
    <xsd:import namespace="http://schemas.microsoft.com/office/2006/documentManagement/types"/>
    <xsd:import namespace="http://schemas.microsoft.com/office/infopath/2007/PartnerControls"/>
    <xsd:element name="SharedWithUsers" ma:index="4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1" nillable="true" ma:displayName="Shared With Details" ma:internalName="SharedWithDetails" ma:readOnly="true">
      <xsd:simpleType>
        <xsd:restriction base="dms:Note">
          <xsd:maxLength value="255"/>
        </xsd:restriction>
      </xsd:simpleType>
    </xsd:element>
    <xsd:element name="TaxKeywordTaxHTField" ma:index="49" nillable="true" ma:taxonomy="true" ma:internalName="TaxKeywordTaxHTField" ma:taxonomyFieldName="TaxKeyword" ma:displayName="Enterprise Keywords" ma:fieldId="{23f27201-bee3-471e-b2e7-b64fd8b7ca38}" ma:taxonomyMulti="true" ma:sspId="73f51738-d318-4883-9d64-4f0bd0ccc55e" ma:termSetId="00000000-0000-0000-0000-000000000000" ma:anchorId="00000000-0000-0000-0000-000000000000" ma:open="true" ma:isKeyword="true">
      <xsd:complexType>
        <xsd:sequence>
          <xsd:element ref="pc:Terms" minOccurs="0" maxOccurs="1"/>
        </xsd:sequence>
      </xsd:complexType>
    </xsd:element>
    <xsd:element name="SemaphoreItemMetadata" ma:index="51" nillable="true" ma:displayName="Semaphore Status" ma:hidden="true" ma:internalName="SemaphoreItemMeta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6ed6c38-43f5-4ded-a922-684b86f7b073" elementFormDefault="qualified">
    <xsd:import namespace="http://schemas.microsoft.com/office/2006/documentManagement/types"/>
    <xsd:import namespace="http://schemas.microsoft.com/office/infopath/2007/PartnerControls"/>
    <xsd:element name="Areasofwork" ma:index="31" nillable="true" ma:displayName="Area of Work" ma:format="Dropdown" ma:internalName="Areasofwork">
      <xsd:simpleType>
        <xsd:restriction base="dms:Choice">
          <xsd:enumeration value="Scale up of care: SAM"/>
          <xsd:enumeration value="No Wasted Lives"/>
        </xsd:restriction>
      </xsd:simpleType>
    </xsd:element>
    <xsd:element name="Year" ma:index="32" nillable="true" ma:displayName="Year" ma:format="Dropdown" ma:internalName="Year">
      <xsd:simpleType>
        <xsd:restriction base="dms:Text">
          <xsd:maxLength value="255"/>
        </xsd:restriction>
      </xsd:simpleType>
    </xsd:element>
    <xsd:element name="Partner" ma:index="33" nillable="true" ma:displayName="Partner" ma:format="Dropdown" ma:internalName="Partner">
      <xsd:simpleType>
        <xsd:restriction base="dms:Choice">
          <xsd:enumeration value="Action Against Hunger (ACF)"/>
          <xsd:enumeration value="Alive and Thrive"/>
          <xsd:enumeration value="Beko"/>
          <xsd:enumeration value="Bill and Melinda Gates Foundation"/>
          <xsd:enumeration value="Canada"/>
          <xsd:enumeration value="Center for Disease Control and Prevention (CDC)"/>
          <xsd:enumeration value="DSM"/>
          <xsd:enumeration value="EAT Forum"/>
          <xsd:enumeration value="European Commission"/>
          <xsd:enumeration value="European Community Humanitarian Office (ECHO)"/>
          <xsd:enumeration value="Food and Agriculture Organization (FAO)"/>
          <xsd:enumeration value="Food Fortification Initiative"/>
          <xsd:enumeration value="Germany"/>
          <xsd:enumeration value="Global Alliance for Vitamin A"/>
          <xsd:enumeration value="Global Breastfeeding Collective"/>
          <xsd:enumeration value="Global Nutrition Cluster"/>
          <xsd:enumeration value="Global Nutrition Report"/>
          <xsd:enumeration value="Global Thematic Funds for Nutrition"/>
          <xsd:enumeration value="Hellen Keller International"/>
          <xsd:enumeration value="Henkel"/>
          <xsd:enumeration value="Home Fortification Advisory Group"/>
          <xsd:enumeration value="IFPRI"/>
          <xsd:enumeration value="Infant and Young Child Feeding in Emergencies Core Group"/>
          <xsd:enumeration value="International Baby Food Action Network"/>
          <xsd:enumeration value="International Fund for Agricultural Development (IFAD)"/>
          <xsd:enumeration value="Iodine Global Network"/>
          <xsd:enumeration value="Japan"/>
          <xsd:enumeration value="Micronutrient Forum"/>
          <xsd:enumeration value="National Committee"/>
          <xsd:enumeration value="Netcode"/>
          <xsd:enumeration value="Netherlands"/>
          <xsd:enumeration value="No Wasted Lives"/>
          <xsd:enumeration value="Norway"/>
          <xsd:enumeration value="Nurturing Care Framework"/>
          <xsd:enumeration value="Nutrition International"/>
          <xsd:enumeration value="Pampers"/>
          <xsd:enumeration value="Power of Nutrition"/>
          <xsd:enumeration value="REACH"/>
          <xsd:enumeration value="Royal DSM"/>
          <xsd:enumeration value="Scaling Up Nutrition Movement (SUN)"/>
          <xsd:enumeration value="SOFI Report"/>
          <xsd:enumeration value="UN Network for SUN"/>
          <xsd:enumeration value="United Kingdom"/>
          <xsd:enumeration value="United Nations High Commissioner for Refugees (UNHCR)"/>
          <xsd:enumeration value="UNITLIFE"/>
          <xsd:enumeration value="UNSCN"/>
          <xsd:enumeration value="US Fund"/>
          <xsd:enumeration value="USAID"/>
          <xsd:enumeration value="World Bank"/>
          <xsd:enumeration value="World Food Programme (WFP)"/>
          <xsd:enumeration value="World Health Organization (WHO)"/>
        </xsd:restriction>
      </xsd:simpleType>
    </xsd:element>
    <xsd:element name="GrantNumber" ma:index="34" nillable="true" ma:displayName="Grant Number" ma:format="Dropdown" ma:internalName="GrantNumber">
      <xsd:simpleType>
        <xsd:restriction base="dms:Text">
          <xsd:maxLength value="255"/>
        </xsd:restriction>
      </xsd:simpleType>
    </xsd:element>
    <xsd:element name="MediaServiceMetadata" ma:index="35" nillable="true" ma:displayName="MediaServiceMetadata" ma:hidden="true" ma:internalName="MediaServiceMetadata" ma:readOnly="true">
      <xsd:simpleType>
        <xsd:restriction base="dms:Note"/>
      </xsd:simpleType>
    </xsd:element>
    <xsd:element name="MediaServiceFastMetadata" ma:index="36" nillable="true" ma:displayName="MediaServiceFastMetadata" ma:hidden="true" ma:internalName="MediaServiceFastMetadata" ma:readOnly="true">
      <xsd:simpleType>
        <xsd:restriction base="dms:Note"/>
      </xsd:simpleType>
    </xsd:element>
    <xsd:element name="MediaServiceDateTaken" ma:index="37" nillable="true" ma:displayName="MediaServiceDateTaken" ma:hidden="true" ma:internalName="MediaServiceDateTaken" ma:readOnly="true">
      <xsd:simpleType>
        <xsd:restriction base="dms:Text"/>
      </xsd:simpleType>
    </xsd:element>
    <xsd:element name="MediaServiceAutoTags" ma:index="38" nillable="true" ma:displayName="Tags" ma:internalName="MediaServiceAutoTags" ma:readOnly="true">
      <xsd:simpleType>
        <xsd:restriction base="dms:Text"/>
      </xsd:simpleType>
    </xsd:element>
    <xsd:element name="MediaServiceOCR" ma:index="39" nillable="true" ma:displayName="Extracted Text" ma:internalName="MediaServiceOCR" ma:readOnly="true">
      <xsd:simpleType>
        <xsd:restriction base="dms:Note">
          <xsd:maxLength value="255"/>
        </xsd:restriction>
      </xsd:simpleType>
    </xsd:element>
    <xsd:element name="MediaServiceAutoKeyPoints" ma:index="42" nillable="true" ma:displayName="MediaServiceAutoKeyPoints" ma:hidden="true" ma:internalName="MediaServiceAutoKeyPoints" ma:readOnly="true">
      <xsd:simpleType>
        <xsd:restriction base="dms:Note"/>
      </xsd:simpleType>
    </xsd:element>
    <xsd:element name="MediaServiceKeyPoints" ma:index="43" nillable="true" ma:displayName="KeyPoints" ma:internalName="MediaServiceKeyPoints" ma:readOnly="true">
      <xsd:simpleType>
        <xsd:restriction base="dms:Note">
          <xsd:maxLength value="255"/>
        </xsd:restriction>
      </xsd:simpleType>
    </xsd:element>
    <xsd:element name="MediaServiceGenerationTime" ma:index="44" nillable="true" ma:displayName="MediaServiceGenerationTime" ma:hidden="true" ma:internalName="MediaServiceGenerationTime" ma:readOnly="true">
      <xsd:simpleType>
        <xsd:restriction base="dms:Text"/>
      </xsd:simpleType>
    </xsd:element>
    <xsd:element name="MediaServiceEventHashCode" ma:index="45" nillable="true" ma:displayName="MediaServiceEventHashCode" ma:hidden="true" ma:internalName="MediaServiceEventHashCode" ma:readOnly="true">
      <xsd:simpleType>
        <xsd:restriction base="dms:Text"/>
      </xsd:simpleType>
    </xsd:element>
    <xsd:element name="MediaServiceLocation" ma:index="46" nillable="true" ma:displayName="Location" ma:internalName="MediaServiceLocation" ma:readOnly="true">
      <xsd:simpleType>
        <xsd:restriction base="dms:Text"/>
      </xsd:simpleType>
    </xsd:element>
    <xsd:element name="Author0" ma:index="52" nillable="true" ma:displayName="Author" ma:format="Dropdown" ma:list="UserInfo" ma:SharePointGroup="0" ma:internalName="Author0">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gs" ma:index="53" nillable="true" ma:displayName="Tags" ma:internalName="Tags">
      <xsd:simpleType>
        <xsd:restriction base="dms:Text">
          <xsd:maxLength value="255"/>
        </xsd:restriction>
      </xsd:simpleType>
    </xsd:element>
    <xsd:element name="MediaLengthInSeconds" ma:index="54"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mda26ace941f4791a7314a339fee829c xmlns="ca283e0b-db31-4043-a2ef-b80661bf084a">
      <Terms xmlns="http://schemas.microsoft.com/office/infopath/2007/PartnerControls"/>
    </mda26ace941f4791a7314a339fee829c>
    <GrantNumber xmlns="c6ed6c38-43f5-4ded-a922-684b86f7b073" xsi:nil="true"/>
    <h6a71f3e574e4344bc34f3fc9dd20054 xmlns="ca283e0b-db31-4043-a2ef-b80661bf084a">
      <Terms xmlns="http://schemas.microsoft.com/office/infopath/2007/PartnerControls"/>
    </h6a71f3e574e4344bc34f3fc9dd20054>
    <CategoryDescription xmlns="http://schemas.microsoft.com/sharepoint.v3" xsi:nil="true"/>
    <ga975397408f43e4b84ec8e5a598e523 xmlns="ca283e0b-db31-4043-a2ef-b80661bf084a">
      <Terms xmlns="http://schemas.microsoft.com/office/infopath/2007/PartnerControls">
        <TermInfo xmlns="http://schemas.microsoft.com/office/infopath/2007/PartnerControls">
          <TermName xmlns="http://schemas.microsoft.com/office/infopath/2007/PartnerControls">Programme Division-456D</TermName>
          <TermId xmlns="http://schemas.microsoft.com/office/infopath/2007/PartnerControls">b599cc08-53d0-4ecf-afce-40bdcdf910e2</TermId>
        </TermInfo>
      </Terms>
    </ga975397408f43e4b84ec8e5a598e523>
    <WrittenBy xmlns="ca283e0b-db31-4043-a2ef-b80661bf084a">
      <UserInfo>
        <DisplayName/>
        <AccountId xsi:nil="true"/>
        <AccountType/>
      </UserInfo>
    </WrittenBy>
    <TaxCatchAll xmlns="ca283e0b-db31-4043-a2ef-b80661bf084a">
      <Value>2</Value>
    </TaxCatchAll>
    <j169e817e0ee4eb8974e6fc4a2762909 xmlns="ca283e0b-db31-4043-a2ef-b80661bf084a">
      <Terms xmlns="http://schemas.microsoft.com/office/infopath/2007/PartnerControls"/>
    </j169e817e0ee4eb8974e6fc4a2762909>
    <SemaphoreItemMetadata xmlns="bca8a36a-5b03-4acf-803e-f2dc428c21c1" xsi:nil="true"/>
    <ContentLanguage xmlns="ca283e0b-db31-4043-a2ef-b80661bf084a">English</ContentLanguage>
    <TaxKeywordTaxHTField xmlns="bca8a36a-5b03-4acf-803e-f2dc428c21c1">
      <Terms xmlns="http://schemas.microsoft.com/office/infopath/2007/PartnerControls"/>
    </TaxKeywordTaxHTField>
    <k8c968e8c72a4eda96b7e8fdbe192be2 xmlns="ca283e0b-db31-4043-a2ef-b80661bf084a">
      <Terms xmlns="http://schemas.microsoft.com/office/infopath/2007/PartnerControls"/>
    </k8c968e8c72a4eda96b7e8fdbe192be2>
    <DateTransmittedEmail xmlns="ca283e0b-db31-4043-a2ef-b80661bf084a" xsi:nil="true"/>
    <Author0 xmlns="c6ed6c38-43f5-4ded-a922-684b86f7b073">
      <UserInfo>
        <DisplayName/>
        <AccountId xsi:nil="true"/>
        <AccountType/>
      </UserInfo>
    </Author0>
    <IconOverlay xmlns="http://schemas.microsoft.com/sharepoint/v4" xsi:nil="true"/>
    <j048a4f9aaad4a8990a1d5e5f53cb451 xmlns="ca283e0b-db31-4043-a2ef-b80661bf084a">
      <Terms xmlns="http://schemas.microsoft.com/office/infopath/2007/PartnerControls"/>
    </j048a4f9aaad4a8990a1d5e5f53cb451>
    <Areasofwork xmlns="c6ed6c38-43f5-4ded-a922-684b86f7b073" xsi:nil="true"/>
    <Tags xmlns="c6ed6c38-43f5-4ded-a922-684b86f7b073" xsi:nil="true"/>
    <ContentStatus xmlns="ca283e0b-db31-4043-a2ef-b80661bf084a" xsi:nil="true"/>
    <SenderEmail xmlns="ca283e0b-db31-4043-a2ef-b80661bf084a" xsi:nil="true"/>
    <Partner xmlns="c6ed6c38-43f5-4ded-a922-684b86f7b073" xsi:nil="true"/>
    <RecipientsEmail xmlns="ca283e0b-db31-4043-a2ef-b80661bf084a" xsi:nil="true"/>
    <Year xmlns="c6ed6c38-43f5-4ded-a922-684b86f7b073" xsi:nil="true"/>
  </documentManagement>
</p:properties>
</file>

<file path=customXml/itemProps1.xml><?xml version="1.0" encoding="utf-8"?>
<ds:datastoreItem xmlns:ds="http://schemas.openxmlformats.org/officeDocument/2006/customXml" ds:itemID="{E72AE462-AF6C-426D-BEB6-DDD05C0A638E}">
  <ds:schemaRefs>
    <ds:schemaRef ds:uri="Microsoft.SharePoint.Taxonomy.ContentTypeSync"/>
  </ds:schemaRefs>
</ds:datastoreItem>
</file>

<file path=customXml/itemProps2.xml><?xml version="1.0" encoding="utf-8"?>
<ds:datastoreItem xmlns:ds="http://schemas.openxmlformats.org/officeDocument/2006/customXml" ds:itemID="{CA28DC2B-6D0F-4FC4-9740-02F299D8D948}">
  <ds:schemaRefs>
    <ds:schemaRef ds:uri="http://schemas.microsoft.com/office/2006/metadata/customXsn"/>
  </ds:schemaRefs>
</ds:datastoreItem>
</file>

<file path=customXml/itemProps3.xml><?xml version="1.0" encoding="utf-8"?>
<ds:datastoreItem xmlns:ds="http://schemas.openxmlformats.org/officeDocument/2006/customXml" ds:itemID="{867743E4-160B-4854-91F0-0D33EFB4C1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a283e0b-db31-4043-a2ef-b80661bf084a"/>
    <ds:schemaRef ds:uri="http://schemas.microsoft.com/sharepoint.v3"/>
    <ds:schemaRef ds:uri="bca8a36a-5b03-4acf-803e-f2dc428c21c1"/>
    <ds:schemaRef ds:uri="c6ed6c38-43f5-4ded-a922-684b86f7b073"/>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C6AB05F-89BC-4B45-BEBE-4B5681A5A839}">
  <ds:schemaRefs>
    <ds:schemaRef ds:uri="http://schemas.microsoft.com/sharepoint/events"/>
  </ds:schemaRefs>
</ds:datastoreItem>
</file>

<file path=customXml/itemProps5.xml><?xml version="1.0" encoding="utf-8"?>
<ds:datastoreItem xmlns:ds="http://schemas.openxmlformats.org/officeDocument/2006/customXml" ds:itemID="{CDD27B0B-AE57-4CB0-8928-1480E0CFE2C1}">
  <ds:schemaRefs>
    <ds:schemaRef ds:uri="http://schemas.microsoft.com/sharepoint/v3/contenttype/forms"/>
  </ds:schemaRefs>
</ds:datastoreItem>
</file>

<file path=customXml/itemProps6.xml><?xml version="1.0" encoding="utf-8"?>
<ds:datastoreItem xmlns:ds="http://schemas.openxmlformats.org/officeDocument/2006/customXml" ds:itemID="{CAF7CC36-0937-43FB-A1D2-BC02CCB7796E}">
  <ds:schemaRefs>
    <ds:schemaRef ds:uri="http://schemas.microsoft.com/office/2006/metadata/properties"/>
    <ds:schemaRef ds:uri="http://schemas.microsoft.com/office/infopath/2007/PartnerControls"/>
    <ds:schemaRef ds:uri="ca283e0b-db31-4043-a2ef-b80661bf084a"/>
    <ds:schemaRef ds:uri="c6ed6c38-43f5-4ded-a922-684b86f7b073"/>
    <ds:schemaRef ds:uri="http://schemas.microsoft.com/sharepoint.v3"/>
    <ds:schemaRef ds:uri="bca8a36a-5b03-4acf-803e-f2dc428c21c1"/>
    <ds:schemaRef ds:uri="http://schemas.microsoft.com/sharepoint/v4"/>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START HERE</vt:lpstr>
      <vt:lpstr>1.Data Entry</vt:lpstr>
      <vt:lpstr>2.Variables</vt:lpstr>
      <vt:lpstr>3.Calculations</vt:lpstr>
      <vt:lpstr>4.Analysis</vt:lpstr>
      <vt:lpstr>5.Visualisations</vt:lpstr>
    </vt:vector>
  </TitlesOfParts>
  <Company>UNICEF</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UNICEF</dc:creator>
  <cp:lastModifiedBy>Sophie</cp:lastModifiedBy>
  <dcterms:created xsi:type="dcterms:W3CDTF">2013-11-27T11:04:42Z</dcterms:created>
  <dcterms:modified xsi:type="dcterms:W3CDTF">2021-11-18T12:42:53Z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SystemDTAC">
    <vt:lpwstr/>
  </property>
  <property fmtid="{D5CDD505-2E9C-101B-9397-08002B2CF9AE}" pid="4" name="Topic">
    <vt:lpwstr/>
  </property>
  <property fmtid="{D5CDD505-2E9C-101B-9397-08002B2CF9AE}" pid="5" name="OfficeDivision">
    <vt:lpwstr>2;#Programme Division-456D|b599cc08-53d0-4ecf-afce-40bdcdf910e2</vt:lpwstr>
  </property>
  <property fmtid="{D5CDD505-2E9C-101B-9397-08002B2CF9AE}" pid="6" name="ContentTypeId">
    <vt:lpwstr>0x0101009BA85F8052A6DA4FA3E31FF9F74C697000F17980F1C2D7314F81BB79323BB6F638</vt:lpwstr>
  </property>
  <property fmtid="{D5CDD505-2E9C-101B-9397-08002B2CF9AE}" pid="7" name="CriticalForLongTermRetention">
    <vt:lpwstr/>
  </property>
  <property fmtid="{D5CDD505-2E9C-101B-9397-08002B2CF9AE}" pid="8" name="DocumentType">
    <vt:lpwstr/>
  </property>
  <property fmtid="{D5CDD505-2E9C-101B-9397-08002B2CF9AE}" pid="9" name="GeographicScope">
    <vt:lpwstr/>
  </property>
</Properties>
</file>